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34535" y="3734123"/>
            <a:ext cx="9752897"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PRAVINA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V</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 xmlns:a16="http://schemas.microsoft.com/office/drawing/2014/main" id="{1646BC9A-16A0-F5FD-BCDE-F38B1BE07327}"/>
              </a:ext>
            </a:extLst>
          </p:cNvPr>
          <p:cNvPicPr>
            <a:picLocks noGrp="1" noChangeAspect="1"/>
          </p:cNvPicPr>
          <p:nvPr>
            <p:ph idx="1"/>
          </p:nvPr>
        </p:nvPicPr>
        <p:blipFill>
          <a:blip r:embed="rId2"/>
          <a:stretch>
            <a:fillRect/>
          </a:stretch>
        </p:blipFill>
        <p:spPr>
          <a:xfrm>
            <a:off x="422787" y="1725505"/>
            <a:ext cx="3814916" cy="4213179"/>
          </a:xfrm>
        </p:spPr>
      </p:pic>
      <p:pic>
        <p:nvPicPr>
          <p:cNvPr id="7" name="Picture 6">
            <a:extLst>
              <a:ext uri="{FF2B5EF4-FFF2-40B4-BE49-F238E27FC236}">
                <a16:creationId xmlns="" xmlns:a16="http://schemas.microsoft.com/office/drawing/2014/main" id="{9D69B11B-ACC9-43F7-5293-C1B8C17CB028}"/>
              </a:ext>
            </a:extLst>
          </p:cNvPr>
          <p:cNvPicPr>
            <a:picLocks noChangeAspect="1"/>
          </p:cNvPicPr>
          <p:nvPr/>
        </p:nvPicPr>
        <p:blipFill>
          <a:blip r:embed="rId3"/>
          <a:stretch>
            <a:fillRect/>
          </a:stretch>
        </p:blipFill>
        <p:spPr>
          <a:xfrm>
            <a:off x="4699000" y="1864446"/>
            <a:ext cx="7286522" cy="4074238"/>
          </a:xfrm>
          <a:prstGeom prst="rect">
            <a:avLst/>
          </a:prstGeom>
        </p:spPr>
      </p:pic>
      <p:pic>
        <p:nvPicPr>
          <p:cNvPr id="2" name="Picture 1" descr="key_log - Notepa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7700" y="1752600"/>
            <a:ext cx="7527822" cy="4186084"/>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9410"/>
          <a:stretch/>
        </p:blipFill>
        <p:spPr>
          <a:xfrm>
            <a:off x="4496729" y="1752600"/>
            <a:ext cx="7488793" cy="418608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677</Words>
  <Application>Microsoft Office PowerPoint</Application>
  <PresentationFormat>Custom</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cp:lastModifiedBy>
  <cp:revision>25</cp:revision>
  <dcterms:created xsi:type="dcterms:W3CDTF">2021-05-26T16:50:10Z</dcterms:created>
  <dcterms:modified xsi:type="dcterms:W3CDTF">2024-04-02T09:52:25Z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