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9" r:id="rId11"/>
    <p:sldId id="278" r:id="rId12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tableStyles" Target="tableStyle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69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8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876299" y="620395"/>
            <a:ext cx="8853343" cy="4017010"/>
          </a:xfrm>
          <a:prstGeom prst="rect"/>
        </p:spPr>
        <p:txBody>
          <a:bodyPr bIns="0" lIns="0" rIns="0" rtlCol="0" tIns="16510" vert="horz" wrap="square">
            <a:spAutoFit/>
          </a:bodyPr>
          <a:p>
            <a:endParaRPr b="0" sz="3600"/>
          </a:p>
          <a:p>
            <a:endParaRPr b="0" sz="4000"/>
          </a:p>
          <a:p>
            <a:r>
              <a:rPr b="0" sz="4000"/>
              <a:t>Student Name</a:t>
            </a:r>
            <a:r>
              <a:rPr b="0" sz="4000" lang="en-US"/>
              <a:t>:</a:t>
            </a:r>
            <a:r>
              <a:rPr b="0" sz="4000" lang="en-US"/>
              <a:t> </a:t>
            </a:r>
            <a:r>
              <a:rPr b="0" sz="4000" lang="en-US"/>
              <a:t>P</a:t>
            </a:r>
            <a:r>
              <a:rPr b="0" sz="4000" lang="en-US"/>
              <a:t>R</a:t>
            </a:r>
            <a:r>
              <a:rPr b="0" sz="4000" lang="en-US"/>
              <a:t>A</a:t>
            </a:r>
            <a:r>
              <a:rPr b="0" sz="4000" lang="en-US"/>
              <a:t>V</a:t>
            </a:r>
            <a:r>
              <a:rPr b="0" sz="4000" lang="en-US"/>
              <a:t>N </a:t>
            </a:r>
            <a:r>
              <a:rPr b="0" sz="4000" lang="en-US"/>
              <a:t>KUMAR</a:t>
            </a:r>
            <a:r>
              <a:rPr b="0" sz="4000" lang="en-US"/>
              <a:t> R</a:t>
            </a:r>
            <a:r>
              <a:rPr b="0" sz="4000"/>
              <a:t> </a:t>
            </a:r>
            <a:br>
              <a:rPr b="0" sz="4000" lang="en-US"/>
            </a:br>
            <a:r>
              <a:rPr b="0" sz="4000"/>
              <a:t>Register No</a:t>
            </a:r>
            <a:r>
              <a:rPr b="0" sz="4000" lang="en-US"/>
              <a:t>:</a:t>
            </a:r>
            <a:r>
              <a:rPr b="0" sz="4000" lang="en-US"/>
              <a:t> </a:t>
            </a:r>
            <a:r>
              <a:rPr b="0" sz="4000" lang="en-US"/>
              <a:t>3</a:t>
            </a:r>
            <a:r>
              <a:rPr b="0" sz="4000" lang="en-US"/>
              <a:t>5</a:t>
            </a:r>
            <a:r>
              <a:rPr b="0" sz="4000" lang="en-US"/>
              <a:t>5</a:t>
            </a:r>
            <a:r>
              <a:rPr b="0" sz="4000" lang="en-US"/>
              <a:t>2</a:t>
            </a:r>
            <a:r>
              <a:rPr b="0" sz="4000" lang="en-US"/>
              <a:t>4</a:t>
            </a:r>
            <a:r>
              <a:rPr b="0" sz="4000" lang="en-US"/>
              <a:t>U</a:t>
            </a:r>
            <a:r>
              <a:rPr b="0" sz="4000" lang="en-US"/>
              <a:t>1</a:t>
            </a:r>
            <a:r>
              <a:rPr b="0" sz="4000" lang="en-US"/>
              <a:t>8</a:t>
            </a:r>
            <a:r>
              <a:rPr b="0" sz="4000" lang="en-US"/>
              <a:t>0</a:t>
            </a:r>
            <a:r>
              <a:rPr b="0" sz="4000" lang="en-US"/>
              <a:t>5</a:t>
            </a:r>
            <a:r>
              <a:rPr b="0" sz="4000" lang="en-US"/>
              <a:t>7</a:t>
            </a:r>
            <a:r>
              <a:rPr b="0" sz="4000"/>
              <a:t> </a:t>
            </a:r>
            <a:br>
              <a:rPr b="0" sz="4000" lang="en-US"/>
            </a:br>
            <a:r>
              <a:rPr b="0" sz="4000"/>
              <a:t>NMID </a:t>
            </a:r>
            <a:r>
              <a:rPr b="0" sz="4000" lang="en-US"/>
              <a:t>:</a:t>
            </a:r>
            <a:r>
              <a:rPr b="0" sz="4000"/>
              <a:t> </a:t>
            </a:r>
            <a:r>
              <a:rPr b="0" sz="4000" lang="en-US"/>
              <a:t>9E547E15C45FC7B81CB4AA128ADA337A</a:t>
            </a:r>
            <a:br>
              <a:rPr b="0" sz="4000" lang="en-US"/>
            </a:br>
            <a:r>
              <a:rPr b="0" sz="4000"/>
              <a:t>Department</a:t>
            </a:r>
            <a:r>
              <a:rPr b="0" sz="4000" lang="en-US"/>
              <a:t> </a:t>
            </a:r>
            <a:r>
              <a:rPr b="0" sz="4000" lang="en-US"/>
              <a:t>:</a:t>
            </a:r>
            <a:r>
              <a:rPr b="0" sz="4000" lang="en-US"/>
              <a:t> </a:t>
            </a:r>
            <a:r>
              <a:rPr b="0" sz="4000" lang="en-US"/>
              <a:t>I</a:t>
            </a:r>
            <a:r>
              <a:rPr b="0" sz="4000" lang="en-US"/>
              <a:t>I</a:t>
            </a:r>
            <a:r>
              <a:rPr b="0" sz="4000" lang="en-US"/>
              <a:t> </a:t>
            </a:r>
            <a:r>
              <a:rPr b="0" sz="4000" lang="en-US"/>
              <a:t>B</a:t>
            </a:r>
            <a:r>
              <a:rPr b="0" sz="4000" lang="en-US"/>
              <a:t>S</a:t>
            </a:r>
            <a:r>
              <a:rPr b="0" sz="4000" lang="en-US"/>
              <a:t>C</a:t>
            </a:r>
            <a:r>
              <a:rPr b="0" sz="4000" lang="en-US"/>
              <a:t> </a:t>
            </a:r>
            <a:r>
              <a:rPr b="0" sz="4000" lang="en-US"/>
              <a:t>C</a:t>
            </a:r>
            <a:r>
              <a:rPr b="0" sz="4000" lang="en-US"/>
              <a:t>O</a:t>
            </a:r>
            <a:r>
              <a:rPr b="0" sz="4000" lang="en-US"/>
              <a:t>M</a:t>
            </a:r>
            <a:r>
              <a:rPr b="0" sz="4000" lang="en-US"/>
              <a:t>P</a:t>
            </a:r>
            <a:r>
              <a:rPr b="0" sz="4000" lang="en-US"/>
              <a:t>UTER </a:t>
            </a:r>
            <a:r>
              <a:rPr b="0" sz="4000" lang="en-US"/>
              <a:t>SCIENCE </a:t>
            </a:r>
            <a:r>
              <a:rPr b="0" sz="4000"/>
              <a:t> College/University</a:t>
            </a:r>
            <a:r>
              <a:rPr b="0" sz="4000" lang="en-US"/>
              <a:t> </a:t>
            </a:r>
            <a:r>
              <a:rPr b="0" sz="4000" lang="en-US"/>
              <a:t>:</a:t>
            </a:r>
            <a:r>
              <a:rPr b="0" sz="4000" lang="en-US"/>
              <a:t> </a:t>
            </a:r>
            <a:r>
              <a:rPr b="0" sz="4000" lang="en-US"/>
              <a:t>G</a:t>
            </a:r>
            <a:r>
              <a:rPr b="0" sz="4000" lang="en-US"/>
              <a:t>O</a:t>
            </a:r>
            <a:r>
              <a:rPr b="0" sz="4000" lang="en-US"/>
              <a:t>V</a:t>
            </a:r>
            <a:r>
              <a:rPr b="0" sz="4000" lang="en-US"/>
              <a:t>E</a:t>
            </a:r>
            <a:r>
              <a:rPr b="0" sz="4000" lang="en-US"/>
              <a:t>R</a:t>
            </a:r>
            <a:r>
              <a:rPr b="0" sz="4000" lang="en-US"/>
              <a:t>N</a:t>
            </a:r>
            <a:r>
              <a:rPr b="0" sz="4000" lang="en-US"/>
              <a:t>MENT </a:t>
            </a:r>
            <a:r>
              <a:rPr b="0" sz="4000" lang="en-US"/>
              <a:t>ARTS </a:t>
            </a:r>
            <a:r>
              <a:rPr b="0" sz="4000" lang="en-US"/>
              <a:t>AND </a:t>
            </a:r>
            <a:r>
              <a:rPr b="0" sz="4000" lang="en-US"/>
              <a:t>SCIENCE </a:t>
            </a:r>
            <a:r>
              <a:rPr b="0" sz="4000" lang="en-US"/>
              <a:t>COLLEGE</a:t>
            </a:r>
            <a:r>
              <a:rPr b="0" sz="4000" lang="en-US"/>
              <a:t>,</a:t>
            </a:r>
            <a:r>
              <a:rPr b="0" sz="4000" lang="en-US"/>
              <a:t> TIRUPATHUR </a:t>
            </a:r>
            <a:endParaRPr b="0" sz="360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701" name=""/>
          <p:cNvSpPr txBox="1"/>
          <p:nvPr/>
        </p:nvSpPr>
        <p:spPr>
          <a:xfrm>
            <a:off x="676274" y="10159"/>
            <a:ext cx="10484448" cy="447040"/>
          </a:xfrm>
          <a:prstGeom prst="rect"/>
        </p:spPr>
        <p:txBody>
          <a:bodyPr rtlCol="0" wrap="square">
            <a:spAutoFit/>
          </a:bodyPr>
          <a:p>
            <a:endParaRPr b="1"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4267200"/>
          </a:xfrm>
        </p:spPr>
        <p:txBody>
          <a:bodyPr/>
          <a:p>
            <a:r>
              <a:t>Conclusion</a:t>
            </a:r>
            <a:r>
              <a:rPr lang="en-US"/>
              <a:t> </a:t>
            </a:r>
            <a:r>
              <a:rPr lang="en-US"/>
              <a:t>:</a:t>
            </a:r>
            <a:endParaRPr altLang="en-US" lang="zh-CN"/>
          </a:p>
          <a:p/>
          <a:p>
            <a:r>
              <a:rPr altLang="en-US" b="0" lang="en-US"/>
              <a:t> </a:t>
            </a:r>
            <a:r>
              <a:rPr altLang="en-US" b="0" lang="en-US"/>
              <a:t>- Enhances student visibility in job market.</a:t>
            </a:r>
            <a:br>
              <a:rPr altLang="en-US" b="0" lang="en-US"/>
            </a:br>
            <a:r>
              <a:rPr altLang="en-US" b="0" lang="en-US"/>
              <a:t>- Helps recruiters make informed decisions.</a:t>
            </a:r>
            <a:br>
              <a:rPr altLang="en-US" b="0" lang="en-US"/>
            </a:br>
            <a:r>
              <a:rPr altLang="en-US" b="0" lang="en-US"/>
              <a:t>- Can be scaled as institutional platform.</a:t>
            </a:r>
            <a:br>
              <a:rPr altLang="en-US" b="0" lang="en-US"/>
            </a:br>
            <a:r>
              <a:rPr altLang="en-US" b="0" lang="en-US"/>
              <a:t>- Future scope: AI resume analysis, recruiter chat, auto-skill matching</a:t>
            </a:r>
            <a:endParaRPr altLang="en-US" 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1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273179" y="974090"/>
            <a:ext cx="11645642" cy="15786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indent="0" marL="0">
              <a:lnSpc>
                <a:spcPct val="100000"/>
              </a:lnSpc>
              <a:spcBef>
                <a:spcPts val="130"/>
              </a:spcBef>
              <a:buNone/>
            </a:pPr>
            <a:r>
              <a:rPr dirty="0" sz="4250" lang="en-US" spc="5"/>
              <a:t>P</a:t>
            </a:r>
            <a:r>
              <a:rPr dirty="0" sz="4250" lang="en-US" spc="5"/>
              <a:t>R</a:t>
            </a:r>
            <a:r>
              <a:rPr dirty="0" sz="4250" lang="en-US" spc="5"/>
              <a:t>O</a:t>
            </a:r>
            <a:r>
              <a:rPr dirty="0" sz="4250" lang="en-US" spc="5"/>
              <a:t>J</a:t>
            </a:r>
            <a:r>
              <a:rPr dirty="0" sz="4250" lang="en-US" spc="5"/>
              <a:t>ECT </a:t>
            </a:r>
            <a:r>
              <a:rPr dirty="0" sz="4250" lang="en-US" spc="5"/>
              <a:t>T</a:t>
            </a:r>
            <a:r>
              <a:rPr dirty="0" sz="4250" lang="en-US" spc="5"/>
              <a:t>I</a:t>
            </a:r>
            <a:r>
              <a:rPr dirty="0" sz="4250" lang="en-US" spc="5"/>
              <a:t>T</a:t>
            </a:r>
            <a:r>
              <a:rPr dirty="0" sz="4250" lang="en-US" spc="5"/>
              <a:t>T</a:t>
            </a:r>
            <a:r>
              <a:rPr dirty="0" sz="4250" lang="en-US" spc="5"/>
              <a:t>L</a:t>
            </a:r>
            <a:r>
              <a:rPr dirty="0" sz="4250" lang="en-US" spc="5"/>
              <a:t>E</a:t>
            </a:r>
            <a:r>
              <a:rPr dirty="0" sz="4250" lang="en-US" spc="5"/>
              <a:t> </a:t>
            </a:r>
            <a:r>
              <a:rPr dirty="0" sz="4250" lang="en-US" spc="5"/>
              <a:t>:</a:t>
            </a:r>
            <a:br>
              <a:rPr dirty="0" sz="4250" lang="en-US" spc="5"/>
            </a:br>
            <a:r>
              <a:rPr dirty="0" sz="4250" lang="en-US" spc="5"/>
              <a:t> </a:t>
            </a:r>
            <a:r>
              <a:rPr dirty="0" sz="4250" lang="en-US" spc="5"/>
              <a:t> </a:t>
            </a:r>
            <a:r>
              <a:rPr dirty="0" sz="4250" lang="en-US" spc="5"/>
              <a:t> </a:t>
            </a:r>
            <a:r>
              <a:rPr dirty="0" sz="4250" lang="en-US" spc="5"/>
              <a:t> </a:t>
            </a:r>
            <a:r>
              <a:rPr dirty="0" sz="4250" lang="en-US" spc="5"/>
              <a:t> </a:t>
            </a:r>
            <a:r>
              <a:rPr dirty="0" sz="4250" lang="en-US" spc="5"/>
              <a:t> </a:t>
            </a:r>
            <a:r>
              <a:rPr dirty="0" sz="4250" lang="en-US" spc="5"/>
              <a:t> </a:t>
            </a:r>
            <a:r>
              <a:rPr dirty="0" sz="4250" lang="en-US" spc="5"/>
              <a:t> </a:t>
            </a:r>
            <a:r>
              <a:rPr dirty="0" sz="4250" lang="en-US" spc="5"/>
              <a:t> </a:t>
            </a:r>
            <a:r>
              <a:rPr dirty="0" sz="4250" lang="en-US" spc="5"/>
              <a:t> </a:t>
            </a:r>
            <a:r>
              <a:rPr dirty="0" sz="4250" lang="en-US" spc="5"/>
              <a:t> </a:t>
            </a:r>
            <a:r>
              <a:rPr dirty="0" sz="4250" lang="en-US" spc="5"/>
              <a:t> </a:t>
            </a:r>
            <a:r>
              <a:rPr dirty="0" sz="4250" lang="en-US" spc="5"/>
              <a:t> </a:t>
            </a:r>
            <a:r>
              <a:rPr dirty="0" sz="4250" lang="en-US" spc="5"/>
              <a:t> </a:t>
            </a:r>
            <a:r>
              <a:rPr dirty="0" sz="4250" lang="en-US" spc="5"/>
              <a:t> </a:t>
            </a:r>
            <a:r>
              <a:rPr dirty="0" sz="4250" lang="en-US" spc="5"/>
              <a:t> </a:t>
            </a:r>
            <a:r>
              <a:rPr dirty="0" sz="4250" lang="en-US" spc="5"/>
              <a:t> </a:t>
            </a:r>
            <a:r>
              <a:rPr dirty="0" sz="4250" lang="en-US" spc="5"/>
              <a:t> </a:t>
            </a:r>
            <a:r>
              <a:rPr dirty="0" sz="4250" lang="en-US" spc="5"/>
              <a:t> </a:t>
            </a:r>
            <a:r>
              <a:rPr dirty="0" sz="4250" lang="en-US" spc="5"/>
              <a:t> </a:t>
            </a:r>
            <a:r>
              <a:rPr dirty="0" sz="4250" lang="en-US" spc="5"/>
              <a:t> </a:t>
            </a:r>
            <a:r>
              <a:rPr dirty="0" sz="4250" lang="en-US" spc="5"/>
              <a:t> </a:t>
            </a:r>
            <a:r>
              <a:rPr dirty="0" sz="4250" lang="en-US" spc="5"/>
              <a:t> </a:t>
            </a:r>
            <a:r>
              <a:rPr b="0" dirty="0" sz="4250" lang="en-US" spc="5"/>
              <a:t>S</a:t>
            </a:r>
            <a:r>
              <a:rPr b="0" dirty="0" sz="4250" lang="en-US" spc="5"/>
              <a:t>M</a:t>
            </a:r>
            <a:r>
              <a:rPr b="0" dirty="0" sz="4250" lang="en-US" spc="5"/>
              <a:t>A</a:t>
            </a:r>
            <a:r>
              <a:rPr b="0" dirty="0" sz="4250" lang="en-US" spc="5"/>
              <a:t>R</a:t>
            </a:r>
            <a:r>
              <a:rPr b="0" dirty="0" sz="4250" lang="en-US" spc="5"/>
              <a:t>T</a:t>
            </a:r>
            <a:r>
              <a:rPr b="0" dirty="0" sz="4250" lang="en-US" spc="5"/>
              <a:t> </a:t>
            </a:r>
            <a:r>
              <a:rPr b="0" dirty="0" sz="4250" lang="en-US" spc="5"/>
              <a:t>C</a:t>
            </a:r>
            <a:r>
              <a:rPr b="0" dirty="0" sz="4250" lang="en-US" spc="5"/>
              <a:t>A</a:t>
            </a:r>
            <a:r>
              <a:rPr b="0" dirty="0" sz="4250" lang="en-US" spc="5"/>
              <a:t>EER </a:t>
            </a:r>
            <a:r>
              <a:rPr b="0" dirty="0" sz="4250" lang="en-US" spc="5"/>
              <a:t>P</a:t>
            </a:r>
            <a:r>
              <a:rPr b="0" dirty="0" sz="4250" lang="en-US" spc="5"/>
              <a:t>O</a:t>
            </a:r>
            <a:r>
              <a:rPr b="0" dirty="0" sz="4250" lang="en-US" spc="5"/>
              <a:t>R</a:t>
            </a:r>
            <a:r>
              <a:rPr b="0" dirty="0" sz="4250" lang="en-US" spc="5"/>
              <a:t>T</a:t>
            </a:r>
            <a:r>
              <a:rPr b="0" dirty="0" sz="4250" lang="en-US" spc="5"/>
              <a:t>OLIO </a:t>
            </a:r>
            <a:r>
              <a:rPr b="0" dirty="0" sz="4250" lang="en-US" spc="5"/>
              <a:t>-</a:t>
            </a:r>
            <a:r>
              <a:rPr b="0" dirty="0" sz="4250" lang="en-US" spc="5"/>
              <a:t> </a:t>
            </a:r>
            <a:r>
              <a:rPr b="0" dirty="0" sz="4250" lang="en-US" spc="5"/>
              <a:t>A</a:t>
            </a:r>
            <a:r>
              <a:rPr dirty="0" sz="4250" lang="en-US" spc="25"/>
              <a:t> </a:t>
            </a:r>
            <a:r>
              <a:rPr dirty="0" sz="4250" lang="en-US" spc="25"/>
              <a:t> </a:t>
            </a:r>
            <a:r>
              <a:rPr b="0" dirty="0" sz="4250" lang="en-US" spc="25"/>
              <a:t>DIGITAL </a:t>
            </a:r>
            <a:r>
              <a:rPr b="0" dirty="0" sz="4250" lang="en-US" spc="25"/>
              <a:t>S</a:t>
            </a:r>
            <a:r>
              <a:rPr b="0" dirty="0" sz="4250" lang="en-US" spc="25"/>
              <a:t>H</a:t>
            </a:r>
            <a:r>
              <a:rPr b="0" dirty="0" sz="4250" lang="en-US" spc="25"/>
              <a:t>O</a:t>
            </a:r>
            <a:r>
              <a:rPr b="0" dirty="0" sz="4250" lang="en-US" spc="25"/>
              <a:t>W</a:t>
            </a:r>
            <a:r>
              <a:rPr b="0" dirty="0" sz="4250" lang="en-US" spc="25"/>
              <a:t>C</a:t>
            </a:r>
            <a:r>
              <a:rPr b="0" dirty="0" sz="4250" lang="en-US" spc="25"/>
              <a:t>A</a:t>
            </a:r>
            <a:r>
              <a:rPr b="0" dirty="0" sz="4250" lang="en-US" spc="25"/>
              <a:t>SE </a:t>
            </a:r>
            <a:r>
              <a:rPr b="0" dirty="0" sz="4250" lang="en-US" spc="25"/>
              <a:t>O</a:t>
            </a:r>
            <a:r>
              <a:rPr b="0" dirty="0" sz="4250" lang="en-US" spc="25"/>
              <a:t>F</a:t>
            </a:r>
            <a:r>
              <a:rPr b="0" dirty="0" sz="4250" lang="en-US" spc="25"/>
              <a:t> </a:t>
            </a:r>
            <a:r>
              <a:rPr b="0" dirty="0" sz="4250" lang="en-US" spc="25"/>
              <a:t>SKILLS </a:t>
            </a:r>
            <a:r>
              <a:rPr b="0" dirty="0" sz="4250" lang="en-US" spc="25"/>
              <a:t>AND </a:t>
            </a:r>
            <a:r>
              <a:rPr b="0" dirty="0" sz="4250" lang="en-US" spc="25"/>
              <a:t>P</a:t>
            </a:r>
            <a:r>
              <a:rPr b="0" dirty="0" sz="4250" lang="en-US" spc="25"/>
              <a:t>R</a:t>
            </a:r>
            <a:r>
              <a:rPr b="0" dirty="0" sz="4250" lang="en-US" spc="25"/>
              <a:t>O</a:t>
            </a:r>
            <a:r>
              <a:rPr b="0" dirty="0" sz="4250" lang="en-US" spc="25"/>
              <a:t>J</a:t>
            </a:r>
            <a:r>
              <a:rPr b="0" dirty="0" sz="4250" lang="en-US" spc="25"/>
              <a:t>E</a:t>
            </a:r>
            <a:r>
              <a:rPr b="0" dirty="0" sz="4250" lang="en-US" spc="25"/>
              <a:t>C</a:t>
            </a:r>
            <a:r>
              <a:rPr b="0" dirty="0" sz="4250" lang="en-US" spc="25"/>
              <a:t>T</a:t>
            </a:r>
            <a:r>
              <a:rPr b="0" dirty="0" sz="4250" lang="en-US" spc="25"/>
              <a:t>S</a:t>
            </a:r>
            <a:r>
              <a:rPr b="0" dirty="0" sz="800" lang="en-US" spc="25"/>
              <a:t> </a:t>
            </a:r>
            <a:r>
              <a:rPr b="0" dirty="0" sz="800" lang="en-US" spc="25"/>
              <a:t>H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108247"/>
            <a:ext cx="12481713" cy="6778332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1542627" y="1465579"/>
            <a:ext cx="10115973" cy="3202940"/>
          </a:xfrm>
          <a:prstGeom prst="rect"/>
          <a:noFill/>
        </p:spPr>
        <p:txBody>
          <a:bodyPr rtlCol="0" wrap="square">
            <a:spAutoFit/>
          </a:bodyPr>
          <a:p>
            <a:r>
              <a:rPr sz="3600"/>
              <a:t>Project Overview</a:t>
            </a:r>
            <a:endParaRPr sz="4000"/>
          </a:p>
          <a:p>
            <a:endParaRPr sz="3600"/>
          </a:p>
          <a:p>
            <a:r>
              <a:rPr sz="3600"/>
              <a:t>- A digital portfolio platform to showcase skills, projects, certifications, and achievements.</a:t>
            </a:r>
            <a:endParaRPr sz="4000"/>
          </a:p>
          <a:p>
            <a:r>
              <a:rPr sz="3600"/>
              <a:t>- User-friendly and customizable design.</a:t>
            </a:r>
            <a:endParaRPr sz="4000"/>
          </a:p>
          <a:p>
            <a:r>
              <a:rPr sz="3600"/>
              <a:t>- Provides recruiters with a clear view of candidate capabilities.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410414" y="507838"/>
            <a:ext cx="9975814" cy="4283710"/>
          </a:xfrm>
          <a:prstGeom prst="rect"/>
        </p:spPr>
        <p:txBody>
          <a:bodyPr bIns="0" lIns="0" rIns="0" rtlCol="0" tIns="16510" vert="horz" wrap="square">
            <a:spAutoFit/>
          </a:bodyPr>
          <a:p>
            <a:r>
              <a:t>End Users</a:t>
            </a:r>
          </a:p>
          <a:p/>
          <a:p>
            <a:r>
              <a:rPr altLang="en-US" b="0" lang="en-US"/>
              <a:t>- Students (to display profiles &amp; achievements).</a:t>
            </a:r>
            <a:br>
              <a:rPr altLang="en-US" b="0" lang="en-US"/>
            </a:br>
            <a:r>
              <a:rPr altLang="en-US" b="0" lang="en-US"/>
              <a:t>- Recruiters (to evaluate candidates).</a:t>
            </a:r>
            <a:br>
              <a:rPr altLang="en-US" b="0" lang="en-US"/>
            </a:br>
            <a:r>
              <a:rPr altLang="en-US" b="0" lang="en-US"/>
              <a:t>- Academic institutions (to track projects &amp; placements)</a:t>
            </a:r>
            <a:endParaRPr altLang="en-US" lang="zh-CN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0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676275" y="269240"/>
            <a:ext cx="10354693" cy="4283710"/>
          </a:xfrm>
          <a:prstGeom prst="rect"/>
        </p:spPr>
        <p:txBody>
          <a:bodyPr bIns="0" lIns="0" rIns="0" rtlCol="0" tIns="16510" vert="horz" wrap="square">
            <a:spAutoFit/>
          </a:bodyPr>
          <a:p>
            <a:r>
              <a:t>Tools and Technologies</a:t>
            </a:r>
          </a:p>
          <a:p>
            <a:pPr indent="0" marL="4763">
              <a:buNone/>
            </a:pPr>
            <a:br>
              <a:rPr altLang="en-US" lang="en-US"/>
            </a:br>
            <a:r>
              <a:rPr altLang="en-US" b="0" lang="en-US"/>
              <a:t>- Frontend: HTML, CSS, JavaScript, React</a:t>
            </a:r>
            <a:br>
              <a:rPr altLang="en-US" b="0" lang="en-US"/>
            </a:br>
            <a:r>
              <a:rPr altLang="en-US" b="0" lang="en-US"/>
              <a:t>- Backend: Node.js, Express.js</a:t>
            </a:r>
            <a:br>
              <a:rPr altLang="en-US" b="0" lang="en-US"/>
            </a:br>
            <a:r>
              <a:rPr altLang="en-US" b="0" lang="en-US"/>
              <a:t>- Database: MongoDB/MySQL</a:t>
            </a:r>
            <a:br>
              <a:rPr altLang="en-US" b="0" lang="en-US"/>
            </a:br>
            <a:r>
              <a:rPr altLang="en-US" b="0" lang="en-US"/>
              <a:t>- Version Control: GitHub</a:t>
            </a:r>
            <a:br>
              <a:rPr altLang="en-US" b="0" lang="en-US"/>
            </a:br>
            <a:r>
              <a:rPr altLang="en-US" b="0" lang="en-US"/>
              <a:t>- Design Tools: Figma, Canv</a:t>
            </a:r>
            <a:r>
              <a:rPr altLang="en-US" b="0" lang="en-US"/>
              <a:t>a</a:t>
            </a:r>
            <a:endParaRPr altLang="en-US" lang="zh-CN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2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6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10812774" cy="3674110"/>
          </a:xfrm>
          <a:prstGeom prst="rect"/>
        </p:spPr>
        <p:txBody>
          <a:bodyPr bIns="0" lIns="0" rIns="0" rtlCol="0" tIns="16510" vert="horz" wrap="square">
            <a:spAutoFit/>
          </a:bodyPr>
          <a:p>
            <a:r>
              <a:t>Portfolio Design &amp; Layout</a:t>
            </a:r>
          </a:p>
          <a:p/>
          <a:p>
            <a:r>
              <a:rPr lang="en-US"/>
              <a:t> </a:t>
            </a:r>
            <a:r>
              <a:rPr b="0" lang="en-US"/>
              <a:t>- Clean, modern, responsive design.</a:t>
            </a:r>
            <a:br>
              <a:rPr b="0" lang="en-US"/>
            </a:br>
            <a:r>
              <a:rPr b="0" lang="en-US"/>
              <a:t>- Sections: About Me, Education, Skills, Projects, Certifications, Contact.</a:t>
            </a:r>
            <a:br>
              <a:rPr b="0" lang="en-US"/>
            </a:br>
            <a:r>
              <a:rPr b="0" lang="en-US"/>
              <a:t>- Option to add GitHub repos &amp; screenshots.</a:t>
            </a:r>
            <a:endParaRPr altLang="en-US" lang="zh-CN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7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5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2819400" y="960120"/>
            <a:ext cx="10545945" cy="4280535"/>
          </a:xfrm>
          <a:prstGeom prst="rect"/>
        </p:spPr>
        <p:txBody>
          <a:bodyPr bIns="0" lIns="0" rIns="0" rtlCol="0" tIns="13335" vert="horz" wrap="square">
            <a:spAutoFit/>
          </a:bodyPr>
          <a:p>
            <a:r>
              <a:t>Features &amp; Functionality</a:t>
            </a:r>
          </a:p>
          <a:p/>
          <a:p>
            <a:pPr/>
            <a:r>
              <a:rPr altLang="en-US" b="0" sz="4800" lang="en-US"/>
              <a:t>- User login &amp; profile creation.</a:t>
            </a:r>
            <a:br>
              <a:rPr altLang="en-US" b="0" sz="4800" lang="en-US"/>
            </a:br>
            <a:r>
              <a:rPr altLang="en-US" b="0" sz="4800" lang="en-US"/>
              <a:t>- Upload/manage project details.</a:t>
            </a:r>
            <a:br>
              <a:rPr altLang="en-US" b="0" sz="4800" lang="en-US"/>
            </a:br>
            <a:r>
              <a:rPr altLang="en-US" b="0" sz="4800" lang="en-US"/>
              <a:t>- GitHub integration.</a:t>
            </a:r>
            <a:br>
              <a:rPr altLang="en-US" b="0" sz="4800" lang="en-US"/>
            </a:br>
            <a:r>
              <a:rPr altLang="en-US" b="0" sz="4800" lang="en-US"/>
              <a:t>- Resume PDF download.</a:t>
            </a:r>
            <a:br>
              <a:rPr altLang="en-US" b="0" sz="4800" lang="en-US"/>
            </a:br>
            <a:r>
              <a:rPr altLang="en-US" b="0" sz="4800" lang="en-US"/>
              <a:t>- Recruiter dashboard</a:t>
            </a:r>
            <a:r>
              <a:rPr altLang="en-US" b="0" sz="4800" lang="en-US"/>
              <a:t>.</a:t>
            </a:r>
            <a:endParaRPr altLang="en-US" lang="zh-CN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2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4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8"/>
          <p:cNvSpPr txBox="1"/>
          <p:nvPr/>
        </p:nvSpPr>
        <p:spPr>
          <a:xfrm>
            <a:off x="558800" y="525140"/>
            <a:ext cx="11169747" cy="3442336"/>
          </a:xfrm>
          <a:prstGeom prst="rect"/>
        </p:spPr>
        <p:txBody>
          <a:bodyPr bIns="0" lIns="0" rIns="0" rtlCol="0" tIns="13335" vert="horz" wrap="square">
            <a:spAutoFit/>
          </a:bodyPr>
          <a:p>
            <a:r>
              <a:rPr b="1" sz="5400" lang="en-US"/>
              <a:t>Results &amp; Screenshots</a:t>
            </a:r>
            <a:endParaRPr sz="6000"/>
          </a:p>
          <a:p>
            <a:endParaRPr sz="5400"/>
          </a:p>
          <a:p>
            <a:r>
              <a:rPr sz="5400"/>
              <a:t>- Demo portfolio screenshots.</a:t>
            </a:r>
            <a:endParaRPr sz="6000"/>
          </a:p>
          <a:p>
            <a:r>
              <a:rPr sz="5400"/>
              <a:t>- Example student profile with projects.</a:t>
            </a:r>
            <a:endParaRPr sz="6000"/>
          </a:p>
          <a:p>
            <a:r>
              <a:rPr sz="5400"/>
              <a:t>- GitHub link to prototype.</a:t>
            </a:r>
          </a:p>
        </p:txBody>
      </p:sp>
      <p:sp>
        <p:nvSpPr>
          <p:cNvPr id="104866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2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1845310"/>
          </a:xfrm>
          <a:prstGeom prst="rect"/>
        </p:spPr>
        <p:txBody>
          <a:bodyPr bIns="0" lIns="0" rIns="0" rtlCol="0" tIns="16510" vert="horz" wrap="square">
            <a:spAutoFit/>
          </a:bodyPr>
          <a:p>
            <a:r>
              <a:t>GitHub Link</a:t>
            </a:r>
          </a:p>
          <a:p/>
          <a:p>
            <a:r>
              <a:t>Repository: </a:t>
            </a:r>
          </a:p>
        </p:txBody>
      </p:sp>
      <p:sp>
        <p:nvSpPr>
          <p:cNvPr id="1048673" name="object 8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TextBox 8"/>
          <p:cNvSpPr txBox="1"/>
          <p:nvPr/>
        </p:nvSpPr>
        <p:spPr>
          <a:xfrm>
            <a:off x="2446420" y="2822891"/>
            <a:ext cx="9257932" cy="23139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36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 remote add origin https://github.com/pravinappukutty-sys/PRAVIN-KUMAR-R-NAAN-MUDHALVAN-2025.git</a:t>
            </a:r>
            <a:endParaRPr b="0" dirty="0" sz="40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36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 branch -M main</a:t>
            </a:r>
            <a:endParaRPr b="0" dirty="0" sz="40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b="0" dirty="0" sz="36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 push -u origin main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2024-03-29T04:07:22Z</dcterms:created>
  <dcterms:modified xsi:type="dcterms:W3CDTF">2025-09-03T08:05:38Z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ad32fae5f9774dc7ab21ffea2c27307a</vt:lpwstr>
  </property>
</Properties>
</file>