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rive.google.com/file/d/11uo7XTgCxCus6FLLuKqJeVJ51mBW42fc/view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altLang="en-US" b="1" dirty="0"/>
              <a:t>INTERNET OF THINGS</a:t>
            </a:r>
            <a:br>
              <a:rPr lang="en-IN" altLang="en-US" b="1" dirty="0"/>
            </a:br>
            <a:br>
              <a:rPr lang="en-IN" altLang="en-US" b="1" dirty="0"/>
            </a:br>
            <a:r>
              <a:rPr lang="en-IN" altLang="en-US" sz="4800" b="1" dirty="0"/>
              <a:t>FIRE ALARM SYSTEM</a:t>
            </a:r>
            <a:endParaRPr lang="en-IN" alt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en-US"/>
          </a:p>
          <a:p>
            <a:r>
              <a:rPr lang="en-IN" altLang="en-US"/>
              <a:t>						PRAVINBABU B</a:t>
            </a:r>
            <a:endParaRPr lang="en-IN" altLang="en-US"/>
          </a:p>
          <a:p>
            <a:r>
              <a:rPr lang="en-IN" altLang="en-US"/>
              <a:t>					         2018115075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/>
              <a:t>COMPONENTS</a:t>
            </a:r>
            <a:endParaRPr lang="en-IN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400"/>
              <a:t>ESP8266</a:t>
            </a:r>
            <a:endParaRPr lang="en-IN" altLang="en-US" sz="2400"/>
          </a:p>
          <a:p>
            <a:r>
              <a:rPr lang="en-IN" altLang="en-US" sz="2400"/>
              <a:t>FIRE SENSOR</a:t>
            </a:r>
            <a:endParaRPr lang="en-IN" altLang="en-US" sz="2400"/>
          </a:p>
          <a:p>
            <a:r>
              <a:rPr lang="en-IN" altLang="en-US" sz="2400"/>
              <a:t>RED LED</a:t>
            </a:r>
            <a:endParaRPr lang="en-IN" altLang="en-US" sz="2400"/>
          </a:p>
          <a:p>
            <a:r>
              <a:rPr lang="en-IN" altLang="en-US" sz="2400"/>
              <a:t>GREEN LED</a:t>
            </a:r>
            <a:endParaRPr lang="en-IN" altLang="en-US" sz="2400"/>
          </a:p>
          <a:p>
            <a:r>
              <a:rPr lang="en-IN" altLang="en-US" sz="2400"/>
              <a:t>5V RELAY</a:t>
            </a:r>
            <a:endParaRPr lang="en-IN" altLang="en-US" sz="2400"/>
          </a:p>
          <a:p>
            <a:r>
              <a:rPr lang="en-IN" altLang="en-US" sz="2400"/>
              <a:t>WATER MOTOR PUMP</a:t>
            </a:r>
            <a:endParaRPr lang="en-IN" altLang="en-US" sz="2400"/>
          </a:p>
          <a:p>
            <a:r>
              <a:rPr lang="en-IN" altLang="en-US" sz="2400"/>
              <a:t>BUZZER</a:t>
            </a:r>
            <a:endParaRPr lang="en-IN" altLang="en-US" sz="2400"/>
          </a:p>
          <a:p>
            <a:r>
              <a:rPr lang="en-IN" altLang="en-US" sz="2400"/>
              <a:t>BATTERY</a:t>
            </a: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 altLang="en-US" sz="4000" b="1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DEMO Link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</a:t>
            </a:r>
            <a:r>
              <a:rPr lang="en-IN" altLang="en-US">
                <a:hlinkClick r:id="rId1" action="ppaction://hlinkfile"/>
              </a:rPr>
              <a:t>https://drive.google.com/file/d/11uo7XTgCxCus6FLLuKqJeVJ51mBW42fc/view?usp=sharing</a:t>
            </a:r>
            <a:endParaRPr lang="en-IN" altLang="en-US">
              <a:hlinkClick r:id="rId1" action="ppaction://hlinkfile"/>
            </a:endParaRPr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>
                <a:latin typeface="Bahnschrift" panose="020B0502040204020203" charset="0"/>
                <a:cs typeface="Bahnschrift" panose="020B0502040204020203" charset="0"/>
              </a:rPr>
              <a:t>OUTPUT</a:t>
            </a:r>
            <a:endParaRPr lang="en-IN" altLang="en-US" sz="3600" b="1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Content Placeholder 3" descr="Screenshot (396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37410" y="1691640"/>
            <a:ext cx="2823845" cy="4485640"/>
          </a:xfrm>
          <a:prstGeom prst="rect">
            <a:avLst/>
          </a:prstGeom>
        </p:spPr>
      </p:pic>
      <p:pic>
        <p:nvPicPr>
          <p:cNvPr id="5" name="Content Placeholder 4" descr="Screenshot (399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9805" y="1825625"/>
            <a:ext cx="26746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Screenshot (401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38375" y="1825625"/>
            <a:ext cx="2654300" cy="4351655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sz="half" idx="2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13" name="Content Placeholder 4" descr="WhatsApp Image 2021-07-23 at 13.02.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95" y="1825625"/>
            <a:ext cx="27260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WhatsApp Image 2021-07-23 at 13.00.4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13000" y="1825625"/>
            <a:ext cx="2581275" cy="4626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Presentation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Bahnschrift</vt:lpstr>
      <vt:lpstr>Calibri Light</vt:lpstr>
      <vt:lpstr>Calibri</vt:lpstr>
      <vt:lpstr>Microsoft YaHei</vt:lpstr>
      <vt:lpstr>Arial Unicode MS</vt:lpstr>
      <vt:lpstr>Arial Black</vt:lpstr>
      <vt:lpstr>Office Theme</vt:lpstr>
      <vt:lpstr>INTERNET OF THINGS  FIRE ALARM SYSTEM</vt:lpstr>
      <vt:lpstr>COMPONENTS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 FIRE ALARM SYSTEM</dc:title>
  <dc:creator/>
  <cp:lastModifiedBy>pravi</cp:lastModifiedBy>
  <cp:revision>6</cp:revision>
  <dcterms:created xsi:type="dcterms:W3CDTF">2021-07-04T11:50:00Z</dcterms:created>
  <dcterms:modified xsi:type="dcterms:W3CDTF">2021-07-23T07:39:03Z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