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0" d="100"/>
          <a:sy n="120" d="100"/>
        </p:scale>
        <p:origin x="220" y="-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C0127E-DD22-4EBF-BC33-72F3575E7AF6}" type="doc">
      <dgm:prSet loTypeId="urn:microsoft.com/office/officeart/2005/8/layout/hProcess11" loCatId="process" qsTypeId="urn:microsoft.com/office/officeart/2005/8/quickstyle/simple1" qsCatId="simple" csTypeId="urn:microsoft.com/office/officeart/2005/8/colors/accent2_4" csCatId="accent2" phldr="1"/>
      <dgm:spPr/>
    </dgm:pt>
    <dgm:pt modelId="{EA0B0687-7F57-4D89-ABA8-FFCEE428C953}">
      <dgm:prSet phldrT="[Text]"/>
      <dgm:spPr/>
      <dgm:t>
        <a:bodyPr/>
        <a:lstStyle/>
        <a:p>
          <a:r>
            <a:rPr lang="en-US" dirty="0"/>
            <a:t>Simple Chatbots using Pre-trained LLM</a:t>
          </a:r>
          <a:endParaRPr lang="en-IN" dirty="0"/>
        </a:p>
      </dgm:t>
    </dgm:pt>
    <dgm:pt modelId="{25DE0E2C-26A0-4E3F-A183-9503EC0DEA7E}" type="parTrans" cxnId="{968D0E43-1427-46AB-B6E8-EAB1DE230857}">
      <dgm:prSet/>
      <dgm:spPr/>
      <dgm:t>
        <a:bodyPr/>
        <a:lstStyle/>
        <a:p>
          <a:endParaRPr lang="en-IN"/>
        </a:p>
      </dgm:t>
    </dgm:pt>
    <dgm:pt modelId="{9F3A4AE5-185C-487A-8477-385DB36653DD}" type="sibTrans" cxnId="{968D0E43-1427-46AB-B6E8-EAB1DE230857}">
      <dgm:prSet/>
      <dgm:spPr/>
      <dgm:t>
        <a:bodyPr/>
        <a:lstStyle/>
        <a:p>
          <a:endParaRPr lang="en-IN"/>
        </a:p>
      </dgm:t>
    </dgm:pt>
    <dgm:pt modelId="{CA1CEAB8-27C1-4A25-A084-ABB3BE923912}">
      <dgm:prSet phldrT="[Text]"/>
      <dgm:spPr/>
      <dgm:t>
        <a:bodyPr/>
        <a:lstStyle/>
        <a:p>
          <a:r>
            <a:rPr lang="en-US" dirty="0"/>
            <a:t>Chatbots with custom data (RAG))</a:t>
          </a:r>
          <a:endParaRPr lang="en-IN" dirty="0"/>
        </a:p>
      </dgm:t>
    </dgm:pt>
    <dgm:pt modelId="{978791F2-D0E4-44AB-947C-9A9F6FC1CB5B}" type="parTrans" cxnId="{4E88BF87-C574-4FC0-B96B-564329F6D6B3}">
      <dgm:prSet/>
      <dgm:spPr/>
      <dgm:t>
        <a:bodyPr/>
        <a:lstStyle/>
        <a:p>
          <a:endParaRPr lang="en-IN"/>
        </a:p>
      </dgm:t>
    </dgm:pt>
    <dgm:pt modelId="{274B355F-123B-4E47-8FF6-8800B49A12EA}" type="sibTrans" cxnId="{4E88BF87-C574-4FC0-B96B-564329F6D6B3}">
      <dgm:prSet/>
      <dgm:spPr/>
      <dgm:t>
        <a:bodyPr/>
        <a:lstStyle/>
        <a:p>
          <a:endParaRPr lang="en-IN"/>
        </a:p>
      </dgm:t>
    </dgm:pt>
    <dgm:pt modelId="{611FF859-1D2A-48F0-BA25-3AA186B8E27F}">
      <dgm:prSet phldrT="[Text]"/>
      <dgm:spPr/>
      <dgm:t>
        <a:bodyPr/>
        <a:lstStyle/>
        <a:p>
          <a:r>
            <a:rPr lang="en-US" dirty="0"/>
            <a:t>Copilot that works side by side</a:t>
          </a:r>
          <a:endParaRPr lang="en-IN" dirty="0"/>
        </a:p>
      </dgm:t>
    </dgm:pt>
    <dgm:pt modelId="{3C97FE74-FA3A-475C-83E4-4F87CB1BEF5D}" type="parTrans" cxnId="{9071F972-A6FA-4CA1-AB44-B7CD87C1F162}">
      <dgm:prSet/>
      <dgm:spPr/>
      <dgm:t>
        <a:bodyPr/>
        <a:lstStyle/>
        <a:p>
          <a:endParaRPr lang="en-IN"/>
        </a:p>
      </dgm:t>
    </dgm:pt>
    <dgm:pt modelId="{7DE5DABF-9EA1-4BAF-A137-F5BD901C0BCF}" type="sibTrans" cxnId="{9071F972-A6FA-4CA1-AB44-B7CD87C1F162}">
      <dgm:prSet/>
      <dgm:spPr/>
      <dgm:t>
        <a:bodyPr/>
        <a:lstStyle/>
        <a:p>
          <a:endParaRPr lang="en-IN"/>
        </a:p>
      </dgm:t>
    </dgm:pt>
    <dgm:pt modelId="{04F7D02B-3C9D-43DA-B27E-E9E76E0B9922}">
      <dgm:prSet phldrT="[Text]"/>
      <dgm:spPr/>
      <dgm:t>
        <a:bodyPr/>
        <a:lstStyle/>
        <a:p>
          <a:r>
            <a:rPr lang="en-IN"/>
            <a:t>Autonomous AI Agents</a:t>
          </a:r>
          <a:endParaRPr lang="en-IN" dirty="0"/>
        </a:p>
      </dgm:t>
    </dgm:pt>
    <dgm:pt modelId="{22F23491-E15C-42B6-BBDA-ED76809861C5}" type="parTrans" cxnId="{188BDE60-2BBB-40BE-A616-45D4D4D2DA69}">
      <dgm:prSet/>
      <dgm:spPr/>
      <dgm:t>
        <a:bodyPr/>
        <a:lstStyle/>
        <a:p>
          <a:endParaRPr lang="en-IN"/>
        </a:p>
      </dgm:t>
    </dgm:pt>
    <dgm:pt modelId="{987CBAAC-D428-4E50-9F8C-939DBA66385D}" type="sibTrans" cxnId="{188BDE60-2BBB-40BE-A616-45D4D4D2DA69}">
      <dgm:prSet/>
      <dgm:spPr/>
      <dgm:t>
        <a:bodyPr/>
        <a:lstStyle/>
        <a:p>
          <a:endParaRPr lang="en-IN"/>
        </a:p>
      </dgm:t>
    </dgm:pt>
    <dgm:pt modelId="{7D79761F-3D4B-4E37-8DB8-0F76B2DCCDD5}" type="pres">
      <dgm:prSet presAssocID="{E0C0127E-DD22-4EBF-BC33-72F3575E7AF6}" presName="Name0" presStyleCnt="0">
        <dgm:presLayoutVars>
          <dgm:dir/>
          <dgm:resizeHandles val="exact"/>
        </dgm:presLayoutVars>
      </dgm:prSet>
      <dgm:spPr/>
    </dgm:pt>
    <dgm:pt modelId="{EDD741F4-6073-4D6F-85D8-0F301C237E7C}" type="pres">
      <dgm:prSet presAssocID="{E0C0127E-DD22-4EBF-BC33-72F3575E7AF6}" presName="arrow" presStyleLbl="bgShp" presStyleIdx="0" presStyleCnt="1"/>
      <dgm:spPr/>
    </dgm:pt>
    <dgm:pt modelId="{FE2A4649-686D-4B27-93A6-9C14C4E9A9EA}" type="pres">
      <dgm:prSet presAssocID="{E0C0127E-DD22-4EBF-BC33-72F3575E7AF6}" presName="points" presStyleCnt="0"/>
      <dgm:spPr/>
    </dgm:pt>
    <dgm:pt modelId="{9B73239F-294C-49D9-8D79-33AA7E62568B}" type="pres">
      <dgm:prSet presAssocID="{EA0B0687-7F57-4D89-ABA8-FFCEE428C953}" presName="compositeA" presStyleCnt="0"/>
      <dgm:spPr/>
    </dgm:pt>
    <dgm:pt modelId="{BB2DD8E4-94DE-49CA-93DA-431C9B7A1ACF}" type="pres">
      <dgm:prSet presAssocID="{EA0B0687-7F57-4D89-ABA8-FFCEE428C953}" presName="textA" presStyleLbl="revTx" presStyleIdx="0" presStyleCnt="4">
        <dgm:presLayoutVars>
          <dgm:bulletEnabled val="1"/>
        </dgm:presLayoutVars>
      </dgm:prSet>
      <dgm:spPr/>
    </dgm:pt>
    <dgm:pt modelId="{C40EAE97-F576-4E66-9FD9-70993E00247A}" type="pres">
      <dgm:prSet presAssocID="{EA0B0687-7F57-4D89-ABA8-FFCEE428C953}" presName="circleA" presStyleLbl="node1" presStyleIdx="0" presStyleCnt="4"/>
      <dgm:spPr/>
    </dgm:pt>
    <dgm:pt modelId="{91F810F0-1AA8-4B9A-A8BD-4EBC5975DC14}" type="pres">
      <dgm:prSet presAssocID="{EA0B0687-7F57-4D89-ABA8-FFCEE428C953}" presName="spaceA" presStyleCnt="0"/>
      <dgm:spPr/>
    </dgm:pt>
    <dgm:pt modelId="{D5294E05-05D7-4B75-942F-6012FDF86629}" type="pres">
      <dgm:prSet presAssocID="{9F3A4AE5-185C-487A-8477-385DB36653DD}" presName="space" presStyleCnt="0"/>
      <dgm:spPr/>
    </dgm:pt>
    <dgm:pt modelId="{B88B26D9-33C7-47D4-8F59-40FECD3C84E5}" type="pres">
      <dgm:prSet presAssocID="{CA1CEAB8-27C1-4A25-A084-ABB3BE923912}" presName="compositeB" presStyleCnt="0"/>
      <dgm:spPr/>
    </dgm:pt>
    <dgm:pt modelId="{F8B131E5-BECE-4217-899F-EEC15C67E206}" type="pres">
      <dgm:prSet presAssocID="{CA1CEAB8-27C1-4A25-A084-ABB3BE923912}" presName="textB" presStyleLbl="revTx" presStyleIdx="1" presStyleCnt="4">
        <dgm:presLayoutVars>
          <dgm:bulletEnabled val="1"/>
        </dgm:presLayoutVars>
      </dgm:prSet>
      <dgm:spPr/>
    </dgm:pt>
    <dgm:pt modelId="{BE17536E-4DAC-408F-93A4-2D8D4DDF0CE0}" type="pres">
      <dgm:prSet presAssocID="{CA1CEAB8-27C1-4A25-A084-ABB3BE923912}" presName="circleB" presStyleLbl="node1" presStyleIdx="1" presStyleCnt="4"/>
      <dgm:spPr/>
    </dgm:pt>
    <dgm:pt modelId="{A4EEE560-0F07-4A61-9B11-01A44AAB480E}" type="pres">
      <dgm:prSet presAssocID="{CA1CEAB8-27C1-4A25-A084-ABB3BE923912}" presName="spaceB" presStyleCnt="0"/>
      <dgm:spPr/>
    </dgm:pt>
    <dgm:pt modelId="{5B221A3F-B847-46A6-9DD6-906F9DB461F6}" type="pres">
      <dgm:prSet presAssocID="{274B355F-123B-4E47-8FF6-8800B49A12EA}" presName="space" presStyleCnt="0"/>
      <dgm:spPr/>
    </dgm:pt>
    <dgm:pt modelId="{37DD90EC-B297-4D4E-AE7F-65525083EDFA}" type="pres">
      <dgm:prSet presAssocID="{611FF859-1D2A-48F0-BA25-3AA186B8E27F}" presName="compositeA" presStyleCnt="0"/>
      <dgm:spPr/>
    </dgm:pt>
    <dgm:pt modelId="{082E7E06-60F5-46AB-8BC6-3DDA1CF868D8}" type="pres">
      <dgm:prSet presAssocID="{611FF859-1D2A-48F0-BA25-3AA186B8E27F}" presName="textA" presStyleLbl="revTx" presStyleIdx="2" presStyleCnt="4">
        <dgm:presLayoutVars>
          <dgm:bulletEnabled val="1"/>
        </dgm:presLayoutVars>
      </dgm:prSet>
      <dgm:spPr/>
    </dgm:pt>
    <dgm:pt modelId="{64E28A88-BD08-460D-9424-EB980BA0D3CC}" type="pres">
      <dgm:prSet presAssocID="{611FF859-1D2A-48F0-BA25-3AA186B8E27F}" presName="circleA" presStyleLbl="node1" presStyleIdx="2" presStyleCnt="4"/>
      <dgm:spPr/>
    </dgm:pt>
    <dgm:pt modelId="{80D23EB5-334B-49EB-AC8A-3A570B9CC93D}" type="pres">
      <dgm:prSet presAssocID="{611FF859-1D2A-48F0-BA25-3AA186B8E27F}" presName="spaceA" presStyleCnt="0"/>
      <dgm:spPr/>
    </dgm:pt>
    <dgm:pt modelId="{8A5D1A1B-996E-48BB-BF71-CDB9FB30AC9E}" type="pres">
      <dgm:prSet presAssocID="{7DE5DABF-9EA1-4BAF-A137-F5BD901C0BCF}" presName="space" presStyleCnt="0"/>
      <dgm:spPr/>
    </dgm:pt>
    <dgm:pt modelId="{9A3EE378-D9FA-44A7-AE4B-DAD85AA8E34D}" type="pres">
      <dgm:prSet presAssocID="{04F7D02B-3C9D-43DA-B27E-E9E76E0B9922}" presName="compositeB" presStyleCnt="0"/>
      <dgm:spPr/>
    </dgm:pt>
    <dgm:pt modelId="{C8F01BD0-29C6-4D20-84D7-B5F7719FC557}" type="pres">
      <dgm:prSet presAssocID="{04F7D02B-3C9D-43DA-B27E-E9E76E0B9922}" presName="textB" presStyleLbl="revTx" presStyleIdx="3" presStyleCnt="4">
        <dgm:presLayoutVars>
          <dgm:bulletEnabled val="1"/>
        </dgm:presLayoutVars>
      </dgm:prSet>
      <dgm:spPr/>
    </dgm:pt>
    <dgm:pt modelId="{3DCDB3E0-E7B4-4551-A418-526A1C230D73}" type="pres">
      <dgm:prSet presAssocID="{04F7D02B-3C9D-43DA-B27E-E9E76E0B9922}" presName="circleB" presStyleLbl="node1" presStyleIdx="3" presStyleCnt="4"/>
      <dgm:spPr/>
    </dgm:pt>
    <dgm:pt modelId="{D4DB7E0F-736E-4B5B-9846-05B1457608FA}" type="pres">
      <dgm:prSet presAssocID="{04F7D02B-3C9D-43DA-B27E-E9E76E0B9922}" presName="spaceB" presStyleCnt="0"/>
      <dgm:spPr/>
    </dgm:pt>
  </dgm:ptLst>
  <dgm:cxnLst>
    <dgm:cxn modelId="{4C0CFC01-FA21-4167-8259-E8CE38138298}" type="presOf" srcId="{E0C0127E-DD22-4EBF-BC33-72F3575E7AF6}" destId="{7D79761F-3D4B-4E37-8DB8-0F76B2DCCDD5}" srcOrd="0" destOrd="0" presId="urn:microsoft.com/office/officeart/2005/8/layout/hProcess11"/>
    <dgm:cxn modelId="{82CC2938-D478-48AC-A7DE-DE272190D7AF}" type="presOf" srcId="{EA0B0687-7F57-4D89-ABA8-FFCEE428C953}" destId="{BB2DD8E4-94DE-49CA-93DA-431C9B7A1ACF}" srcOrd="0" destOrd="0" presId="urn:microsoft.com/office/officeart/2005/8/layout/hProcess11"/>
    <dgm:cxn modelId="{188BDE60-2BBB-40BE-A616-45D4D4D2DA69}" srcId="{E0C0127E-DD22-4EBF-BC33-72F3575E7AF6}" destId="{04F7D02B-3C9D-43DA-B27E-E9E76E0B9922}" srcOrd="3" destOrd="0" parTransId="{22F23491-E15C-42B6-BBDA-ED76809861C5}" sibTransId="{987CBAAC-D428-4E50-9F8C-939DBA66385D}"/>
    <dgm:cxn modelId="{6221AD62-2B24-408A-8E65-2759999AE1D4}" type="presOf" srcId="{04F7D02B-3C9D-43DA-B27E-E9E76E0B9922}" destId="{C8F01BD0-29C6-4D20-84D7-B5F7719FC557}" srcOrd="0" destOrd="0" presId="urn:microsoft.com/office/officeart/2005/8/layout/hProcess11"/>
    <dgm:cxn modelId="{D11EB442-6E13-4CB8-81A5-74DFCF423C4D}" type="presOf" srcId="{611FF859-1D2A-48F0-BA25-3AA186B8E27F}" destId="{082E7E06-60F5-46AB-8BC6-3DDA1CF868D8}" srcOrd="0" destOrd="0" presId="urn:microsoft.com/office/officeart/2005/8/layout/hProcess11"/>
    <dgm:cxn modelId="{968D0E43-1427-46AB-B6E8-EAB1DE230857}" srcId="{E0C0127E-DD22-4EBF-BC33-72F3575E7AF6}" destId="{EA0B0687-7F57-4D89-ABA8-FFCEE428C953}" srcOrd="0" destOrd="0" parTransId="{25DE0E2C-26A0-4E3F-A183-9503EC0DEA7E}" sibTransId="{9F3A4AE5-185C-487A-8477-385DB36653DD}"/>
    <dgm:cxn modelId="{9071F972-A6FA-4CA1-AB44-B7CD87C1F162}" srcId="{E0C0127E-DD22-4EBF-BC33-72F3575E7AF6}" destId="{611FF859-1D2A-48F0-BA25-3AA186B8E27F}" srcOrd="2" destOrd="0" parTransId="{3C97FE74-FA3A-475C-83E4-4F87CB1BEF5D}" sibTransId="{7DE5DABF-9EA1-4BAF-A137-F5BD901C0BCF}"/>
    <dgm:cxn modelId="{4E88BF87-C574-4FC0-B96B-564329F6D6B3}" srcId="{E0C0127E-DD22-4EBF-BC33-72F3575E7AF6}" destId="{CA1CEAB8-27C1-4A25-A084-ABB3BE923912}" srcOrd="1" destOrd="0" parTransId="{978791F2-D0E4-44AB-947C-9A9F6FC1CB5B}" sibTransId="{274B355F-123B-4E47-8FF6-8800B49A12EA}"/>
    <dgm:cxn modelId="{25218DD0-E129-47F7-B7D8-E9AF84A20838}" type="presOf" srcId="{CA1CEAB8-27C1-4A25-A084-ABB3BE923912}" destId="{F8B131E5-BECE-4217-899F-EEC15C67E206}" srcOrd="0" destOrd="0" presId="urn:microsoft.com/office/officeart/2005/8/layout/hProcess11"/>
    <dgm:cxn modelId="{5F445E2D-9B15-4D88-9E2D-5EC586D6BCD7}" type="presParOf" srcId="{7D79761F-3D4B-4E37-8DB8-0F76B2DCCDD5}" destId="{EDD741F4-6073-4D6F-85D8-0F301C237E7C}" srcOrd="0" destOrd="0" presId="urn:microsoft.com/office/officeart/2005/8/layout/hProcess11"/>
    <dgm:cxn modelId="{91C799B9-EC1B-4321-B30B-7F427A440DAA}" type="presParOf" srcId="{7D79761F-3D4B-4E37-8DB8-0F76B2DCCDD5}" destId="{FE2A4649-686D-4B27-93A6-9C14C4E9A9EA}" srcOrd="1" destOrd="0" presId="urn:microsoft.com/office/officeart/2005/8/layout/hProcess11"/>
    <dgm:cxn modelId="{E0BD7A26-7A8B-4AFE-ACF9-317B2E8A9971}" type="presParOf" srcId="{FE2A4649-686D-4B27-93A6-9C14C4E9A9EA}" destId="{9B73239F-294C-49D9-8D79-33AA7E62568B}" srcOrd="0" destOrd="0" presId="urn:microsoft.com/office/officeart/2005/8/layout/hProcess11"/>
    <dgm:cxn modelId="{0EA751D2-5369-4995-8B77-19004BF84D1F}" type="presParOf" srcId="{9B73239F-294C-49D9-8D79-33AA7E62568B}" destId="{BB2DD8E4-94DE-49CA-93DA-431C9B7A1ACF}" srcOrd="0" destOrd="0" presId="urn:microsoft.com/office/officeart/2005/8/layout/hProcess11"/>
    <dgm:cxn modelId="{E3FF6F0E-B5EC-429D-AF46-C15653CE713D}" type="presParOf" srcId="{9B73239F-294C-49D9-8D79-33AA7E62568B}" destId="{C40EAE97-F576-4E66-9FD9-70993E00247A}" srcOrd="1" destOrd="0" presId="urn:microsoft.com/office/officeart/2005/8/layout/hProcess11"/>
    <dgm:cxn modelId="{F9BAFAFB-993E-442B-B7F4-ECDE6ED7CCB9}" type="presParOf" srcId="{9B73239F-294C-49D9-8D79-33AA7E62568B}" destId="{91F810F0-1AA8-4B9A-A8BD-4EBC5975DC14}" srcOrd="2" destOrd="0" presId="urn:microsoft.com/office/officeart/2005/8/layout/hProcess11"/>
    <dgm:cxn modelId="{46008B25-0828-4C69-965A-0D6552866035}" type="presParOf" srcId="{FE2A4649-686D-4B27-93A6-9C14C4E9A9EA}" destId="{D5294E05-05D7-4B75-942F-6012FDF86629}" srcOrd="1" destOrd="0" presId="urn:microsoft.com/office/officeart/2005/8/layout/hProcess11"/>
    <dgm:cxn modelId="{85F8F9E5-520B-41DE-928B-8EC08FFD8DBA}" type="presParOf" srcId="{FE2A4649-686D-4B27-93A6-9C14C4E9A9EA}" destId="{B88B26D9-33C7-47D4-8F59-40FECD3C84E5}" srcOrd="2" destOrd="0" presId="urn:microsoft.com/office/officeart/2005/8/layout/hProcess11"/>
    <dgm:cxn modelId="{CE04FBD7-25FA-494B-9CAF-801855F74362}" type="presParOf" srcId="{B88B26D9-33C7-47D4-8F59-40FECD3C84E5}" destId="{F8B131E5-BECE-4217-899F-EEC15C67E206}" srcOrd="0" destOrd="0" presId="urn:microsoft.com/office/officeart/2005/8/layout/hProcess11"/>
    <dgm:cxn modelId="{591B2F2A-7101-4A45-8F15-BEB3F76DE9B0}" type="presParOf" srcId="{B88B26D9-33C7-47D4-8F59-40FECD3C84E5}" destId="{BE17536E-4DAC-408F-93A4-2D8D4DDF0CE0}" srcOrd="1" destOrd="0" presId="urn:microsoft.com/office/officeart/2005/8/layout/hProcess11"/>
    <dgm:cxn modelId="{7654747B-8944-4BED-B405-7DEF9EFD3387}" type="presParOf" srcId="{B88B26D9-33C7-47D4-8F59-40FECD3C84E5}" destId="{A4EEE560-0F07-4A61-9B11-01A44AAB480E}" srcOrd="2" destOrd="0" presId="urn:microsoft.com/office/officeart/2005/8/layout/hProcess11"/>
    <dgm:cxn modelId="{31F6674A-EC12-45D7-AFC3-407EAC9F2E6F}" type="presParOf" srcId="{FE2A4649-686D-4B27-93A6-9C14C4E9A9EA}" destId="{5B221A3F-B847-46A6-9DD6-906F9DB461F6}" srcOrd="3" destOrd="0" presId="urn:microsoft.com/office/officeart/2005/8/layout/hProcess11"/>
    <dgm:cxn modelId="{9F4FFA65-FCA1-45A7-8C3B-DA48D4BF0906}" type="presParOf" srcId="{FE2A4649-686D-4B27-93A6-9C14C4E9A9EA}" destId="{37DD90EC-B297-4D4E-AE7F-65525083EDFA}" srcOrd="4" destOrd="0" presId="urn:microsoft.com/office/officeart/2005/8/layout/hProcess11"/>
    <dgm:cxn modelId="{8B9CD455-B81E-46E3-A898-D14AF2E7D9BB}" type="presParOf" srcId="{37DD90EC-B297-4D4E-AE7F-65525083EDFA}" destId="{082E7E06-60F5-46AB-8BC6-3DDA1CF868D8}" srcOrd="0" destOrd="0" presId="urn:microsoft.com/office/officeart/2005/8/layout/hProcess11"/>
    <dgm:cxn modelId="{AFCBFB6E-C11B-4FD1-9A7A-DBD5CD7D4711}" type="presParOf" srcId="{37DD90EC-B297-4D4E-AE7F-65525083EDFA}" destId="{64E28A88-BD08-460D-9424-EB980BA0D3CC}" srcOrd="1" destOrd="0" presId="urn:microsoft.com/office/officeart/2005/8/layout/hProcess11"/>
    <dgm:cxn modelId="{09A5A988-2C92-468A-929D-B0EDCC0ED212}" type="presParOf" srcId="{37DD90EC-B297-4D4E-AE7F-65525083EDFA}" destId="{80D23EB5-334B-49EB-AC8A-3A570B9CC93D}" srcOrd="2" destOrd="0" presId="urn:microsoft.com/office/officeart/2005/8/layout/hProcess11"/>
    <dgm:cxn modelId="{78865E54-8F29-4D10-A939-4A905F68CB03}" type="presParOf" srcId="{FE2A4649-686D-4B27-93A6-9C14C4E9A9EA}" destId="{8A5D1A1B-996E-48BB-BF71-CDB9FB30AC9E}" srcOrd="5" destOrd="0" presId="urn:microsoft.com/office/officeart/2005/8/layout/hProcess11"/>
    <dgm:cxn modelId="{DB78364A-43B1-4191-9490-20456AD69BD2}" type="presParOf" srcId="{FE2A4649-686D-4B27-93A6-9C14C4E9A9EA}" destId="{9A3EE378-D9FA-44A7-AE4B-DAD85AA8E34D}" srcOrd="6" destOrd="0" presId="urn:microsoft.com/office/officeart/2005/8/layout/hProcess11"/>
    <dgm:cxn modelId="{AA23D15B-C716-41A4-884D-CD5E3CECE294}" type="presParOf" srcId="{9A3EE378-D9FA-44A7-AE4B-DAD85AA8E34D}" destId="{C8F01BD0-29C6-4D20-84D7-B5F7719FC557}" srcOrd="0" destOrd="0" presId="urn:microsoft.com/office/officeart/2005/8/layout/hProcess11"/>
    <dgm:cxn modelId="{D39A4308-3465-4633-B515-2D35D16729BF}" type="presParOf" srcId="{9A3EE378-D9FA-44A7-AE4B-DAD85AA8E34D}" destId="{3DCDB3E0-E7B4-4551-A418-526A1C230D73}" srcOrd="1" destOrd="0" presId="urn:microsoft.com/office/officeart/2005/8/layout/hProcess11"/>
    <dgm:cxn modelId="{F11100EF-3BE8-4D3E-85DD-A5E3EC2C6362}" type="presParOf" srcId="{9A3EE378-D9FA-44A7-AE4B-DAD85AA8E34D}" destId="{D4DB7E0F-736E-4B5B-9846-05B1457608F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D741F4-6073-4D6F-85D8-0F301C237E7C}">
      <dsp:nvSpPr>
        <dsp:cNvPr id="0" name=""/>
        <dsp:cNvSpPr/>
      </dsp:nvSpPr>
      <dsp:spPr>
        <a:xfrm>
          <a:off x="0" y="1625600"/>
          <a:ext cx="8128000" cy="2167466"/>
        </a:xfrm>
        <a:prstGeom prst="notchedRightArrow">
          <a:avLst/>
        </a:prstGeom>
        <a:solidFill>
          <a:schemeClr val="accent2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2DD8E4-94DE-49CA-93DA-431C9B7A1ACF}">
      <dsp:nvSpPr>
        <dsp:cNvPr id="0" name=""/>
        <dsp:cNvSpPr/>
      </dsp:nvSpPr>
      <dsp:spPr>
        <a:xfrm>
          <a:off x="3661" y="0"/>
          <a:ext cx="1760934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Simple Chatbots using Pre-trained LLM</a:t>
          </a:r>
          <a:endParaRPr lang="en-IN" sz="2000" kern="1200" dirty="0"/>
        </a:p>
      </dsp:txBody>
      <dsp:txXfrm>
        <a:off x="3661" y="0"/>
        <a:ext cx="1760934" cy="2167466"/>
      </dsp:txXfrm>
    </dsp:sp>
    <dsp:sp modelId="{C40EAE97-F576-4E66-9FD9-70993E00247A}">
      <dsp:nvSpPr>
        <dsp:cNvPr id="0" name=""/>
        <dsp:cNvSpPr/>
      </dsp:nvSpPr>
      <dsp:spPr>
        <a:xfrm>
          <a:off x="613195" y="2438400"/>
          <a:ext cx="541866" cy="541866"/>
        </a:xfrm>
        <a:prstGeom prst="ellips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131E5-BECE-4217-899F-EEC15C67E206}">
      <dsp:nvSpPr>
        <dsp:cNvPr id="0" name=""/>
        <dsp:cNvSpPr/>
      </dsp:nvSpPr>
      <dsp:spPr>
        <a:xfrm>
          <a:off x="1852642" y="3251200"/>
          <a:ext cx="1760934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Chatbots with custom data (RAG))</a:t>
          </a:r>
          <a:endParaRPr lang="en-IN" sz="2000" kern="1200" dirty="0"/>
        </a:p>
      </dsp:txBody>
      <dsp:txXfrm>
        <a:off x="1852642" y="3251200"/>
        <a:ext cx="1760934" cy="2167466"/>
      </dsp:txXfrm>
    </dsp:sp>
    <dsp:sp modelId="{BE17536E-4DAC-408F-93A4-2D8D4DDF0CE0}">
      <dsp:nvSpPr>
        <dsp:cNvPr id="0" name=""/>
        <dsp:cNvSpPr/>
      </dsp:nvSpPr>
      <dsp:spPr>
        <a:xfrm>
          <a:off x="2462176" y="2438400"/>
          <a:ext cx="541866" cy="541866"/>
        </a:xfrm>
        <a:prstGeom prst="ellipse">
          <a:avLst/>
        </a:prstGeom>
        <a:solidFill>
          <a:schemeClr val="accent2">
            <a:shade val="50000"/>
            <a:hueOff val="-274425"/>
            <a:satOff val="2186"/>
            <a:lumOff val="23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E7E06-60F5-46AB-8BC6-3DDA1CF868D8}">
      <dsp:nvSpPr>
        <dsp:cNvPr id="0" name=""/>
        <dsp:cNvSpPr/>
      </dsp:nvSpPr>
      <dsp:spPr>
        <a:xfrm>
          <a:off x="3701623" y="0"/>
          <a:ext cx="1760934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Copilot that works side by side</a:t>
          </a:r>
          <a:endParaRPr lang="en-IN" sz="2000" kern="1200" dirty="0"/>
        </a:p>
      </dsp:txBody>
      <dsp:txXfrm>
        <a:off x="3701623" y="0"/>
        <a:ext cx="1760934" cy="2167466"/>
      </dsp:txXfrm>
    </dsp:sp>
    <dsp:sp modelId="{64E28A88-BD08-460D-9424-EB980BA0D3CC}">
      <dsp:nvSpPr>
        <dsp:cNvPr id="0" name=""/>
        <dsp:cNvSpPr/>
      </dsp:nvSpPr>
      <dsp:spPr>
        <a:xfrm>
          <a:off x="4311157" y="2438400"/>
          <a:ext cx="541866" cy="541866"/>
        </a:xfrm>
        <a:prstGeom prst="ellipse">
          <a:avLst/>
        </a:prstGeom>
        <a:solidFill>
          <a:schemeClr val="accent2">
            <a:shade val="50000"/>
            <a:hueOff val="-548849"/>
            <a:satOff val="4372"/>
            <a:lumOff val="467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F01BD0-29C6-4D20-84D7-B5F7719FC557}">
      <dsp:nvSpPr>
        <dsp:cNvPr id="0" name=""/>
        <dsp:cNvSpPr/>
      </dsp:nvSpPr>
      <dsp:spPr>
        <a:xfrm>
          <a:off x="5550604" y="3251200"/>
          <a:ext cx="1760934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Autonomous AI Agents</a:t>
          </a:r>
          <a:endParaRPr lang="en-IN" sz="2000" kern="1200" dirty="0"/>
        </a:p>
      </dsp:txBody>
      <dsp:txXfrm>
        <a:off x="5550604" y="3251200"/>
        <a:ext cx="1760934" cy="2167466"/>
      </dsp:txXfrm>
    </dsp:sp>
    <dsp:sp modelId="{3DCDB3E0-E7B4-4551-A418-526A1C230D73}">
      <dsp:nvSpPr>
        <dsp:cNvPr id="0" name=""/>
        <dsp:cNvSpPr/>
      </dsp:nvSpPr>
      <dsp:spPr>
        <a:xfrm>
          <a:off x="6160138" y="2438400"/>
          <a:ext cx="541866" cy="541866"/>
        </a:xfrm>
        <a:prstGeom prst="ellipse">
          <a:avLst/>
        </a:prstGeom>
        <a:solidFill>
          <a:schemeClr val="accent2">
            <a:shade val="50000"/>
            <a:hueOff val="-274425"/>
            <a:satOff val="2186"/>
            <a:lumOff val="23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7CE6F-2881-E6DD-AEF1-908DA3C25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F159E-14AB-E940-66EA-345D68AFA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4E7CA-F3A9-3A78-8B68-CDF2BB01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EF57-6C51-49AC-9799-C981D6D0478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0ED4A-7352-4A46-8308-A6532E35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1846F-60D1-FC38-54B4-88ED0BF38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EBBA-8C7C-4ECB-AE13-D43AABD06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55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C8C6-3EF3-E997-6B51-67938FB9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ADB6A-712E-93B6-7D53-0F666993F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85D4D-22B0-45E7-E9B7-9DF3EE3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EF57-6C51-49AC-9799-C981D6D0478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DBDDC-BF2B-D28B-6D48-A9A810E4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DB608-6CBA-BEEA-6893-BA6A73501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EBBA-8C7C-4ECB-AE13-D43AABD06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368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42B437-190D-7A75-8DCC-C727B2E4A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C69E7-D8DC-4D41-DB52-68C420B0C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B4233-7E54-AA77-5C66-B21D12497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EF57-6C51-49AC-9799-C981D6D0478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C6969-E553-0A4F-1A15-DF12B1D7D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606AD-C8EB-1EC1-0DFC-6638FAFA9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EBBA-8C7C-4ECB-AE13-D43AABD06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47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F9337-D263-55B1-D1E3-1BDB49E4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7FE69-317F-37E4-0C33-97716A559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FEBDF-ADE4-EE33-1C1C-9A85E8BE5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EF57-6C51-49AC-9799-C981D6D0478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DF670-65A0-B127-714F-307C769A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DF600-FDC1-CAC0-1232-EC422916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EBBA-8C7C-4ECB-AE13-D43AABD06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617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CAC56-2A86-2D20-06DB-B6454F56F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257DF-EA23-3D61-3F58-92C44FF89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3FFCC-5042-222A-2F97-7E17AD5C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EF57-6C51-49AC-9799-C981D6D0478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BCDD9-9CDD-C91B-6CCB-C081F799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EB033-27A4-3D16-356C-6C09E89E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EBBA-8C7C-4ECB-AE13-D43AABD06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97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B167D-A4AE-393F-3231-1542DD5D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1BB13-28EA-4314-9F55-778FB2E5C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A93EF-21FA-DB2F-CECD-BE574430D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B620C-0111-CD4D-99E0-22DB3848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EF57-6C51-49AC-9799-C981D6D0478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AC730-14FC-C938-6CDD-35B9CDBE8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C4BF4-B1B1-A75E-603B-42D566CE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EBBA-8C7C-4ECB-AE13-D43AABD06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53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5D2C-8546-B5CE-A1EC-1408EADA2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63479-9CD6-F56B-85F2-5A48B31C7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E8C72-1CA7-C648-91FA-86524EE7F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487CBF-72ED-2C2A-8C61-9E2B0CF66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425CD7-83E2-9CED-0706-9E9BBC680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0CEC6-4113-4467-5E63-EA86B94CA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EF57-6C51-49AC-9799-C981D6D0478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412D96-6C9F-C448-6EC8-555C38EF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9FE118-ECE0-D2FD-0190-C09A1E499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EBBA-8C7C-4ECB-AE13-D43AABD06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20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C190-EB54-A8EF-C6C2-5D1EBEDD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38B28B-AED5-0565-F6BB-A1A53CAFF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EF57-6C51-49AC-9799-C981D6D0478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151493-82D7-F77B-4889-DECF242C2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D28D4-5B14-0E58-ECAC-F69BAB7A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EBBA-8C7C-4ECB-AE13-D43AABD06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59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3A02BC-7349-8752-46FF-E6D5FCD7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EF57-6C51-49AC-9799-C981D6D0478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0C2A32-4106-4DD9-AAEB-B4FCA67B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B3CE8-9229-4768-F8B4-7A06DA75E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EBBA-8C7C-4ECB-AE13-D43AABD06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8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EECE9-71B2-17F3-686B-62BB3873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39E9C-2C5F-8907-F5C6-514EE4E8F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D4C24-378C-7D78-2374-6A91DB3AC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F490E-BFD1-F6B9-DEE9-A5ECB7A8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EF57-6C51-49AC-9799-C981D6D0478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B35FE-CF0B-4C61-1FB7-DD0CAA71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0905C-17B4-71BB-CCA7-2828FA66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EBBA-8C7C-4ECB-AE13-D43AABD06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37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05CA-124A-2DC8-A298-F2275D82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48A52-B2C0-D218-2EAC-BE26E6413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498C7-34D7-0842-C600-B43E759AB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3CD98-5395-3D69-C679-841192AAC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EF57-6C51-49AC-9799-C981D6D0478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2EC63-C116-5704-FE01-98034E749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2CF6C-8DCA-10AB-1399-BC1347E9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EBBA-8C7C-4ECB-AE13-D43AABD06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4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376E45-E155-D625-DE86-64B783357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B728B-A059-E916-286C-98240917C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98D38-2313-2AEE-415A-F061E7785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98EF57-6C51-49AC-9799-C981D6D0478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E6C15-57C1-358B-AC12-932851804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ECEDB-FABF-4461-4231-6E64C63F7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7FEBBA-8C7C-4ECB-AE13-D43AABD06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39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219077-5136-D823-2040-2564FF33E7F2}"/>
              </a:ext>
            </a:extLst>
          </p:cNvPr>
          <p:cNvSpPr/>
          <p:nvPr/>
        </p:nvSpPr>
        <p:spPr>
          <a:xfrm>
            <a:off x="441789" y="410966"/>
            <a:ext cx="11229654" cy="60514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Portfolio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62474F-8CE8-71DC-41CE-ACD08D7A3874}"/>
              </a:ext>
            </a:extLst>
          </p:cNvPr>
          <p:cNvSpPr/>
          <p:nvPr/>
        </p:nvSpPr>
        <p:spPr>
          <a:xfrm>
            <a:off x="811659" y="5236380"/>
            <a:ext cx="10561838" cy="5959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Core Module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3B80CA-13E3-10F0-84B9-757FD42EB475}"/>
              </a:ext>
            </a:extLst>
          </p:cNvPr>
          <p:cNvSpPr/>
          <p:nvPr/>
        </p:nvSpPr>
        <p:spPr>
          <a:xfrm>
            <a:off x="811658" y="4366501"/>
            <a:ext cx="10561839" cy="5959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Shared Module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ACA78C-A9BB-48EA-E88B-400EC7F6BE85}"/>
              </a:ext>
            </a:extLst>
          </p:cNvPr>
          <p:cNvSpPr/>
          <p:nvPr/>
        </p:nvSpPr>
        <p:spPr>
          <a:xfrm>
            <a:off x="811658" y="2044552"/>
            <a:ext cx="3240000" cy="19726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Banking Module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E8A78-99C1-33BC-E9D2-400315C234F4}"/>
              </a:ext>
            </a:extLst>
          </p:cNvPr>
          <p:cNvSpPr/>
          <p:nvPr/>
        </p:nvSpPr>
        <p:spPr>
          <a:xfrm>
            <a:off x="4436617" y="2044553"/>
            <a:ext cx="3240000" cy="1972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Mutual Fund Module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2660C7-E546-1F5B-78EB-89ED72789866}"/>
              </a:ext>
            </a:extLst>
          </p:cNvPr>
          <p:cNvSpPr/>
          <p:nvPr/>
        </p:nvSpPr>
        <p:spPr>
          <a:xfrm>
            <a:off x="8133497" y="2044552"/>
            <a:ext cx="3240000" cy="1972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Stocks Module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E85319-9CF0-A618-57E7-FC706059C6A6}"/>
              </a:ext>
            </a:extLst>
          </p:cNvPr>
          <p:cNvSpPr/>
          <p:nvPr/>
        </p:nvSpPr>
        <p:spPr>
          <a:xfrm>
            <a:off x="1326326" y="2594214"/>
            <a:ext cx="2166886" cy="392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Account Summary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FF9DC1-E00D-2CF1-DA0F-92248B030D04}"/>
              </a:ext>
            </a:extLst>
          </p:cNvPr>
          <p:cNvSpPr/>
          <p:nvPr/>
        </p:nvSpPr>
        <p:spPr>
          <a:xfrm>
            <a:off x="1326325" y="3326252"/>
            <a:ext cx="2166886" cy="392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Transaction History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6334A8-B46E-6386-DC2A-4E887495DE8D}"/>
              </a:ext>
            </a:extLst>
          </p:cNvPr>
          <p:cNvSpPr/>
          <p:nvPr/>
        </p:nvSpPr>
        <p:spPr>
          <a:xfrm>
            <a:off x="4997892" y="2594214"/>
            <a:ext cx="2166886" cy="392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Fund Overview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CB7752-9B5F-F4E7-378E-BE3AC2B0F1F5}"/>
              </a:ext>
            </a:extLst>
          </p:cNvPr>
          <p:cNvSpPr/>
          <p:nvPr/>
        </p:nvSpPr>
        <p:spPr>
          <a:xfrm>
            <a:off x="4997892" y="3326252"/>
            <a:ext cx="2166886" cy="392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Investment Calculator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36BF9C-4DDD-FEC0-ED7E-EAF1AE107E8E}"/>
              </a:ext>
            </a:extLst>
          </p:cNvPr>
          <p:cNvSpPr/>
          <p:nvPr/>
        </p:nvSpPr>
        <p:spPr>
          <a:xfrm>
            <a:off x="8726931" y="2594214"/>
            <a:ext cx="2166886" cy="392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Stock Summary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57E1A1-7922-BB56-EB6A-7ACE18A57542}"/>
              </a:ext>
            </a:extLst>
          </p:cNvPr>
          <p:cNvSpPr/>
          <p:nvPr/>
        </p:nvSpPr>
        <p:spPr>
          <a:xfrm>
            <a:off x="8726931" y="3326252"/>
            <a:ext cx="2166886" cy="392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Market Trends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669F2C-4E9D-E4E3-75EE-8BEAC43F1FBA}"/>
              </a:ext>
            </a:extLst>
          </p:cNvPr>
          <p:cNvSpPr/>
          <p:nvPr/>
        </p:nvSpPr>
        <p:spPr>
          <a:xfrm>
            <a:off x="2745500" y="4491915"/>
            <a:ext cx="2166886" cy="392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Header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8F94CB-7BF6-0080-3CE7-F697C1611376}"/>
              </a:ext>
            </a:extLst>
          </p:cNvPr>
          <p:cNvSpPr/>
          <p:nvPr/>
        </p:nvSpPr>
        <p:spPr>
          <a:xfrm>
            <a:off x="800415" y="1137861"/>
            <a:ext cx="10561839" cy="5959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App Module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991B7F-823C-D4A5-B6AB-FEB04D2F04EF}"/>
              </a:ext>
            </a:extLst>
          </p:cNvPr>
          <p:cNvSpPr/>
          <p:nvPr/>
        </p:nvSpPr>
        <p:spPr>
          <a:xfrm>
            <a:off x="5736216" y="4467956"/>
            <a:ext cx="2166886" cy="392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Footer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477070-95F0-ECF0-BB4B-D3960AD9D731}"/>
              </a:ext>
            </a:extLst>
          </p:cNvPr>
          <p:cNvSpPr/>
          <p:nvPr/>
        </p:nvSpPr>
        <p:spPr>
          <a:xfrm>
            <a:off x="8726932" y="5321968"/>
            <a:ext cx="2166885" cy="392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Auth Service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1985B2-1E39-A944-410D-DB12B82615FD}"/>
              </a:ext>
            </a:extLst>
          </p:cNvPr>
          <p:cNvSpPr/>
          <p:nvPr/>
        </p:nvSpPr>
        <p:spPr>
          <a:xfrm>
            <a:off x="2745500" y="5321968"/>
            <a:ext cx="2166886" cy="392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Logger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A84B3C-F310-15A5-120A-DB1CA3ED1011}"/>
              </a:ext>
            </a:extLst>
          </p:cNvPr>
          <p:cNvSpPr/>
          <p:nvPr/>
        </p:nvSpPr>
        <p:spPr>
          <a:xfrm>
            <a:off x="5736216" y="5311711"/>
            <a:ext cx="2166886" cy="392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Caching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71B277-C09B-9C2C-D395-726DA41842BF}"/>
              </a:ext>
            </a:extLst>
          </p:cNvPr>
          <p:cNvSpPr/>
          <p:nvPr/>
        </p:nvSpPr>
        <p:spPr>
          <a:xfrm>
            <a:off x="8726931" y="4433687"/>
            <a:ext cx="2166886" cy="392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Profile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BBF58C-4EA9-7849-2425-4A4ADFA5A5DC}"/>
              </a:ext>
            </a:extLst>
          </p:cNvPr>
          <p:cNvSpPr/>
          <p:nvPr/>
        </p:nvSpPr>
        <p:spPr>
          <a:xfrm>
            <a:off x="5023206" y="1225827"/>
            <a:ext cx="2166886" cy="392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Home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95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935F6-8FD9-6BB4-FD34-47258D283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9605460-AEB4-8D5E-8E72-AE633A0788B9}"/>
              </a:ext>
            </a:extLst>
          </p:cNvPr>
          <p:cNvSpPr/>
          <p:nvPr/>
        </p:nvSpPr>
        <p:spPr>
          <a:xfrm>
            <a:off x="441789" y="410966"/>
            <a:ext cx="7325474" cy="58048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Monolith Architecture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EB6350-8460-8019-B572-C4B89C4B8DFA}"/>
              </a:ext>
            </a:extLst>
          </p:cNvPr>
          <p:cNvSpPr/>
          <p:nvPr/>
        </p:nvSpPr>
        <p:spPr>
          <a:xfrm>
            <a:off x="811658" y="1917175"/>
            <a:ext cx="6720268" cy="4052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Application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B30793-F793-4190-A143-A04E4198B763}"/>
              </a:ext>
            </a:extLst>
          </p:cNvPr>
          <p:cNvSpPr/>
          <p:nvPr/>
        </p:nvSpPr>
        <p:spPr>
          <a:xfrm>
            <a:off x="1120153" y="2433263"/>
            <a:ext cx="1952090" cy="14041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Banking Module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A2E27-B9D1-8A00-7A7F-D37758C972FA}"/>
              </a:ext>
            </a:extLst>
          </p:cNvPr>
          <p:cNvSpPr/>
          <p:nvPr/>
        </p:nvSpPr>
        <p:spPr>
          <a:xfrm>
            <a:off x="3359652" y="2433263"/>
            <a:ext cx="2054832" cy="13715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Mutual Fund Module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CACA49-2C16-8A49-9452-C81C5D1EDEAC}"/>
              </a:ext>
            </a:extLst>
          </p:cNvPr>
          <p:cNvSpPr/>
          <p:nvPr/>
        </p:nvSpPr>
        <p:spPr>
          <a:xfrm>
            <a:off x="1120153" y="4327448"/>
            <a:ext cx="1952090" cy="13767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Stocks Module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F77E67-4A8E-3206-4F9B-55FEE54A9AC5}"/>
              </a:ext>
            </a:extLst>
          </p:cNvPr>
          <p:cNvSpPr/>
          <p:nvPr/>
        </p:nvSpPr>
        <p:spPr>
          <a:xfrm>
            <a:off x="1263963" y="2843744"/>
            <a:ext cx="1689617" cy="3403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Account Summary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1D99F2-55C8-090B-8193-6184E37123BD}"/>
              </a:ext>
            </a:extLst>
          </p:cNvPr>
          <p:cNvSpPr/>
          <p:nvPr/>
        </p:nvSpPr>
        <p:spPr>
          <a:xfrm>
            <a:off x="1245929" y="3326859"/>
            <a:ext cx="1689617" cy="3403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Transaction History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9016A6-AA30-502C-CF46-535C8E0A2EE0}"/>
              </a:ext>
            </a:extLst>
          </p:cNvPr>
          <p:cNvSpPr/>
          <p:nvPr/>
        </p:nvSpPr>
        <p:spPr>
          <a:xfrm>
            <a:off x="3579050" y="2811230"/>
            <a:ext cx="1689617" cy="3403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Fund Overview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49E642-7596-EFFC-FAA1-B7998B374568}"/>
              </a:ext>
            </a:extLst>
          </p:cNvPr>
          <p:cNvSpPr/>
          <p:nvPr/>
        </p:nvSpPr>
        <p:spPr>
          <a:xfrm>
            <a:off x="3579050" y="3294350"/>
            <a:ext cx="1689617" cy="3403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Investment Calculator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C7B09B-106F-AF74-B4CD-1C918777B002}"/>
              </a:ext>
            </a:extLst>
          </p:cNvPr>
          <p:cNvSpPr/>
          <p:nvPr/>
        </p:nvSpPr>
        <p:spPr>
          <a:xfrm>
            <a:off x="1287273" y="4700722"/>
            <a:ext cx="1605136" cy="3403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Stock Summary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F32676-B6C6-AF38-CA8D-6D550BA233E6}"/>
              </a:ext>
            </a:extLst>
          </p:cNvPr>
          <p:cNvSpPr/>
          <p:nvPr/>
        </p:nvSpPr>
        <p:spPr>
          <a:xfrm>
            <a:off x="1287273" y="5184668"/>
            <a:ext cx="1605136" cy="3403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Market Trends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2AC32E-DD6A-0274-73A3-E303AABABB81}"/>
              </a:ext>
            </a:extLst>
          </p:cNvPr>
          <p:cNvSpPr/>
          <p:nvPr/>
        </p:nvSpPr>
        <p:spPr>
          <a:xfrm>
            <a:off x="6081334" y="2386652"/>
            <a:ext cx="1218453" cy="392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Header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97C396-05A8-84D3-BAD2-3EBDE07C0C71}"/>
              </a:ext>
            </a:extLst>
          </p:cNvPr>
          <p:cNvSpPr/>
          <p:nvPr/>
        </p:nvSpPr>
        <p:spPr>
          <a:xfrm>
            <a:off x="800416" y="1137861"/>
            <a:ext cx="6720268" cy="5959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bg1"/>
                </a:solidFill>
              </a:rPr>
              <a:t> Channels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255197-9C8A-1CFB-9BD2-F71EEF436D64}"/>
              </a:ext>
            </a:extLst>
          </p:cNvPr>
          <p:cNvSpPr/>
          <p:nvPr/>
        </p:nvSpPr>
        <p:spPr>
          <a:xfrm>
            <a:off x="6081334" y="2975251"/>
            <a:ext cx="1218453" cy="392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Footer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551498-7A58-42C3-2B8F-E52F99A36A68}"/>
              </a:ext>
            </a:extLst>
          </p:cNvPr>
          <p:cNvSpPr/>
          <p:nvPr/>
        </p:nvSpPr>
        <p:spPr>
          <a:xfrm>
            <a:off x="6081334" y="5329645"/>
            <a:ext cx="1218453" cy="392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Auth Service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AA82D8-783C-6527-272A-EAD2B9D4EA95}"/>
              </a:ext>
            </a:extLst>
          </p:cNvPr>
          <p:cNvSpPr/>
          <p:nvPr/>
        </p:nvSpPr>
        <p:spPr>
          <a:xfrm>
            <a:off x="6081334" y="3563850"/>
            <a:ext cx="1218453" cy="392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Logger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1C59BB-223D-698E-6049-D04B9C25FB19}"/>
              </a:ext>
            </a:extLst>
          </p:cNvPr>
          <p:cNvSpPr/>
          <p:nvPr/>
        </p:nvSpPr>
        <p:spPr>
          <a:xfrm>
            <a:off x="6081334" y="4152449"/>
            <a:ext cx="1239692" cy="392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Caching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51BD2F-1E31-DE94-8B4E-9685454128DD}"/>
              </a:ext>
            </a:extLst>
          </p:cNvPr>
          <p:cNvSpPr/>
          <p:nvPr/>
        </p:nvSpPr>
        <p:spPr>
          <a:xfrm>
            <a:off x="6081334" y="4741048"/>
            <a:ext cx="1218453" cy="392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Profile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C13E30-C6F5-0F17-B397-8C6B88E49FA6}"/>
              </a:ext>
            </a:extLst>
          </p:cNvPr>
          <p:cNvSpPr/>
          <p:nvPr/>
        </p:nvSpPr>
        <p:spPr>
          <a:xfrm>
            <a:off x="3701433" y="1239316"/>
            <a:ext cx="1117148" cy="392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User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076E57-18DC-697E-A77D-7A9F34C92BD1}"/>
              </a:ext>
            </a:extLst>
          </p:cNvPr>
          <p:cNvSpPr/>
          <p:nvPr/>
        </p:nvSpPr>
        <p:spPr>
          <a:xfrm>
            <a:off x="3359652" y="4302201"/>
            <a:ext cx="2054832" cy="13767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Reporting  Module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709602-DC56-B189-13BA-E22045D2228D}"/>
              </a:ext>
            </a:extLst>
          </p:cNvPr>
          <p:cNvSpPr/>
          <p:nvPr/>
        </p:nvSpPr>
        <p:spPr>
          <a:xfrm>
            <a:off x="3526771" y="4675475"/>
            <a:ext cx="1689617" cy="3403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Daily Reports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8B071B-64D0-B37A-3E44-8FBE111A1950}"/>
              </a:ext>
            </a:extLst>
          </p:cNvPr>
          <p:cNvSpPr/>
          <p:nvPr/>
        </p:nvSpPr>
        <p:spPr>
          <a:xfrm>
            <a:off x="3526771" y="5159421"/>
            <a:ext cx="1689617" cy="3403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Company Reports</a:t>
            </a:r>
            <a:endParaRPr lang="en-IN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2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1203B-EC1B-4BB9-98C6-608FF7D9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1BEBCF-A308-4B5F-5E40-C2D36D02E8DB}"/>
              </a:ext>
            </a:extLst>
          </p:cNvPr>
          <p:cNvSpPr/>
          <p:nvPr/>
        </p:nvSpPr>
        <p:spPr>
          <a:xfrm>
            <a:off x="441788" y="410966"/>
            <a:ext cx="11342669" cy="60206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Micro Frontend Architecture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D562A5-3DE6-C854-E389-FED9C271A649}"/>
              </a:ext>
            </a:extLst>
          </p:cNvPr>
          <p:cNvSpPr/>
          <p:nvPr/>
        </p:nvSpPr>
        <p:spPr>
          <a:xfrm>
            <a:off x="883578" y="985327"/>
            <a:ext cx="10433780" cy="51791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Shell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66E81C-D3C5-BD41-C150-34B61F3099CD}"/>
              </a:ext>
            </a:extLst>
          </p:cNvPr>
          <p:cNvSpPr/>
          <p:nvPr/>
        </p:nvSpPr>
        <p:spPr>
          <a:xfrm>
            <a:off x="1243174" y="1243168"/>
            <a:ext cx="7941924" cy="34732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 Working Area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E94B2F-1B3D-415E-9D3D-80199D67DDEE}"/>
              </a:ext>
            </a:extLst>
          </p:cNvPr>
          <p:cNvSpPr/>
          <p:nvPr/>
        </p:nvSpPr>
        <p:spPr>
          <a:xfrm>
            <a:off x="1243172" y="4962986"/>
            <a:ext cx="9691206" cy="10110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Core Services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D6B4C6-B799-12C1-346B-DAE015033ED8}"/>
              </a:ext>
            </a:extLst>
          </p:cNvPr>
          <p:cNvSpPr/>
          <p:nvPr/>
        </p:nvSpPr>
        <p:spPr>
          <a:xfrm>
            <a:off x="3943693" y="1505893"/>
            <a:ext cx="2085379" cy="140410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Banking Module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561C98-6890-D97F-944A-D8C155E12390}"/>
              </a:ext>
            </a:extLst>
          </p:cNvPr>
          <p:cNvSpPr/>
          <p:nvPr/>
        </p:nvSpPr>
        <p:spPr>
          <a:xfrm>
            <a:off x="6828555" y="3128965"/>
            <a:ext cx="2054832" cy="13715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Mutual Fund Module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9CB325-AB4A-9274-D682-155E0F5B2257}"/>
              </a:ext>
            </a:extLst>
          </p:cNvPr>
          <p:cNvSpPr/>
          <p:nvPr/>
        </p:nvSpPr>
        <p:spPr>
          <a:xfrm>
            <a:off x="6828554" y="1533266"/>
            <a:ext cx="2054831" cy="13767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Stocks Module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E83428-A18C-E3A5-DDD7-670FF54A394F}"/>
              </a:ext>
            </a:extLst>
          </p:cNvPr>
          <p:cNvSpPr/>
          <p:nvPr/>
        </p:nvSpPr>
        <p:spPr>
          <a:xfrm>
            <a:off x="4136525" y="1826628"/>
            <a:ext cx="1689617" cy="3403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Account Summary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20ADDC-39DD-2206-57A2-5714D713E7D2}"/>
              </a:ext>
            </a:extLst>
          </p:cNvPr>
          <p:cNvSpPr/>
          <p:nvPr/>
        </p:nvSpPr>
        <p:spPr>
          <a:xfrm>
            <a:off x="4136525" y="2346950"/>
            <a:ext cx="1689617" cy="3403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Transaction History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E66396-A8C7-E4CF-1630-5C052C80D6B2}"/>
              </a:ext>
            </a:extLst>
          </p:cNvPr>
          <p:cNvSpPr/>
          <p:nvPr/>
        </p:nvSpPr>
        <p:spPr>
          <a:xfrm>
            <a:off x="7011160" y="3456403"/>
            <a:ext cx="1689617" cy="3403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Fund Overview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F8507C-5E49-CE0A-A856-6C500EC48852}"/>
              </a:ext>
            </a:extLst>
          </p:cNvPr>
          <p:cNvSpPr/>
          <p:nvPr/>
        </p:nvSpPr>
        <p:spPr>
          <a:xfrm>
            <a:off x="7005800" y="4006582"/>
            <a:ext cx="1689617" cy="3403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Investment Calculator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2A246D-CBFF-9B16-1890-0B4F04961791}"/>
              </a:ext>
            </a:extLst>
          </p:cNvPr>
          <p:cNvSpPr/>
          <p:nvPr/>
        </p:nvSpPr>
        <p:spPr>
          <a:xfrm>
            <a:off x="6995675" y="1822458"/>
            <a:ext cx="1605136" cy="3403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Stock Summary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EB2B53-A64A-3030-AC04-291AFCFCB9C9}"/>
              </a:ext>
            </a:extLst>
          </p:cNvPr>
          <p:cNvSpPr/>
          <p:nvPr/>
        </p:nvSpPr>
        <p:spPr>
          <a:xfrm>
            <a:off x="6995675" y="2346950"/>
            <a:ext cx="1605136" cy="3403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Market Trends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229EC1-5ABF-48B4-C260-819C2ABDAAFD}"/>
              </a:ext>
            </a:extLst>
          </p:cNvPr>
          <p:cNvSpPr/>
          <p:nvPr/>
        </p:nvSpPr>
        <p:spPr>
          <a:xfrm>
            <a:off x="5671191" y="5043626"/>
            <a:ext cx="1218453" cy="392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Header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65502B-CE89-A454-2968-E9699DF0B6DA}"/>
              </a:ext>
            </a:extLst>
          </p:cNvPr>
          <p:cNvSpPr/>
          <p:nvPr/>
        </p:nvSpPr>
        <p:spPr>
          <a:xfrm>
            <a:off x="7428144" y="5043626"/>
            <a:ext cx="1218453" cy="392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Footer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F12FFF-16BE-0565-D424-E0EF4241C7D7}"/>
              </a:ext>
            </a:extLst>
          </p:cNvPr>
          <p:cNvSpPr/>
          <p:nvPr/>
        </p:nvSpPr>
        <p:spPr>
          <a:xfrm>
            <a:off x="3914239" y="5509108"/>
            <a:ext cx="1218453" cy="392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Auth Service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8A7A80-4AB5-492E-46F1-0FDA9E77831F}"/>
              </a:ext>
            </a:extLst>
          </p:cNvPr>
          <p:cNvSpPr/>
          <p:nvPr/>
        </p:nvSpPr>
        <p:spPr>
          <a:xfrm>
            <a:off x="9185098" y="5043626"/>
            <a:ext cx="1218453" cy="392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Logger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98A5FE-BB83-F131-8B19-EB44A75B3A12}"/>
              </a:ext>
            </a:extLst>
          </p:cNvPr>
          <p:cNvSpPr/>
          <p:nvPr/>
        </p:nvSpPr>
        <p:spPr>
          <a:xfrm>
            <a:off x="5664112" y="5509108"/>
            <a:ext cx="1239692" cy="392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Caching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37E207-07E8-1662-46B9-29F086718268}"/>
              </a:ext>
            </a:extLst>
          </p:cNvPr>
          <p:cNvSpPr/>
          <p:nvPr/>
        </p:nvSpPr>
        <p:spPr>
          <a:xfrm>
            <a:off x="7435224" y="5509108"/>
            <a:ext cx="1218453" cy="392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Profile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BCE598-69B7-C36B-9217-43259503F764}"/>
              </a:ext>
            </a:extLst>
          </p:cNvPr>
          <p:cNvSpPr/>
          <p:nvPr/>
        </p:nvSpPr>
        <p:spPr>
          <a:xfrm>
            <a:off x="3974241" y="3110696"/>
            <a:ext cx="2054832" cy="13767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Reporting  Module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6DF9D9-6E2E-EB59-5818-8FC4614F2332}"/>
              </a:ext>
            </a:extLst>
          </p:cNvPr>
          <p:cNvSpPr/>
          <p:nvPr/>
        </p:nvSpPr>
        <p:spPr>
          <a:xfrm>
            <a:off x="4136525" y="3473726"/>
            <a:ext cx="1689617" cy="3403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Daily Reports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A9497B-E2F7-5776-FDB0-A10D6ACAE951}"/>
              </a:ext>
            </a:extLst>
          </p:cNvPr>
          <p:cNvSpPr/>
          <p:nvPr/>
        </p:nvSpPr>
        <p:spPr>
          <a:xfrm>
            <a:off x="4136525" y="4004292"/>
            <a:ext cx="1689617" cy="3403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Company Reports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A4363A-FBBC-631F-1B45-C323AEC61739}"/>
              </a:ext>
            </a:extLst>
          </p:cNvPr>
          <p:cNvSpPr/>
          <p:nvPr/>
        </p:nvSpPr>
        <p:spPr>
          <a:xfrm>
            <a:off x="3914238" y="5043626"/>
            <a:ext cx="1218453" cy="392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User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ED2674-3A1D-1B29-E526-9FCE15AE3640}"/>
              </a:ext>
            </a:extLst>
          </p:cNvPr>
          <p:cNvSpPr/>
          <p:nvPr/>
        </p:nvSpPr>
        <p:spPr>
          <a:xfrm>
            <a:off x="9636388" y="2150455"/>
            <a:ext cx="1218453" cy="392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Configuration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A84DD5-2FE1-B84F-90F5-67013FDDB2B9}"/>
              </a:ext>
            </a:extLst>
          </p:cNvPr>
          <p:cNvSpPr/>
          <p:nvPr/>
        </p:nvSpPr>
        <p:spPr>
          <a:xfrm>
            <a:off x="9185097" y="5509108"/>
            <a:ext cx="1218453" cy="392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Themes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E2CF7F-9579-402E-9A82-A0B5D29019B2}"/>
              </a:ext>
            </a:extLst>
          </p:cNvPr>
          <p:cNvSpPr/>
          <p:nvPr/>
        </p:nvSpPr>
        <p:spPr>
          <a:xfrm>
            <a:off x="9647615" y="2753352"/>
            <a:ext cx="1218453" cy="392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Events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547EFE-CAF5-6D62-D288-5815BC1936D5}"/>
              </a:ext>
            </a:extLst>
          </p:cNvPr>
          <p:cNvSpPr/>
          <p:nvPr/>
        </p:nvSpPr>
        <p:spPr>
          <a:xfrm>
            <a:off x="9647614" y="3388592"/>
            <a:ext cx="1218453" cy="392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State</a:t>
            </a:r>
            <a:endParaRPr lang="en-IN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58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0A016E8-1D81-29BC-91BF-183F606847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654641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459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9DA5A-5A0B-8BD5-29FC-460B6C6DC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4EF80C-3DDF-85E5-868F-6796046075DE}"/>
              </a:ext>
            </a:extLst>
          </p:cNvPr>
          <p:cNvSpPr/>
          <p:nvPr/>
        </p:nvSpPr>
        <p:spPr>
          <a:xfrm>
            <a:off x="441788" y="410966"/>
            <a:ext cx="11342669" cy="60206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Components of AI Agents – Conceptual View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345F32-AD12-A3B7-4996-242E7D3715F3}"/>
              </a:ext>
            </a:extLst>
          </p:cNvPr>
          <p:cNvSpPr/>
          <p:nvPr/>
        </p:nvSpPr>
        <p:spPr>
          <a:xfrm>
            <a:off x="5993176" y="1090670"/>
            <a:ext cx="4996286" cy="4913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Agent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0C911E-CC5F-B285-84D8-98DABF541486}"/>
              </a:ext>
            </a:extLst>
          </p:cNvPr>
          <p:cNvSpPr/>
          <p:nvPr/>
        </p:nvSpPr>
        <p:spPr>
          <a:xfrm>
            <a:off x="8366433" y="2176835"/>
            <a:ext cx="2147542" cy="33549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 Centre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3A2DC3-A2E3-DCD5-984A-0F257A0B32D9}"/>
              </a:ext>
            </a:extLst>
          </p:cNvPr>
          <p:cNvSpPr/>
          <p:nvPr/>
        </p:nvSpPr>
        <p:spPr>
          <a:xfrm>
            <a:off x="2808065" y="2302526"/>
            <a:ext cx="1796986" cy="23135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Environment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487FF1-2094-7107-D50A-76E75B189DCF}"/>
              </a:ext>
            </a:extLst>
          </p:cNvPr>
          <p:cNvSpPr/>
          <p:nvPr/>
        </p:nvSpPr>
        <p:spPr>
          <a:xfrm>
            <a:off x="6570578" y="1758189"/>
            <a:ext cx="1218453" cy="392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Sensors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634322-3DA1-B8BC-AFE0-DCB1A516E291}"/>
              </a:ext>
            </a:extLst>
          </p:cNvPr>
          <p:cNvSpPr/>
          <p:nvPr/>
        </p:nvSpPr>
        <p:spPr>
          <a:xfrm>
            <a:off x="8842485" y="4129740"/>
            <a:ext cx="1218453" cy="3929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Memory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000042-D23E-B45F-7AF6-3CF000F0BB6D}"/>
              </a:ext>
            </a:extLst>
          </p:cNvPr>
          <p:cNvSpPr/>
          <p:nvPr/>
        </p:nvSpPr>
        <p:spPr>
          <a:xfrm>
            <a:off x="6559959" y="5108844"/>
            <a:ext cx="1239692" cy="4229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Effectors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822A72-ADE3-50E7-0607-5E3D614C3727}"/>
              </a:ext>
            </a:extLst>
          </p:cNvPr>
          <p:cNvSpPr/>
          <p:nvPr/>
        </p:nvSpPr>
        <p:spPr>
          <a:xfrm>
            <a:off x="716705" y="3163730"/>
            <a:ext cx="1218453" cy="6178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User Input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2DE5D2-BFDE-B46C-0F97-9C4CD99A2542}"/>
              </a:ext>
            </a:extLst>
          </p:cNvPr>
          <p:cNvSpPr/>
          <p:nvPr/>
        </p:nvSpPr>
        <p:spPr>
          <a:xfrm>
            <a:off x="3092440" y="2791779"/>
            <a:ext cx="1218453" cy="392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Digital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3B98F8-C4A8-8E30-FE87-F1D23D48FA44}"/>
              </a:ext>
            </a:extLst>
          </p:cNvPr>
          <p:cNvSpPr/>
          <p:nvPr/>
        </p:nvSpPr>
        <p:spPr>
          <a:xfrm>
            <a:off x="3092440" y="3869726"/>
            <a:ext cx="1218453" cy="392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Physical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1C09FE-9EE4-DD23-2A0E-5EDD8EBF46D5}"/>
              </a:ext>
            </a:extLst>
          </p:cNvPr>
          <p:cNvSpPr/>
          <p:nvPr/>
        </p:nvSpPr>
        <p:spPr>
          <a:xfrm>
            <a:off x="6546213" y="3658581"/>
            <a:ext cx="1218453" cy="392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Learnings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6F8674-1BD7-EAE6-A24D-0BB79A0A8E20}"/>
              </a:ext>
            </a:extLst>
          </p:cNvPr>
          <p:cNvSpPr/>
          <p:nvPr/>
        </p:nvSpPr>
        <p:spPr>
          <a:xfrm>
            <a:off x="8842485" y="2783572"/>
            <a:ext cx="1218453" cy="3929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LLM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F79624-8B43-DBCA-1B78-79E590810397}"/>
              </a:ext>
            </a:extLst>
          </p:cNvPr>
          <p:cNvSpPr/>
          <p:nvPr/>
        </p:nvSpPr>
        <p:spPr>
          <a:xfrm>
            <a:off x="8842485" y="3456656"/>
            <a:ext cx="1218453" cy="3929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Tools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50547E-DBA7-7406-FE8F-DB36583EE3FD}"/>
              </a:ext>
            </a:extLst>
          </p:cNvPr>
          <p:cNvSpPr/>
          <p:nvPr/>
        </p:nvSpPr>
        <p:spPr>
          <a:xfrm>
            <a:off x="8842485" y="4802824"/>
            <a:ext cx="1218453" cy="3929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Decision</a:t>
            </a:r>
            <a:endParaRPr lang="en-IN" sz="1600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BA02D0-C0FB-955A-6A82-ADEF54291D99}"/>
              </a:ext>
            </a:extLst>
          </p:cNvPr>
          <p:cNvCxnSpPr>
            <a:cxnSpLocks/>
            <a:stCxn id="12" idx="3"/>
            <a:endCxn id="26" idx="1"/>
          </p:cNvCxnSpPr>
          <p:nvPr/>
        </p:nvCxnSpPr>
        <p:spPr>
          <a:xfrm flipV="1">
            <a:off x="1935158" y="3459297"/>
            <a:ext cx="872907" cy="133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A53688-8153-5F51-ABDD-D61F35F49A5C}"/>
              </a:ext>
            </a:extLst>
          </p:cNvPr>
          <p:cNvCxnSpPr>
            <a:cxnSpLocks/>
            <a:stCxn id="18" idx="2"/>
            <a:endCxn id="19" idx="2"/>
          </p:cNvCxnSpPr>
          <p:nvPr/>
        </p:nvCxnSpPr>
        <p:spPr>
          <a:xfrm rot="5400000">
            <a:off x="8310005" y="4401588"/>
            <a:ext cx="12700" cy="2260399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4">
            <a:extLst>
              <a:ext uri="{FF2B5EF4-FFF2-40B4-BE49-F238E27FC236}">
                <a16:creationId xmlns:a16="http://schemas.microsoft.com/office/drawing/2014/main" id="{39DEFD63-4931-C621-34F9-4A55E13A8C77}"/>
              </a:ext>
            </a:extLst>
          </p:cNvPr>
          <p:cNvCxnSpPr>
            <a:cxnSpLocks/>
            <a:stCxn id="19" idx="1"/>
            <a:endCxn id="26" idx="2"/>
          </p:cNvCxnSpPr>
          <p:nvPr/>
        </p:nvCxnSpPr>
        <p:spPr>
          <a:xfrm rot="10800000">
            <a:off x="3706559" y="4616068"/>
            <a:ext cx="2853401" cy="70424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34">
            <a:extLst>
              <a:ext uri="{FF2B5EF4-FFF2-40B4-BE49-F238E27FC236}">
                <a16:creationId xmlns:a16="http://schemas.microsoft.com/office/drawing/2014/main" id="{90AA4872-71C4-AF49-43D2-A90952FFF698}"/>
              </a:ext>
            </a:extLst>
          </p:cNvPr>
          <p:cNvCxnSpPr>
            <a:cxnSpLocks/>
            <a:stCxn id="26" idx="0"/>
            <a:endCxn id="8" idx="1"/>
          </p:cNvCxnSpPr>
          <p:nvPr/>
        </p:nvCxnSpPr>
        <p:spPr>
          <a:xfrm rot="5400000" flipH="1" flipV="1">
            <a:off x="4964647" y="696595"/>
            <a:ext cx="347842" cy="286402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34">
            <a:extLst>
              <a:ext uri="{FF2B5EF4-FFF2-40B4-BE49-F238E27FC236}">
                <a16:creationId xmlns:a16="http://schemas.microsoft.com/office/drawing/2014/main" id="{AFA929EB-1E77-5E4B-8E12-958B5C2E9663}"/>
              </a:ext>
            </a:extLst>
          </p:cNvPr>
          <p:cNvCxnSpPr>
            <a:cxnSpLocks/>
            <a:stCxn id="18" idx="0"/>
            <a:endCxn id="8" idx="3"/>
          </p:cNvCxnSpPr>
          <p:nvPr/>
        </p:nvCxnSpPr>
        <p:spPr>
          <a:xfrm rot="16200000" flipV="1">
            <a:off x="8503543" y="1240173"/>
            <a:ext cx="222151" cy="1651173"/>
          </a:xfrm>
          <a:prstGeom prst="bentConnector2">
            <a:avLst/>
          </a:prstGeom>
          <a:ln w="28575">
            <a:headEnd type="triangle"/>
            <a:tailEnd type="oval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34">
            <a:extLst>
              <a:ext uri="{FF2B5EF4-FFF2-40B4-BE49-F238E27FC236}">
                <a16:creationId xmlns:a16="http://schemas.microsoft.com/office/drawing/2014/main" id="{BFE4C32C-50F3-5C54-C0EA-0E6EDE00DC96}"/>
              </a:ext>
            </a:extLst>
          </p:cNvPr>
          <p:cNvCxnSpPr>
            <a:cxnSpLocks/>
            <a:stCxn id="18" idx="1"/>
            <a:endCxn id="31" idx="3"/>
          </p:cNvCxnSpPr>
          <p:nvPr/>
        </p:nvCxnSpPr>
        <p:spPr>
          <a:xfrm rot="10800000" flipV="1">
            <a:off x="7764667" y="3854310"/>
            <a:ext cx="601767" cy="76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48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BDDC5-C6A3-681E-CCD7-B79468BF0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717DCCD9-5861-FBCA-FCE2-902F49C45C92}"/>
              </a:ext>
            </a:extLst>
          </p:cNvPr>
          <p:cNvSpPr/>
          <p:nvPr/>
        </p:nvSpPr>
        <p:spPr>
          <a:xfrm>
            <a:off x="2862133" y="4309515"/>
            <a:ext cx="4640079" cy="747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00" dirty="0">
                <a:solidFill>
                  <a:schemeClr val="tx1"/>
                </a:solidFill>
              </a:rPr>
              <a:t>AI Core Services</a:t>
            </a:r>
            <a:endParaRPr lang="en-IN" sz="7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CC8B1AD-66B8-7EDD-CCE0-9FAC086E7641}"/>
              </a:ext>
            </a:extLst>
          </p:cNvPr>
          <p:cNvSpPr/>
          <p:nvPr/>
        </p:nvSpPr>
        <p:spPr>
          <a:xfrm>
            <a:off x="2882723" y="1610432"/>
            <a:ext cx="4633043" cy="665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00" dirty="0">
                <a:solidFill>
                  <a:schemeClr val="tx1"/>
                </a:solidFill>
              </a:rPr>
              <a:t>Financial Agents</a:t>
            </a:r>
            <a:endParaRPr lang="en-IN" sz="7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B582C3-F2B9-944B-D2A5-D7889C707C47}"/>
              </a:ext>
            </a:extLst>
          </p:cNvPr>
          <p:cNvSpPr/>
          <p:nvPr/>
        </p:nvSpPr>
        <p:spPr>
          <a:xfrm>
            <a:off x="3962009" y="1865470"/>
            <a:ext cx="785633" cy="28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Credit Agent</a:t>
            </a:r>
            <a:endParaRPr lang="en-IN" sz="700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E7394C-3D8F-D503-ABA1-74A3338635C5}"/>
              </a:ext>
            </a:extLst>
          </p:cNvPr>
          <p:cNvSpPr/>
          <p:nvPr/>
        </p:nvSpPr>
        <p:spPr>
          <a:xfrm>
            <a:off x="3065632" y="1865472"/>
            <a:ext cx="785633" cy="28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Accounting Agent</a:t>
            </a:r>
            <a:endParaRPr lang="en-IN" sz="7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596035-9DE4-4F1A-E251-1C1A09C8AE5E}"/>
              </a:ext>
            </a:extLst>
          </p:cNvPr>
          <p:cNvSpPr/>
          <p:nvPr/>
        </p:nvSpPr>
        <p:spPr>
          <a:xfrm>
            <a:off x="431975" y="2305493"/>
            <a:ext cx="780344" cy="3640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User Input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37769B-C232-7A8A-4AD9-C7BF3ABF520D}"/>
              </a:ext>
            </a:extLst>
          </p:cNvPr>
          <p:cNvSpPr/>
          <p:nvPr/>
        </p:nvSpPr>
        <p:spPr>
          <a:xfrm>
            <a:off x="4858386" y="1865471"/>
            <a:ext cx="785633" cy="28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Payment Agent</a:t>
            </a:r>
            <a:endParaRPr lang="en-IN" sz="7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4E4B1D-513C-E273-F111-055954104BEF}"/>
              </a:ext>
            </a:extLst>
          </p:cNvPr>
          <p:cNvSpPr/>
          <p:nvPr/>
        </p:nvSpPr>
        <p:spPr>
          <a:xfrm>
            <a:off x="5754763" y="1865470"/>
            <a:ext cx="785633" cy="28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Policy Agent</a:t>
            </a:r>
            <a:endParaRPr lang="en-IN" sz="7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A6E377-26E8-5FEC-C0BB-1BA9A7C61FD3}"/>
              </a:ext>
            </a:extLst>
          </p:cNvPr>
          <p:cNvSpPr/>
          <p:nvPr/>
        </p:nvSpPr>
        <p:spPr>
          <a:xfrm>
            <a:off x="2875687" y="2395232"/>
            <a:ext cx="4640079" cy="1474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Azure Service Bus</a:t>
            </a:r>
            <a:endParaRPr lang="en-IN" sz="700" dirty="0">
              <a:solidFill>
                <a:schemeClr val="bg1"/>
              </a:solidFill>
            </a:endParaRPr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C99DE6B4-B16D-C89A-85D4-5BBED969BE31}"/>
              </a:ext>
            </a:extLst>
          </p:cNvPr>
          <p:cNvSpPr/>
          <p:nvPr/>
        </p:nvSpPr>
        <p:spPr>
          <a:xfrm rot="16200000">
            <a:off x="3391890" y="2253505"/>
            <a:ext cx="180000" cy="7200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9686750D-796D-E744-DF32-6D04D1017313}"/>
              </a:ext>
            </a:extLst>
          </p:cNvPr>
          <p:cNvSpPr/>
          <p:nvPr/>
        </p:nvSpPr>
        <p:spPr>
          <a:xfrm rot="16200000">
            <a:off x="4249999" y="2243037"/>
            <a:ext cx="180000" cy="7200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673C32B2-7CA7-2EDF-D2F3-9171BC052057}"/>
              </a:ext>
            </a:extLst>
          </p:cNvPr>
          <p:cNvSpPr/>
          <p:nvPr/>
        </p:nvSpPr>
        <p:spPr>
          <a:xfrm rot="16200000">
            <a:off x="5138728" y="2248246"/>
            <a:ext cx="180000" cy="7200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4B8A9BC4-3245-34AA-AA11-E5E4422909F6}"/>
              </a:ext>
            </a:extLst>
          </p:cNvPr>
          <p:cNvSpPr/>
          <p:nvPr/>
        </p:nvSpPr>
        <p:spPr>
          <a:xfrm rot="16200000">
            <a:off x="6012338" y="2245670"/>
            <a:ext cx="180000" cy="7200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6AB56D-7E52-0A7C-CED8-24B131CCB22A}"/>
              </a:ext>
            </a:extLst>
          </p:cNvPr>
          <p:cNvSpPr/>
          <p:nvPr/>
        </p:nvSpPr>
        <p:spPr>
          <a:xfrm>
            <a:off x="2865652" y="3436116"/>
            <a:ext cx="4640079" cy="747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00" dirty="0">
                <a:solidFill>
                  <a:schemeClr val="tx1"/>
                </a:solidFill>
              </a:rPr>
              <a:t>Domain Services</a:t>
            </a:r>
            <a:endParaRPr lang="en-IN" sz="7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55D149-B425-C2E2-36BE-F1AEFCDD75F1}"/>
              </a:ext>
            </a:extLst>
          </p:cNvPr>
          <p:cNvSpPr/>
          <p:nvPr/>
        </p:nvSpPr>
        <p:spPr>
          <a:xfrm>
            <a:off x="3147511" y="3616449"/>
            <a:ext cx="1982144" cy="4768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Financial </a:t>
            </a:r>
          </a:p>
          <a:p>
            <a:r>
              <a:rPr lang="en-US" sz="700" dirty="0">
                <a:solidFill>
                  <a:schemeClr val="bg1"/>
                </a:solidFill>
              </a:rPr>
              <a:t>Services</a:t>
            </a:r>
            <a:endParaRPr lang="en-IN" sz="7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8815C3-1159-47FF-455F-5E17168BF95F}"/>
              </a:ext>
            </a:extLst>
          </p:cNvPr>
          <p:cNvSpPr/>
          <p:nvPr/>
        </p:nvSpPr>
        <p:spPr>
          <a:xfrm>
            <a:off x="13597013" y="3510189"/>
            <a:ext cx="1218453" cy="272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Credit Service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7799C9-E3A5-88A0-446B-214117DDC671}"/>
              </a:ext>
            </a:extLst>
          </p:cNvPr>
          <p:cNvSpPr/>
          <p:nvPr/>
        </p:nvSpPr>
        <p:spPr>
          <a:xfrm>
            <a:off x="13237158" y="4676964"/>
            <a:ext cx="1218453" cy="272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Payment Service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7B8BA7-028C-2672-EC67-1EEBCC8E25BA}"/>
              </a:ext>
            </a:extLst>
          </p:cNvPr>
          <p:cNvSpPr/>
          <p:nvPr/>
        </p:nvSpPr>
        <p:spPr>
          <a:xfrm>
            <a:off x="12804816" y="2161710"/>
            <a:ext cx="1650795" cy="6577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Platform Core Services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CF5F21-5356-01D8-5B7D-BDA098AF85F6}"/>
              </a:ext>
            </a:extLst>
          </p:cNvPr>
          <p:cNvSpPr/>
          <p:nvPr/>
        </p:nvSpPr>
        <p:spPr>
          <a:xfrm>
            <a:off x="12378560" y="4300001"/>
            <a:ext cx="1218453" cy="2602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RAG Engine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648D84-B41E-154E-7FDB-1E100DFE7CD9}"/>
              </a:ext>
            </a:extLst>
          </p:cNvPr>
          <p:cNvSpPr/>
          <p:nvPr/>
        </p:nvSpPr>
        <p:spPr>
          <a:xfrm>
            <a:off x="1543758" y="2295812"/>
            <a:ext cx="780344" cy="3640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Master Agent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C72DD4A0-1951-31AD-4CA3-902E64F778F0}"/>
              </a:ext>
            </a:extLst>
          </p:cNvPr>
          <p:cNvSpPr/>
          <p:nvPr/>
        </p:nvSpPr>
        <p:spPr>
          <a:xfrm>
            <a:off x="1202508" y="2394804"/>
            <a:ext cx="307144" cy="1657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itle 36">
            <a:extLst>
              <a:ext uri="{FF2B5EF4-FFF2-40B4-BE49-F238E27FC236}">
                <a16:creationId xmlns:a16="http://schemas.microsoft.com/office/drawing/2014/main" id="{ADFAFB76-89C8-89D3-5EEA-C3980FF84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73"/>
            <a:ext cx="12192000" cy="677463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chemeClr val="tx1"/>
                </a:solidFill>
              </a:rPr>
              <a:t>Distributed Multi Agent System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67CB3-55EB-62A8-71A1-BD901CEDBE50}"/>
              </a:ext>
            </a:extLst>
          </p:cNvPr>
          <p:cNvSpPr/>
          <p:nvPr/>
        </p:nvSpPr>
        <p:spPr>
          <a:xfrm>
            <a:off x="1543758" y="3159835"/>
            <a:ext cx="780344" cy="339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Planner Agent</a:t>
            </a:r>
            <a:endParaRPr lang="en-IN" sz="9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8419844-D5E7-018E-EB65-745DD315D008}"/>
              </a:ext>
            </a:extLst>
          </p:cNvPr>
          <p:cNvSpPr/>
          <p:nvPr/>
        </p:nvSpPr>
        <p:spPr>
          <a:xfrm>
            <a:off x="6651139" y="1865471"/>
            <a:ext cx="785633" cy="28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Approval Agent</a:t>
            </a:r>
            <a:endParaRPr lang="en-IN" sz="700" dirty="0">
              <a:solidFill>
                <a:schemeClr val="bg1"/>
              </a:solidFill>
            </a:endParaRPr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74AFC385-9FDC-2F48-E073-F39DB27B049C}"/>
              </a:ext>
            </a:extLst>
          </p:cNvPr>
          <p:cNvSpPr/>
          <p:nvPr/>
        </p:nvSpPr>
        <p:spPr>
          <a:xfrm rot="16200000">
            <a:off x="6917956" y="2255675"/>
            <a:ext cx="180000" cy="7200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02F9A68-D6C1-4480-8E84-E59F39897E66}"/>
              </a:ext>
            </a:extLst>
          </p:cNvPr>
          <p:cNvSpPr/>
          <p:nvPr/>
        </p:nvSpPr>
        <p:spPr>
          <a:xfrm>
            <a:off x="2875687" y="2661993"/>
            <a:ext cx="4633043" cy="6185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700" dirty="0">
                <a:solidFill>
                  <a:schemeClr val="tx1"/>
                </a:solidFill>
              </a:rPr>
              <a:t>Supply Chain Agents</a:t>
            </a:r>
            <a:endParaRPr lang="en-IN" sz="700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7622E6C-BC5F-578E-DDA7-3769B0F93CDC}"/>
              </a:ext>
            </a:extLst>
          </p:cNvPr>
          <p:cNvSpPr/>
          <p:nvPr/>
        </p:nvSpPr>
        <p:spPr>
          <a:xfrm>
            <a:off x="3924393" y="2757648"/>
            <a:ext cx="785633" cy="28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Forecasting Agent</a:t>
            </a:r>
            <a:endParaRPr lang="en-IN" sz="700" dirty="0">
              <a:solidFill>
                <a:schemeClr val="bg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AF6C109-3054-97A4-3861-CD0644E66956}"/>
              </a:ext>
            </a:extLst>
          </p:cNvPr>
          <p:cNvSpPr/>
          <p:nvPr/>
        </p:nvSpPr>
        <p:spPr>
          <a:xfrm>
            <a:off x="3028016" y="2757650"/>
            <a:ext cx="785633" cy="28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Invoice Agent</a:t>
            </a:r>
            <a:endParaRPr lang="en-IN" sz="700" dirty="0">
              <a:solidFill>
                <a:schemeClr val="bg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C5A8FA4-30DD-2491-E56A-1E8CFE3FBD20}"/>
              </a:ext>
            </a:extLst>
          </p:cNvPr>
          <p:cNvSpPr/>
          <p:nvPr/>
        </p:nvSpPr>
        <p:spPr>
          <a:xfrm>
            <a:off x="4820770" y="2757649"/>
            <a:ext cx="785633" cy="28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Transportation Agent</a:t>
            </a:r>
            <a:endParaRPr lang="en-IN" sz="700" dirty="0">
              <a:solidFill>
                <a:schemeClr val="bg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2F13AC2-0B29-37AE-F9E2-7AF9EFF7DC26}"/>
              </a:ext>
            </a:extLst>
          </p:cNvPr>
          <p:cNvSpPr/>
          <p:nvPr/>
        </p:nvSpPr>
        <p:spPr>
          <a:xfrm>
            <a:off x="5717147" y="2757648"/>
            <a:ext cx="785633" cy="28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Quality Agent</a:t>
            </a:r>
            <a:endParaRPr lang="en-IN" sz="700" dirty="0">
              <a:solidFill>
                <a:schemeClr val="bg1"/>
              </a:solidFill>
            </a:endParaRPr>
          </a:p>
        </p:txBody>
      </p:sp>
      <p:sp>
        <p:nvSpPr>
          <p:cNvPr id="70" name="Arrow: Left-Right 69">
            <a:extLst>
              <a:ext uri="{FF2B5EF4-FFF2-40B4-BE49-F238E27FC236}">
                <a16:creationId xmlns:a16="http://schemas.microsoft.com/office/drawing/2014/main" id="{F16355C8-1EE3-4C0C-A86E-FF9D4410EB94}"/>
              </a:ext>
            </a:extLst>
          </p:cNvPr>
          <p:cNvSpPr/>
          <p:nvPr/>
        </p:nvSpPr>
        <p:spPr>
          <a:xfrm rot="16200000">
            <a:off x="3387101" y="2582655"/>
            <a:ext cx="180000" cy="7903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71" name="Arrow: Left-Right 70">
            <a:extLst>
              <a:ext uri="{FF2B5EF4-FFF2-40B4-BE49-F238E27FC236}">
                <a16:creationId xmlns:a16="http://schemas.microsoft.com/office/drawing/2014/main" id="{4FE5C0DA-260E-3DAC-B927-72A53DC8AA27}"/>
              </a:ext>
            </a:extLst>
          </p:cNvPr>
          <p:cNvSpPr/>
          <p:nvPr/>
        </p:nvSpPr>
        <p:spPr>
          <a:xfrm rot="16200000">
            <a:off x="4246481" y="2593527"/>
            <a:ext cx="180000" cy="7903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72" name="Arrow: Left-Right 71">
            <a:extLst>
              <a:ext uri="{FF2B5EF4-FFF2-40B4-BE49-F238E27FC236}">
                <a16:creationId xmlns:a16="http://schemas.microsoft.com/office/drawing/2014/main" id="{1D31A602-07E5-FCF7-4F5B-8E1C78773229}"/>
              </a:ext>
            </a:extLst>
          </p:cNvPr>
          <p:cNvSpPr/>
          <p:nvPr/>
        </p:nvSpPr>
        <p:spPr>
          <a:xfrm rot="16200000">
            <a:off x="5135210" y="2596160"/>
            <a:ext cx="180000" cy="7903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73" name="Arrow: Left-Right 72">
            <a:extLst>
              <a:ext uri="{FF2B5EF4-FFF2-40B4-BE49-F238E27FC236}">
                <a16:creationId xmlns:a16="http://schemas.microsoft.com/office/drawing/2014/main" id="{E61DB8B4-C737-FF5C-D775-00E8D11E33C0}"/>
              </a:ext>
            </a:extLst>
          </p:cNvPr>
          <p:cNvSpPr/>
          <p:nvPr/>
        </p:nvSpPr>
        <p:spPr>
          <a:xfrm rot="16200000">
            <a:off x="6008820" y="2598736"/>
            <a:ext cx="180000" cy="7903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1DED3D3-80AD-7E1F-7661-591DFDC2515E}"/>
              </a:ext>
            </a:extLst>
          </p:cNvPr>
          <p:cNvSpPr/>
          <p:nvPr/>
        </p:nvSpPr>
        <p:spPr>
          <a:xfrm>
            <a:off x="6613523" y="2757649"/>
            <a:ext cx="785633" cy="28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Approval Agent</a:t>
            </a:r>
            <a:endParaRPr lang="en-IN" sz="700" dirty="0">
              <a:solidFill>
                <a:schemeClr val="bg1"/>
              </a:solidFill>
            </a:endParaRPr>
          </a:p>
        </p:txBody>
      </p:sp>
      <p:sp>
        <p:nvSpPr>
          <p:cNvPr id="90" name="Arrow: Left-Right 89">
            <a:extLst>
              <a:ext uri="{FF2B5EF4-FFF2-40B4-BE49-F238E27FC236}">
                <a16:creationId xmlns:a16="http://schemas.microsoft.com/office/drawing/2014/main" id="{0CFD35C6-1498-7192-816B-D39D764236D8}"/>
              </a:ext>
            </a:extLst>
          </p:cNvPr>
          <p:cNvSpPr/>
          <p:nvPr/>
        </p:nvSpPr>
        <p:spPr>
          <a:xfrm rot="16200000">
            <a:off x="6914438" y="2598437"/>
            <a:ext cx="180000" cy="7903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8313263-5556-2E87-5E74-B119C1D9409A}"/>
              </a:ext>
            </a:extLst>
          </p:cNvPr>
          <p:cNvSpPr/>
          <p:nvPr/>
        </p:nvSpPr>
        <p:spPr>
          <a:xfrm>
            <a:off x="5254693" y="3619591"/>
            <a:ext cx="2134428" cy="4737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Supply Chain </a:t>
            </a:r>
          </a:p>
          <a:p>
            <a:r>
              <a:rPr lang="en-US" sz="700" dirty="0">
                <a:solidFill>
                  <a:schemeClr val="bg1"/>
                </a:solidFill>
              </a:rPr>
              <a:t>Services</a:t>
            </a:r>
            <a:endParaRPr lang="en-IN" sz="700" dirty="0">
              <a:solidFill>
                <a:schemeClr val="bg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C4D1CC4-D114-7639-FA6C-29CA62D6A868}"/>
              </a:ext>
            </a:extLst>
          </p:cNvPr>
          <p:cNvSpPr/>
          <p:nvPr/>
        </p:nvSpPr>
        <p:spPr>
          <a:xfrm>
            <a:off x="3763623" y="3645211"/>
            <a:ext cx="587860" cy="1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Accounting</a:t>
            </a:r>
            <a:endParaRPr lang="en-IN" sz="600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503E6FF-6AF1-63B1-2E39-938AEC20D93F}"/>
              </a:ext>
            </a:extLst>
          </p:cNvPr>
          <p:cNvSpPr/>
          <p:nvPr/>
        </p:nvSpPr>
        <p:spPr>
          <a:xfrm>
            <a:off x="3763623" y="3879756"/>
            <a:ext cx="587860" cy="1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Credit</a:t>
            </a:r>
            <a:endParaRPr lang="en-IN" sz="600" dirty="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72AE1A8-C574-44D2-804F-9574EF060F51}"/>
              </a:ext>
            </a:extLst>
          </p:cNvPr>
          <p:cNvSpPr/>
          <p:nvPr/>
        </p:nvSpPr>
        <p:spPr>
          <a:xfrm>
            <a:off x="5936561" y="3664733"/>
            <a:ext cx="614460" cy="1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Invoice</a:t>
            </a:r>
            <a:endParaRPr lang="en-IN" sz="600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613A00F-3387-69AE-30FC-EBA0863B91AF}"/>
              </a:ext>
            </a:extLst>
          </p:cNvPr>
          <p:cNvSpPr/>
          <p:nvPr/>
        </p:nvSpPr>
        <p:spPr>
          <a:xfrm>
            <a:off x="5936561" y="3893424"/>
            <a:ext cx="614460" cy="1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Forecasting</a:t>
            </a:r>
            <a:endParaRPr lang="en-IN" sz="600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834AEC5-F98A-B0F2-8EC1-0A8C675C7AF0}"/>
              </a:ext>
            </a:extLst>
          </p:cNvPr>
          <p:cNvSpPr/>
          <p:nvPr/>
        </p:nvSpPr>
        <p:spPr>
          <a:xfrm>
            <a:off x="4435021" y="3645211"/>
            <a:ext cx="587860" cy="1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Payment</a:t>
            </a:r>
            <a:endParaRPr lang="en-IN" sz="600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79D22F1-C78C-C2E3-718B-66A83FAE92CA}"/>
              </a:ext>
            </a:extLst>
          </p:cNvPr>
          <p:cNvSpPr/>
          <p:nvPr/>
        </p:nvSpPr>
        <p:spPr>
          <a:xfrm>
            <a:off x="4435021" y="3879756"/>
            <a:ext cx="587860" cy="1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Policy</a:t>
            </a:r>
            <a:endParaRPr lang="en-IN" sz="60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663E102-AC1B-F6FD-FE20-8EDEC33EDE0A}"/>
              </a:ext>
            </a:extLst>
          </p:cNvPr>
          <p:cNvSpPr/>
          <p:nvPr/>
        </p:nvSpPr>
        <p:spPr>
          <a:xfrm>
            <a:off x="6618429" y="3661786"/>
            <a:ext cx="614460" cy="1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Quality</a:t>
            </a:r>
            <a:endParaRPr lang="en-IN" sz="6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C865BAD-5989-E8C5-BB84-0B4310CE35F3}"/>
              </a:ext>
            </a:extLst>
          </p:cNvPr>
          <p:cNvSpPr/>
          <p:nvPr/>
        </p:nvSpPr>
        <p:spPr>
          <a:xfrm>
            <a:off x="6618429" y="3890477"/>
            <a:ext cx="614460" cy="1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Transportation</a:t>
            </a:r>
            <a:endParaRPr lang="en-IN" sz="600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BB52F2F-DD56-3E11-CB18-F48C985EDD88}"/>
              </a:ext>
            </a:extLst>
          </p:cNvPr>
          <p:cNvSpPr/>
          <p:nvPr/>
        </p:nvSpPr>
        <p:spPr>
          <a:xfrm>
            <a:off x="3147511" y="4507834"/>
            <a:ext cx="1982144" cy="4768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RAG </a:t>
            </a:r>
          </a:p>
          <a:p>
            <a:r>
              <a:rPr lang="en-US" sz="700" dirty="0">
                <a:solidFill>
                  <a:schemeClr val="bg1"/>
                </a:solidFill>
              </a:rPr>
              <a:t>Engine</a:t>
            </a:r>
            <a:endParaRPr lang="en-IN" sz="700" dirty="0">
              <a:solidFill>
                <a:schemeClr val="bg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8993331-6BF9-9897-F425-F7123E3012D0}"/>
              </a:ext>
            </a:extLst>
          </p:cNvPr>
          <p:cNvSpPr/>
          <p:nvPr/>
        </p:nvSpPr>
        <p:spPr>
          <a:xfrm>
            <a:off x="3763623" y="4536596"/>
            <a:ext cx="587860" cy="1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Accounting</a:t>
            </a:r>
            <a:endParaRPr lang="en-IN" sz="600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8F58F4D-C460-12D8-19C0-35D712554CB4}"/>
              </a:ext>
            </a:extLst>
          </p:cNvPr>
          <p:cNvSpPr/>
          <p:nvPr/>
        </p:nvSpPr>
        <p:spPr>
          <a:xfrm>
            <a:off x="3763623" y="4771141"/>
            <a:ext cx="587860" cy="1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Credit</a:t>
            </a:r>
            <a:endParaRPr lang="en-IN" sz="6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78D3AEB-4EB8-78B6-0DE3-D1130D6F8244}"/>
              </a:ext>
            </a:extLst>
          </p:cNvPr>
          <p:cNvSpPr/>
          <p:nvPr/>
        </p:nvSpPr>
        <p:spPr>
          <a:xfrm>
            <a:off x="4435021" y="4536596"/>
            <a:ext cx="587860" cy="1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Accounting</a:t>
            </a:r>
            <a:endParaRPr lang="en-IN" sz="600" dirty="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7BDB1E9-333D-3C39-6585-CD3D49060242}"/>
              </a:ext>
            </a:extLst>
          </p:cNvPr>
          <p:cNvSpPr/>
          <p:nvPr/>
        </p:nvSpPr>
        <p:spPr>
          <a:xfrm>
            <a:off x="4435021" y="4771141"/>
            <a:ext cx="587860" cy="1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Credit</a:t>
            </a:r>
            <a:endParaRPr lang="en-IN" sz="600" dirty="0">
              <a:solidFill>
                <a:schemeClr val="tx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B5940E4-B546-1401-9868-591F4BC9D8C1}"/>
              </a:ext>
            </a:extLst>
          </p:cNvPr>
          <p:cNvSpPr/>
          <p:nvPr/>
        </p:nvSpPr>
        <p:spPr>
          <a:xfrm>
            <a:off x="5254693" y="4510394"/>
            <a:ext cx="500070" cy="4768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Agent </a:t>
            </a:r>
          </a:p>
          <a:p>
            <a:r>
              <a:rPr lang="en-US" sz="700" dirty="0">
                <a:solidFill>
                  <a:schemeClr val="bg1"/>
                </a:solidFill>
              </a:rPr>
              <a:t>Registry</a:t>
            </a:r>
            <a:endParaRPr lang="en-IN" sz="700" dirty="0">
              <a:solidFill>
                <a:schemeClr val="bg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8FBF7B1-A10B-AB06-4176-5A29435198AE}"/>
              </a:ext>
            </a:extLst>
          </p:cNvPr>
          <p:cNvSpPr/>
          <p:nvPr/>
        </p:nvSpPr>
        <p:spPr>
          <a:xfrm>
            <a:off x="2865652" y="5187909"/>
            <a:ext cx="4640079" cy="747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700" dirty="0">
                <a:solidFill>
                  <a:schemeClr val="tx1"/>
                </a:solidFill>
              </a:rPr>
              <a:t>Digital Core</a:t>
            </a:r>
            <a:endParaRPr lang="en-IN" sz="700" dirty="0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AA970B4-E990-3F89-1238-1AE7EE6EFB7B}"/>
              </a:ext>
            </a:extLst>
          </p:cNvPr>
          <p:cNvSpPr/>
          <p:nvPr/>
        </p:nvSpPr>
        <p:spPr>
          <a:xfrm>
            <a:off x="3150881" y="5416481"/>
            <a:ext cx="945363" cy="3857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ITSM</a:t>
            </a:r>
            <a:endParaRPr lang="en-IN" sz="700" dirty="0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8EF29C4-0D87-6DCB-96A3-BDF621F3483D}"/>
              </a:ext>
            </a:extLst>
          </p:cNvPr>
          <p:cNvSpPr/>
          <p:nvPr/>
        </p:nvSpPr>
        <p:spPr>
          <a:xfrm>
            <a:off x="4719203" y="5416481"/>
            <a:ext cx="945363" cy="3857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Enterprise Apps</a:t>
            </a:r>
            <a:endParaRPr lang="en-IN" sz="700" dirty="0">
              <a:solidFill>
                <a:schemeClr val="bg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D470D71-693D-7C23-BC3D-717E966D0ADB}"/>
              </a:ext>
            </a:extLst>
          </p:cNvPr>
          <p:cNvSpPr/>
          <p:nvPr/>
        </p:nvSpPr>
        <p:spPr>
          <a:xfrm>
            <a:off x="6287525" y="5416481"/>
            <a:ext cx="945363" cy="3857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DMS</a:t>
            </a:r>
            <a:endParaRPr lang="en-IN" sz="700" dirty="0">
              <a:solidFill>
                <a:schemeClr val="bg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16BB4BC-F36F-0A4E-DDB9-C253578897A0}"/>
              </a:ext>
            </a:extLst>
          </p:cNvPr>
          <p:cNvSpPr/>
          <p:nvPr/>
        </p:nvSpPr>
        <p:spPr>
          <a:xfrm>
            <a:off x="10827538" y="1637741"/>
            <a:ext cx="785633" cy="11025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Accounting Agent</a:t>
            </a:r>
            <a:endParaRPr lang="en-IN" sz="700" dirty="0">
              <a:solidFill>
                <a:schemeClr val="bg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7A1B5A8-1EBA-A8E4-AEAE-91F220F99F2D}"/>
              </a:ext>
            </a:extLst>
          </p:cNvPr>
          <p:cNvSpPr/>
          <p:nvPr/>
        </p:nvSpPr>
        <p:spPr>
          <a:xfrm>
            <a:off x="10934758" y="1907384"/>
            <a:ext cx="614460" cy="1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Plugins</a:t>
            </a:r>
            <a:endParaRPr lang="en-IN" sz="600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0F7D511-2CF1-E97D-4F08-72BFAAA3153C}"/>
              </a:ext>
            </a:extLst>
          </p:cNvPr>
          <p:cNvSpPr/>
          <p:nvPr/>
        </p:nvSpPr>
        <p:spPr>
          <a:xfrm>
            <a:off x="10934758" y="2465916"/>
            <a:ext cx="614460" cy="1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LLM</a:t>
            </a:r>
            <a:endParaRPr lang="en-IN" sz="600" dirty="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4824A8B-E78C-2CBC-B3FE-3BFD8ECECDF6}"/>
              </a:ext>
            </a:extLst>
          </p:cNvPr>
          <p:cNvSpPr/>
          <p:nvPr/>
        </p:nvSpPr>
        <p:spPr>
          <a:xfrm>
            <a:off x="10934758" y="2186650"/>
            <a:ext cx="614460" cy="1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Memory</a:t>
            </a:r>
            <a:endParaRPr lang="en-IN" sz="600" dirty="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A9ABD1A-C9B5-53C7-3C8C-923DA2BF3BA6}"/>
              </a:ext>
            </a:extLst>
          </p:cNvPr>
          <p:cNvSpPr/>
          <p:nvPr/>
        </p:nvSpPr>
        <p:spPr>
          <a:xfrm>
            <a:off x="5911867" y="4507834"/>
            <a:ext cx="1344982" cy="4768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bg1"/>
                </a:solidFill>
              </a:rPr>
              <a:t>Plugin Libraries</a:t>
            </a:r>
            <a:endParaRPr lang="en-IN" sz="700" dirty="0">
              <a:solidFill>
                <a:schemeClr val="bg1"/>
              </a:solidFill>
            </a:endParaRPr>
          </a:p>
        </p:txBody>
      </p:sp>
      <p:sp>
        <p:nvSpPr>
          <p:cNvPr id="116" name="Rectangle 115" descr="Robot">
            <a:extLst>
              <a:ext uri="{FF2B5EF4-FFF2-40B4-BE49-F238E27FC236}">
                <a16:creationId xmlns:a16="http://schemas.microsoft.com/office/drawing/2014/main" id="{D9DD614D-F81F-A9C6-A33C-CE08CB629884}"/>
              </a:ext>
            </a:extLst>
          </p:cNvPr>
          <p:cNvSpPr/>
          <p:nvPr/>
        </p:nvSpPr>
        <p:spPr>
          <a:xfrm>
            <a:off x="-58281" y="6090597"/>
            <a:ext cx="490256" cy="45865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en-US" sz="1200"/>
          </a:p>
        </p:txBody>
      </p:sp>
      <p:sp>
        <p:nvSpPr>
          <p:cNvPr id="118" name="Arrow: Up-Down 117">
            <a:extLst>
              <a:ext uri="{FF2B5EF4-FFF2-40B4-BE49-F238E27FC236}">
                <a16:creationId xmlns:a16="http://schemas.microsoft.com/office/drawing/2014/main" id="{9BBD5EDF-BF89-6FFF-BEAC-C0AF2F1C0CE5}"/>
              </a:ext>
            </a:extLst>
          </p:cNvPr>
          <p:cNvSpPr/>
          <p:nvPr/>
        </p:nvSpPr>
        <p:spPr>
          <a:xfrm>
            <a:off x="1866625" y="2664911"/>
            <a:ext cx="133880" cy="494925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Arrow: Up-Down 118">
            <a:extLst>
              <a:ext uri="{FF2B5EF4-FFF2-40B4-BE49-F238E27FC236}">
                <a16:creationId xmlns:a16="http://schemas.microsoft.com/office/drawing/2014/main" id="{024E02DF-B85D-D23E-D6A4-D5C4DAFF057E}"/>
              </a:ext>
            </a:extLst>
          </p:cNvPr>
          <p:cNvSpPr/>
          <p:nvPr/>
        </p:nvSpPr>
        <p:spPr>
          <a:xfrm rot="5400000">
            <a:off x="2526689" y="2226557"/>
            <a:ext cx="133880" cy="494925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315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F99B2-84E7-64B6-3334-C301A6E93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DFA75C8-002D-BF58-6B6F-6979C5C546BA}"/>
              </a:ext>
            </a:extLst>
          </p:cNvPr>
          <p:cNvSpPr/>
          <p:nvPr/>
        </p:nvSpPr>
        <p:spPr>
          <a:xfrm>
            <a:off x="441788" y="410966"/>
            <a:ext cx="11342669" cy="4100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Distributed Multi Agent System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E781A5-BF0C-1BE0-EEF3-3976182A0B13}"/>
              </a:ext>
            </a:extLst>
          </p:cNvPr>
          <p:cNvSpPr/>
          <p:nvPr/>
        </p:nvSpPr>
        <p:spPr>
          <a:xfrm>
            <a:off x="5472807" y="1090671"/>
            <a:ext cx="804703" cy="4100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Agent 2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7B9B31-2F65-F9BD-3247-DE905C14FC71}"/>
              </a:ext>
            </a:extLst>
          </p:cNvPr>
          <p:cNvSpPr/>
          <p:nvPr/>
        </p:nvSpPr>
        <p:spPr>
          <a:xfrm>
            <a:off x="3401720" y="1079686"/>
            <a:ext cx="920561" cy="4100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Agent 1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5C49D3-8472-B9F2-D895-B543D4715C68}"/>
              </a:ext>
            </a:extLst>
          </p:cNvPr>
          <p:cNvSpPr/>
          <p:nvPr/>
        </p:nvSpPr>
        <p:spPr>
          <a:xfrm>
            <a:off x="12657981" y="2179189"/>
            <a:ext cx="1239692" cy="4229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Effectors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457AEE-3D17-B2A5-6111-A423A91807DC}"/>
              </a:ext>
            </a:extLst>
          </p:cNvPr>
          <p:cNvSpPr/>
          <p:nvPr/>
        </p:nvSpPr>
        <p:spPr>
          <a:xfrm>
            <a:off x="604493" y="1079686"/>
            <a:ext cx="1218453" cy="4100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User Input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D3F64A-7A29-51D2-7927-048BF85C5EBB}"/>
              </a:ext>
            </a:extLst>
          </p:cNvPr>
          <p:cNvSpPr/>
          <p:nvPr/>
        </p:nvSpPr>
        <p:spPr>
          <a:xfrm>
            <a:off x="12682950" y="1397791"/>
            <a:ext cx="1218453" cy="3929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Decision</a:t>
            </a:r>
            <a:endParaRPr lang="en-IN" sz="1600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D2E6251-282E-A3C8-0FC5-C8EBFECD441C}"/>
              </a:ext>
            </a:extLst>
          </p:cNvPr>
          <p:cNvCxnSpPr>
            <a:cxnSpLocks/>
            <a:endCxn id="19" idx="2"/>
          </p:cNvCxnSpPr>
          <p:nvPr/>
        </p:nvCxnSpPr>
        <p:spPr>
          <a:xfrm rot="5400000">
            <a:off x="14408027" y="1471933"/>
            <a:ext cx="12700" cy="2260399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65C7DAB-56B3-A6B6-D6BE-CB7C6EB9815F}"/>
              </a:ext>
            </a:extLst>
          </p:cNvPr>
          <p:cNvSpPr/>
          <p:nvPr/>
        </p:nvSpPr>
        <p:spPr>
          <a:xfrm>
            <a:off x="7428036" y="1090671"/>
            <a:ext cx="804703" cy="4100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Agent 1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B445C0-5E0F-4FC9-DECA-B248EAAA3FD0}"/>
              </a:ext>
            </a:extLst>
          </p:cNvPr>
          <p:cNvSpPr/>
          <p:nvPr/>
        </p:nvSpPr>
        <p:spPr>
          <a:xfrm>
            <a:off x="9773090" y="1090671"/>
            <a:ext cx="1440000" cy="216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Agent 1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66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393CA4-A4BD-9A9A-A9D4-7B4F9F99D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03" y="814022"/>
            <a:ext cx="9621593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80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336E-3068-BD9B-718A-0384C9EA1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0A70A-9499-D6A5-F11B-E8D301D3A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No alt text provided for this image">
            <a:extLst>
              <a:ext uri="{FF2B5EF4-FFF2-40B4-BE49-F238E27FC236}">
                <a16:creationId xmlns:a16="http://schemas.microsoft.com/office/drawing/2014/main" id="{B5DECD29-23C2-9A74-9B94-824F26215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00" y="0"/>
            <a:ext cx="41640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456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2850</TotalTime>
  <Words>263</Words>
  <Application>Microsoft Office PowerPoint</Application>
  <PresentationFormat>Widescreen</PresentationFormat>
  <Paragraphs>147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Distributed Multi Agent System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Chandankhede, Pravin</dc:creator>
  <cp:lastModifiedBy>Chandankhede, Pravin</cp:lastModifiedBy>
  <cp:revision>12</cp:revision>
  <dcterms:created xsi:type="dcterms:W3CDTF">2025-01-19T15:30:00Z</dcterms:created>
  <dcterms:modified xsi:type="dcterms:W3CDTF">2025-03-13T16:46:15Z</dcterms:modified>
</cp:coreProperties>
</file>