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indarange03/AICTE--Project--STEGANOGRAPHY/blob/main/README.md" TargetMode="External"/><Relationship Id="rId2" Type="http://schemas.openxmlformats.org/officeDocument/2006/relationships/hyperlink" Target="https://github.com/pravindarange03/AICTE--Project--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📷 SECURE DATA HIDING IN IMAGES USING 📷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0564" y="4577400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PRAVIN KASHINATH DARANGE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SKN SINHGAD INSTITUTE  OF TECHNOLOGY &amp; SCIENCE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B.E (INFORMATION TECHNOLOGY)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325186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https://github.com/pravindarange03/AICTE--Project--STEGANOGRAPHY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README File 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https://github.com/pravindarange03/AICTE--Project--STEGANOGRAPHY/blob/main/README.md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steganalysis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Sensitive data needs secure transmission over untrusted channels.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are vulnerable to attacks.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 provides a way to hide data within images, making it undetectable.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This project addresses secure data hiding using AES encryption and LSB steganography.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1" y="1168061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Libraries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OpenCV (cv2) for image processing.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Crypto for AES encryption.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password hashing.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numerical operations.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base64 for encoding/decoding encrypted messages.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Platforms :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programming language.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for building the user interface.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37C7C-F9CE-485C-8CA8-7B7E2C708524}"/>
              </a:ext>
            </a:extLst>
          </p:cNvPr>
          <p:cNvSpPr/>
          <p:nvPr/>
        </p:nvSpPr>
        <p:spPr>
          <a:xfrm>
            <a:off x="445301" y="1627481"/>
            <a:ext cx="118055" cy="23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C1852-B5A0-4560-BD6A-F3DA8758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36" y="4574574"/>
            <a:ext cx="140220" cy="256054"/>
          </a:xfrm>
          <a:prstGeom prst="rect">
            <a:avLst/>
          </a:prstGeo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463137" y="2228653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2675389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128205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3626397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8" y="4072090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27" y="5149604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3" y="5648186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Unique Features :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Combines AES encryption with LSB steganography for enhanced security.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authentication ensures only authorized users can decode the message.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encoding and decoding via a user-friendly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app.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Supports PNG images for lossless data embedding.</a:t>
            </a:r>
          </a:p>
          <a:p>
            <a:pPr lvl="1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and undetectable data hiding, making it ideal for sensitive applications.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542150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 Upload an image and encode a secret message. And Download the encoded image with hidden data.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2B948-B31C-4FCE-8C27-94653599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83231"/>
            <a:ext cx="5253316" cy="43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: Decode the hidden message using the correct passcode.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1C3B8-C2EC-4BEF-A13A-56CB9555C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622634"/>
            <a:ext cx="6176682" cy="47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implements secure data hiding in images using AES encryption and LSB steganography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It addresses the problem of secure data transmission by combining encryption and steganography.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solution is robust, user-friendly, and suitable for real-world applications.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support for additional file formats and improved error handling.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1289</TotalTime>
  <Words>441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</vt:lpstr>
      <vt:lpstr>Wingdings 2</vt:lpstr>
      <vt:lpstr>DividendVTI</vt:lpstr>
      <vt:lpstr>📷 SECURE DATA HIDING IN IMAGES USING 📷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Pratik Darange</cp:lastModifiedBy>
  <cp:revision>31</cp:revision>
  <dcterms:created xsi:type="dcterms:W3CDTF">2021-05-26T16:50:10Z</dcterms:created>
  <dcterms:modified xsi:type="dcterms:W3CDTF">2025-02-25T09:53:54Z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