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3"/>
  </p:notesMasterIdLst>
  <p:sldIdLst>
    <p:sldId id="1300" r:id="rId5"/>
    <p:sldId id="1291" r:id="rId6"/>
    <p:sldId id="1301" r:id="rId7"/>
    <p:sldId id="1302" r:id="rId8"/>
    <p:sldId id="1295" r:id="rId9"/>
    <p:sldId id="1303" r:id="rId10"/>
    <p:sldId id="1296" r:id="rId11"/>
    <p:sldId id="125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>
        <p:scale>
          <a:sx n="66" d="100"/>
          <a:sy n="66" d="100"/>
        </p:scale>
        <p:origin x="1301" y="20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686AC403-85F0-89DD-C123-07024AB00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F26E4DAA-333B-F3DE-2C1D-02EAD91C2B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F10F4F35-88FA-B43D-5B94-2E974FC257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1718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5136204" y="2767280"/>
            <a:ext cx="5722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</a:t>
            </a:r>
          </a:p>
          <a:p>
            <a:pPr lvl="1" algn="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5730929" y="4735432"/>
            <a:ext cx="2313454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SKNSITS, Lonavala</a:t>
            </a:r>
          </a:p>
          <a:p>
            <a:r>
              <a:rPr lang="en-US" dirty="0">
                <a:solidFill>
                  <a:schemeClr val="bg1"/>
                </a:solidFill>
              </a:rPr>
              <a:t>Pravin Darange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02071" y="1451569"/>
            <a:ext cx="1043591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Brief Overview:</a:t>
            </a:r>
          </a:p>
          <a:p>
            <a:pPr marL="231642" lvl="1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Energy consumption is a crucial factor in optimizing resource usage, reducing costs, and improving sustainability. </a:t>
            </a:r>
          </a:p>
          <a:p>
            <a:pPr marL="231642" lvl="1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However, fluctuations in energy demand make it challenging to plan and allocate resources efficiently. This project aims to develop a machine learning model that predicts energy consumption based on various factors such as temperature, humidity, power usage, and other relevant features. </a:t>
            </a:r>
          </a:p>
          <a:p>
            <a:pPr marL="231642" lvl="1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goal is to enable better energy management and decision-making for businesses and households.</a:t>
            </a: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Key Objectives:</a:t>
            </a:r>
          </a:p>
          <a:p>
            <a:pPr>
              <a:spcAft>
                <a:spcPts val="800"/>
              </a:spcAft>
            </a:pPr>
            <a:r>
              <a:rPr lang="en-IN" sz="1600" dirty="0"/>
              <a:t>✅ </a:t>
            </a:r>
            <a:r>
              <a:rPr lang="en-IN" sz="1600" dirty="0" err="1"/>
              <a:t>Analyze</a:t>
            </a:r>
            <a:r>
              <a:rPr lang="en-IN" sz="1600" dirty="0"/>
              <a:t> Energy Consumption Patterns</a:t>
            </a:r>
            <a:br>
              <a:rPr lang="en-IN" sz="1600" dirty="0"/>
            </a:br>
            <a:r>
              <a:rPr lang="en-IN" sz="1600" dirty="0"/>
              <a:t>✅ Develop Predictive Models</a:t>
            </a:r>
            <a:br>
              <a:rPr lang="en-IN" sz="1600" dirty="0"/>
            </a:br>
            <a:r>
              <a:rPr lang="en-IN" sz="1600" dirty="0"/>
              <a:t>✅ Evaluate Model Performance</a:t>
            </a:r>
            <a:br>
              <a:rPr lang="en-IN" sz="1600" dirty="0"/>
            </a:br>
            <a:r>
              <a:rPr lang="en-IN" sz="1600" dirty="0"/>
              <a:t>✅ Optimize and Improve the Model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Problem Statement</a:t>
            </a:r>
            <a:endParaRPr lang="en-IN" sz="2400" dirty="0">
              <a:solidFill>
                <a:srgbClr val="213163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452615"/>
            <a:ext cx="11472605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Dataset Description: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Source: Obtained from Kaggle, containing real-world energy consumption patterns.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Size</a:t>
            </a:r>
            <a:r>
              <a:rPr lang="en-US" sz="1600" b="1" dirty="0"/>
              <a:t>:</a:t>
            </a:r>
            <a:r>
              <a:rPr lang="en-US" sz="1600" dirty="0"/>
              <a:t> 1000 records, 11 columns.</a:t>
            </a:r>
          </a:p>
          <a:p>
            <a:pPr>
              <a:spcAft>
                <a:spcPts val="800"/>
              </a:spcAft>
            </a:pPr>
            <a:endParaRPr lang="en-US" sz="1600" dirty="0"/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Key Features: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Environmental Factors : Temperature, humidity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Energy usage : HVAC Usage, Lighting Usage, Renewable Energy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Time-Based Factors :Timestamp, Day of week , Holiday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+mn-lt"/>
              </a:rPr>
              <a:t>Target Variable : Energy Consumption(measured in </a:t>
            </a:r>
            <a:r>
              <a:rPr lang="en-IN" sz="1600" dirty="0" err="1">
                <a:latin typeface="+mn-lt"/>
              </a:rPr>
              <a:t>kWH</a:t>
            </a:r>
            <a:r>
              <a:rPr lang="en-IN" sz="1600" dirty="0">
                <a:latin typeface="+mn-lt"/>
              </a:rPr>
              <a:t>) </a:t>
            </a: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91911" y="972537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Dataset Overview </a:t>
            </a:r>
            <a:endParaRPr lang="en-IN" sz="2400" dirty="0">
              <a:solidFill>
                <a:srgbClr val="213163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371601"/>
            <a:ext cx="10435915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Approach: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Data Pre-processing – Handled missing values, encoded categorical variables, and standardized numerical features.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Exploratory Data Analysis (EDA) – Identified key factors influencing energy consumption through visualizations and correlation analysis.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Model Selection &amp; Training – Implemented and compared multiple regression models (Linear Regression, Random Forest).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Model Evaluation &amp; Optimization – Assessed performance using MAE, MSE, RMSE, and R² Score; fine-tuned hyperparameters for better accuracy.</a:t>
            </a: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Algorithms Used: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Linear Regression – Used as a baseline model to understand the linear relationship between features and energy consumption.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Random Forest Regressor – Chosen for its ability to handle non-linearity and feature importance evaluation.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99809" y="909936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Methodology</a:t>
            </a:r>
            <a:endParaRPr lang="en-IN" sz="2400" dirty="0">
              <a:solidFill>
                <a:srgbClr val="213163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22391" y="900822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2231" y="1362487"/>
            <a:ext cx="6412089" cy="453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Summary: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project successfully predicted energy consumption using machine learning models, with Linear regression model providing the best accuracy.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Key factors influencing energy usage include temperature, occupancy, and HVAC usage, as identified through EDA and feature importance analysis.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model can help in energy management, cost reduction, and sustainability planning for buildings and industries.</a:t>
            </a:r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Future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Real-Time Prediction &amp; Deployment – Implement the model using Flask/</a:t>
            </a:r>
            <a:r>
              <a:rPr lang="en-US" sz="1600" dirty="0" err="1"/>
              <a:t>Streamlit</a:t>
            </a:r>
            <a:r>
              <a:rPr lang="en-US" sz="1600" dirty="0"/>
              <a:t> for real-time energy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Deep Learning Models – Experiment with LSTMs or Neural Networks for improved performance on time-series energy consumption data.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7" t="5427" r="7295" b="7474"/>
          <a:stretch/>
        </p:blipFill>
        <p:spPr>
          <a:xfrm>
            <a:off x="7112000" y="1112942"/>
            <a:ext cx="4551680" cy="46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BB9BBC51-97FE-195B-71A2-9950C10C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04ACCD-9A52-6722-E053-F1A1F578E5A4}"/>
              </a:ext>
            </a:extLst>
          </p:cNvPr>
          <p:cNvSpPr txBox="1"/>
          <p:nvPr/>
        </p:nvSpPr>
        <p:spPr>
          <a:xfrm>
            <a:off x="212231" y="962377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GitHub </a:t>
            </a:r>
            <a:r>
              <a:rPr lang="en-IN" sz="2400" b="1" dirty="0">
                <a:solidFill>
                  <a:srgbClr val="213163"/>
                </a:solidFill>
              </a:rPr>
              <a:t>Repository</a:t>
            </a:r>
            <a:r>
              <a:rPr lang="en-IN" sz="2000" b="1" dirty="0">
                <a:solidFill>
                  <a:srgbClr val="213163"/>
                </a:solidFill>
              </a:rPr>
              <a:t> Link of a project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DAA1F-7CBE-5DEB-83E0-50E3B49B58C3}"/>
              </a:ext>
            </a:extLst>
          </p:cNvPr>
          <p:cNvSpPr txBox="1"/>
          <p:nvPr/>
        </p:nvSpPr>
        <p:spPr>
          <a:xfrm>
            <a:off x="369887" y="1677360"/>
            <a:ext cx="82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+mn-lt"/>
              </a:rPr>
              <a:t>Github</a:t>
            </a:r>
            <a:r>
              <a:rPr lang="en-US" sz="1800" b="1" dirty="0">
                <a:latin typeface="+mn-lt"/>
              </a:rPr>
              <a:t> link - https://github.com/pravindarange03/Edunet-Foundation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403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486551" y="1583818"/>
            <a:ext cx="6117449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Dataset Source:</a:t>
            </a:r>
            <a:r>
              <a:rPr lang="en-IN" sz="1600" dirty="0"/>
              <a:t> Kaggle(https://www.kaggle.com/)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Machine Learning Libraries:</a:t>
            </a:r>
            <a:r>
              <a:rPr lang="en-IN" sz="1600" dirty="0"/>
              <a:t> Scikit-learn 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Data Processing &amp; Visualization:</a:t>
            </a:r>
            <a:r>
              <a:rPr lang="en-IN" sz="1600" dirty="0"/>
              <a:t> Pandas, NumPy, Matplotlib, Seaborn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020566" y="28589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</TotalTime>
  <Words>463</Words>
  <Application>Microsoft Office PowerPoint</Application>
  <PresentationFormat>Widescreen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Pratik Darange</cp:lastModifiedBy>
  <cp:revision>72</cp:revision>
  <dcterms:modified xsi:type="dcterms:W3CDTF">2025-02-21T11:09:48Z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