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145C-B8B9-453E-9CAD-83A2FA0B865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7D0E-38F9-4967-8432-A6F10500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Functional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Interface that contains exactly one abstract method is known as functional interface.</a:t>
            </a:r>
          </a:p>
        </p:txBody>
      </p:sp>
    </p:spTree>
    <p:extLst>
      <p:ext uri="{BB962C8B-B14F-4D97-AF65-F5344CB8AC3E}">
        <p14:creationId xmlns:p14="http://schemas.microsoft.com/office/powerpoint/2010/main" val="17090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490451"/>
            <a:ext cx="10723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Interfaces Contain:-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abstract </a:t>
            </a:r>
            <a:r>
              <a:rPr lang="en-US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number of default, static </a:t>
            </a:r>
            <a:r>
              <a:rPr lang="en-US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declare methods of object class.</a:t>
            </a:r>
          </a:p>
        </p:txBody>
      </p:sp>
    </p:spTree>
    <p:extLst>
      <p:ext uri="{BB962C8B-B14F-4D97-AF65-F5344CB8AC3E}">
        <p14:creationId xmlns:p14="http://schemas.microsoft.com/office/powerpoint/2010/main" val="6206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573578"/>
            <a:ext cx="106569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  </a:t>
            </a:r>
          </a:p>
          <a:p>
            <a:r>
              <a:rPr lang="en-US" b="1" dirty="0"/>
              <a:t>interface</a:t>
            </a:r>
            <a:r>
              <a:rPr lang="en-US" dirty="0"/>
              <a:t> </a:t>
            </a:r>
            <a:r>
              <a:rPr lang="en-US" dirty="0" err="1"/>
              <a:t>sayable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say(String </a:t>
            </a:r>
            <a:r>
              <a:rPr lang="en-US" dirty="0" err="1"/>
              <a:t>msg</a:t>
            </a:r>
            <a:r>
              <a:rPr lang="en-US" dirty="0"/>
              <a:t>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FunctionalInterfaceExample</a:t>
            </a:r>
            <a:r>
              <a:rPr lang="en-US" dirty="0"/>
              <a:t>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sayable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say(String </a:t>
            </a:r>
            <a:r>
              <a:rPr lang="en-US" dirty="0" err="1"/>
              <a:t>msg</a:t>
            </a:r>
            <a:r>
              <a:rPr lang="en-US" dirty="0"/>
              <a:t>){  </a:t>
            </a:r>
          </a:p>
          <a:p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dirty="0"/>
              <a:t>        </a:t>
            </a:r>
            <a:r>
              <a:rPr lang="en-US" dirty="0" err="1"/>
              <a:t>FunctionalInterfaceExample</a:t>
            </a:r>
            <a:r>
              <a:rPr lang="en-US" dirty="0"/>
              <a:t> fie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FunctionalInterfaceExample</a:t>
            </a:r>
            <a:r>
              <a:rPr lang="en-US" dirty="0"/>
              <a:t>();  </a:t>
            </a:r>
          </a:p>
          <a:p>
            <a:r>
              <a:rPr lang="en-US" dirty="0"/>
              <a:t>        </a:t>
            </a:r>
            <a:r>
              <a:rPr lang="en-US" dirty="0" err="1"/>
              <a:t>fie.say</a:t>
            </a:r>
            <a:r>
              <a:rPr lang="en-US" dirty="0"/>
              <a:t>("Hello there");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Output</a:t>
            </a:r>
            <a:r>
              <a:rPr lang="en-US" dirty="0" smtClean="0"/>
              <a:t>:-  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            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45178" y="4649185"/>
            <a:ext cx="5640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Hello there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84" y="515389"/>
            <a:ext cx="10789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Invalid Functional </a:t>
            </a:r>
            <a:r>
              <a:rPr lang="en-US" sz="3600" dirty="0" smtClean="0"/>
              <a:t>Interface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functional interface can extends another interface only when it does not have any abstract method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interface</a:t>
            </a:r>
            <a:r>
              <a:rPr lang="en-US" dirty="0"/>
              <a:t> </a:t>
            </a:r>
            <a:r>
              <a:rPr lang="en-US" dirty="0" err="1"/>
              <a:t>sayable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say(String </a:t>
            </a:r>
            <a:r>
              <a:rPr lang="en-US" dirty="0" err="1"/>
              <a:t>msg</a:t>
            </a:r>
            <a:r>
              <a:rPr lang="en-US" dirty="0"/>
              <a:t>);   // abstract method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  </a:t>
            </a:r>
          </a:p>
          <a:p>
            <a:r>
              <a:rPr lang="en-US" b="1" dirty="0"/>
              <a:t>interface</a:t>
            </a:r>
            <a:r>
              <a:rPr lang="en-US" dirty="0"/>
              <a:t> Doable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sayable</a:t>
            </a:r>
            <a:r>
              <a:rPr lang="en-US" dirty="0"/>
              <a:t>{  </a:t>
            </a:r>
          </a:p>
          <a:p>
            <a:r>
              <a:rPr lang="en-US" dirty="0"/>
              <a:t>    // Invalid '@</a:t>
            </a:r>
            <a:r>
              <a:rPr lang="en-US" dirty="0" err="1"/>
              <a:t>FunctionalInterface</a:t>
            </a:r>
            <a:r>
              <a:rPr lang="en-US" dirty="0"/>
              <a:t>' annotation; Doable is not a functional interface  </a:t>
            </a:r>
          </a:p>
          <a:p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doIt</a:t>
            </a:r>
            <a:r>
              <a:rPr lang="en-US" dirty="0"/>
              <a:t>();  </a:t>
            </a:r>
          </a:p>
          <a:p>
            <a:r>
              <a:rPr lang="en-US" dirty="0"/>
              <a:t>}  </a:t>
            </a:r>
          </a:p>
          <a:p>
            <a:endParaRPr lang="en-US" dirty="0" smtClean="0"/>
          </a:p>
          <a:p>
            <a:r>
              <a:rPr lang="en-US" dirty="0" smtClean="0"/>
              <a:t>Output:-</a:t>
            </a:r>
          </a:p>
          <a:p>
            <a:r>
              <a:rPr lang="en-US" dirty="0"/>
              <a:t>	</a:t>
            </a:r>
            <a:r>
              <a:rPr lang="en-US" dirty="0" smtClean="0"/>
              <a:t>Compile 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02" y="415636"/>
            <a:ext cx="11089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 Predefined-Functional </a:t>
            </a:r>
            <a:r>
              <a:rPr lang="en-US" sz="3200" dirty="0" smtClean="0"/>
              <a:t>Interfaces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java.util.function</a:t>
            </a:r>
            <a:r>
              <a:rPr lang="en-US" dirty="0"/>
              <a:t> package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represents an operation that accepts a single argument and returns no result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 It contains an abstract accept() and a default </a:t>
            </a:r>
            <a:r>
              <a:rPr lang="en-US" dirty="0" err="1"/>
              <a:t>andThen</a:t>
            </a:r>
            <a:r>
              <a:rPr lang="en-US" dirty="0"/>
              <a:t>() </a:t>
            </a:r>
            <a:r>
              <a:rPr lang="en-US" dirty="0" smtClean="0"/>
              <a:t>method.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BiConsumer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represents an operation that accepts two input arguments and returns no result.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accept(Object, Object)</a:t>
            </a:r>
            <a:endParaRPr lang="en-US" dirty="0" smtClean="0"/>
          </a:p>
          <a:p>
            <a:pPr lvl="3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Java Functional Interfaces 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Functional Interfaces </dc:title>
  <dc:creator>Dhumal, Pravin Shrirang (Cognizant)</dc:creator>
  <cp:lastModifiedBy>Dhumal, Pravin Shrirang (Cognizant)</cp:lastModifiedBy>
  <cp:revision>5</cp:revision>
  <dcterms:created xsi:type="dcterms:W3CDTF">2019-12-19T03:13:28Z</dcterms:created>
  <dcterms:modified xsi:type="dcterms:W3CDTF">2019-12-19T04:10:34Z</dcterms:modified>
</cp:coreProperties>
</file>