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4"/>
  </p:sldMasterIdLst>
  <p:sldIdLst>
    <p:sldId id="298" r:id="rId5"/>
    <p:sldId id="306" r:id="rId6"/>
    <p:sldId id="299" r:id="rId7"/>
    <p:sldId id="300" r:id="rId8"/>
    <p:sldId id="301" r:id="rId9"/>
    <p:sldId id="302" r:id="rId10"/>
    <p:sldId id="303" r:id="rId11"/>
    <p:sldId id="304" r:id="rId12"/>
    <p:sldId id="30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84DA70-C731-4C70-880D-CCD4705E623C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65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5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31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59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56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62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29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2D6E202-B606-4609-B914-27C9371A1F6D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0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2D6E202-B606-4609-B914-27C9371A1F6D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14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21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56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81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47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25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80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1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55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D6E202-B606-4609-B914-27C9371A1F6D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7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52" y="1080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6604" y="1720644"/>
            <a:ext cx="7547631" cy="884903"/>
          </a:xfrm>
          <a:effectLst>
            <a:outerShdw blurRad="88900" dist="76200" dir="12240000" algn="r" rotWithShape="0">
              <a:prstClr val="black"/>
            </a:outerShdw>
          </a:effectLst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J M J BOOK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4650" y="2656107"/>
            <a:ext cx="4733925" cy="884903"/>
          </a:xfrm>
        </p:spPr>
        <p:txBody>
          <a:bodyPr anchor="t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1"/>
                </a:solidFill>
              </a:rPr>
              <a:t>Data Analysis report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6C61D00-ED1C-609C-DACD-D118A0EFFD40}"/>
              </a:ext>
            </a:extLst>
          </p:cNvPr>
          <p:cNvSpPr txBox="1">
            <a:spLocks/>
          </p:cNvSpPr>
          <p:nvPr/>
        </p:nvSpPr>
        <p:spPr bwMode="gray">
          <a:xfrm>
            <a:off x="9221034" y="4336211"/>
            <a:ext cx="3666291" cy="1705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Bahnschrift Condensed" panose="020B0502040204020203" pitchFamily="34" charset="0"/>
              </a:rPr>
              <a:t>Pravin Patil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Bahnschrift Condensed" panose="020B0502040204020203" pitchFamily="34" charset="0"/>
              </a:rPr>
              <a:t>Shubham Patil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Bahnschrift Condensed" panose="020B0502040204020203" pitchFamily="34" charset="0"/>
              </a:rPr>
              <a:t>Sanket </a:t>
            </a:r>
            <a:r>
              <a:rPr lang="en-US" sz="2400" b="1" dirty="0" err="1">
                <a:solidFill>
                  <a:schemeClr val="tx2">
                    <a:lumMod val="25000"/>
                  </a:schemeClr>
                </a:solidFill>
                <a:latin typeface="Bahnschrift Condensed" panose="020B0502040204020203" pitchFamily="34" charset="0"/>
              </a:rPr>
              <a:t>mishra</a:t>
            </a:r>
            <a:endParaRPr lang="en-US" sz="2400" b="1" dirty="0">
              <a:solidFill>
                <a:schemeClr val="tx2">
                  <a:lumMod val="2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7AF54-8128-8452-3A9C-E945793E0D74}"/>
              </a:ext>
            </a:extLst>
          </p:cNvPr>
          <p:cNvSpPr txBox="1"/>
          <p:nvPr/>
        </p:nvSpPr>
        <p:spPr>
          <a:xfrm>
            <a:off x="9183251" y="39460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B992-2FF6-AAD1-3976-2B8CDE35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6" y="973668"/>
            <a:ext cx="9734550" cy="706964"/>
          </a:xfrm>
        </p:spPr>
        <p:txBody>
          <a:bodyPr/>
          <a:lstStyle/>
          <a:p>
            <a:r>
              <a:rPr lang="en-IN" sz="2400" dirty="0"/>
              <a:t>In this data analysis ,the key points and insights that have been extracted are tried to be highlighted.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42E95-D2E3-359F-B539-28B3B226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2422524"/>
            <a:ext cx="10010775" cy="39782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Bestselling Genres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Top-Selling Titles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Seasonal Sales Trends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Price Sensitivity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Customer Loyalty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Payment Mode</a:t>
            </a:r>
          </a:p>
        </p:txBody>
      </p:sp>
    </p:spTree>
    <p:extLst>
      <p:ext uri="{BB962C8B-B14F-4D97-AF65-F5344CB8AC3E}">
        <p14:creationId xmlns:p14="http://schemas.microsoft.com/office/powerpoint/2010/main" val="3002416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1197-3ECA-2C91-D684-2C80220C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83500"/>
            <a:ext cx="8761413" cy="706964"/>
          </a:xfrm>
        </p:spPr>
        <p:txBody>
          <a:bodyPr/>
          <a:lstStyle/>
          <a:p>
            <a:r>
              <a:rPr lang="en-IN" dirty="0"/>
              <a:t>PAGE 1: SELL BY USER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BCBBA-1AD8-C7A9-9ACB-47B1264C0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2603500"/>
            <a:ext cx="11144250" cy="3854450"/>
          </a:xfrm>
        </p:spPr>
        <p:txBody>
          <a:bodyPr>
            <a:normAutofit/>
          </a:bodyPr>
          <a:lstStyle/>
          <a:p>
            <a:r>
              <a:rPr lang="en-IN" sz="2000" dirty="0"/>
              <a:t>1) Percentage and quantity of how many sales made by which user id ?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2)Which user id is the most active ?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3)Which user id is least active ?</a:t>
            </a:r>
          </a:p>
        </p:txBody>
      </p:sp>
    </p:spTree>
    <p:extLst>
      <p:ext uri="{BB962C8B-B14F-4D97-AF65-F5344CB8AC3E}">
        <p14:creationId xmlns:p14="http://schemas.microsoft.com/office/powerpoint/2010/main" val="3400054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920B-0EC7-A6B8-B73A-F885079E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79" y="609601"/>
            <a:ext cx="10751296" cy="1028700"/>
          </a:xfrm>
        </p:spPr>
        <p:txBody>
          <a:bodyPr/>
          <a:lstStyle/>
          <a:p>
            <a:r>
              <a:rPr lang="en-IN" sz="3200" dirty="0"/>
              <a:t>PAGE 2: </a:t>
            </a:r>
            <a:r>
              <a:rPr lang="en-US" sz="3200" dirty="0"/>
              <a:t>TOTAL PURCHASE BY CUSTOMER NAME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07CCA-BAFB-C19B-4253-FCDDD1BAC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79" y="2603500"/>
            <a:ext cx="11389471" cy="3416300"/>
          </a:xfrm>
        </p:spPr>
        <p:txBody>
          <a:bodyPr/>
          <a:lstStyle/>
          <a:p>
            <a:r>
              <a:rPr lang="en-IN" sz="2000" dirty="0"/>
              <a:t>4) Which customer bought how much ?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5) Which customer bought the most ?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6) The sum of how much a customer has purchased in which payment method ?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7) Names of which user id sold to whom ?</a:t>
            </a:r>
          </a:p>
        </p:txBody>
      </p:sp>
    </p:spTree>
    <p:extLst>
      <p:ext uri="{BB962C8B-B14F-4D97-AF65-F5344CB8AC3E}">
        <p14:creationId xmlns:p14="http://schemas.microsoft.com/office/powerpoint/2010/main" val="950695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9D1F-9677-D6B3-5936-5BC611F5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PAGE 3: SELL BY MONTH AND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380A-8A5B-9250-0454-B662DFD2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8) Average sales per month?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9) Date-wise sales of the month?</a:t>
            </a:r>
          </a:p>
        </p:txBody>
      </p:sp>
    </p:spTree>
    <p:extLst>
      <p:ext uri="{BB962C8B-B14F-4D97-AF65-F5344CB8AC3E}">
        <p14:creationId xmlns:p14="http://schemas.microsoft.com/office/powerpoint/2010/main" val="2561602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00EA-4584-DEA0-FB5E-C18AE25B9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838200"/>
            <a:ext cx="10629900" cy="1042457"/>
          </a:xfrm>
        </p:spPr>
        <p:txBody>
          <a:bodyPr/>
          <a:lstStyle/>
          <a:p>
            <a:r>
              <a:rPr lang="en-IN" sz="3200" dirty="0"/>
              <a:t>PAGE 4: PUBLICATION NAME CHOSEN BY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3376-009E-48C7-F674-0D11A87C2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10) The most chosen publication name in books?</a:t>
            </a:r>
          </a:p>
          <a:p>
            <a:pPr marL="0" indent="0">
              <a:buFont typeface="Wingdings 3" charset="2"/>
              <a:buNone/>
            </a:pPr>
            <a:endParaRPr lang="en-IN" sz="2000" dirty="0"/>
          </a:p>
          <a:p>
            <a:r>
              <a:rPr lang="en-IN" sz="2000" dirty="0"/>
              <a:t>11) The least chosen publication name in books?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40681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F724-9E96-CF5F-DD7E-99ABFFDB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1021293"/>
            <a:ext cx="10477500" cy="706964"/>
          </a:xfrm>
        </p:spPr>
        <p:txBody>
          <a:bodyPr/>
          <a:lstStyle/>
          <a:p>
            <a:r>
              <a:rPr lang="en-IN" sz="3200" dirty="0"/>
              <a:t>PAGE 5: SUM OF CASH ONLINE AND CARD PAYMENT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FBF9F-1BF1-AA44-D63F-7A391AD66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204" y="3517900"/>
            <a:ext cx="8825659" cy="3416300"/>
          </a:xfrm>
        </p:spPr>
        <p:txBody>
          <a:bodyPr>
            <a:normAutofit/>
          </a:bodyPr>
          <a:lstStyle/>
          <a:p>
            <a:r>
              <a:rPr lang="en-IN" sz="2000" dirty="0"/>
              <a:t>12) Comparison of payment modes with each other?</a:t>
            </a:r>
          </a:p>
        </p:txBody>
      </p:sp>
    </p:spTree>
    <p:extLst>
      <p:ext uri="{BB962C8B-B14F-4D97-AF65-F5344CB8AC3E}">
        <p14:creationId xmlns:p14="http://schemas.microsoft.com/office/powerpoint/2010/main" val="391251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F97A-0080-2168-DF4F-DFA5A87D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PAGE 6: PAYMENT MODE BY EACH USER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B1A3F-5A57-9891-ABAF-40CDAF20A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3429000"/>
            <a:ext cx="9478495" cy="3416300"/>
          </a:xfrm>
        </p:spPr>
        <p:txBody>
          <a:bodyPr>
            <a:normAutofit/>
          </a:bodyPr>
          <a:lstStyle/>
          <a:p>
            <a:r>
              <a:rPr lang="en-IN" sz="2000" dirty="0"/>
              <a:t>13) Average of which user id accepted payment by which method?</a:t>
            </a:r>
          </a:p>
        </p:txBody>
      </p:sp>
    </p:spTree>
    <p:extLst>
      <p:ext uri="{BB962C8B-B14F-4D97-AF65-F5344CB8AC3E}">
        <p14:creationId xmlns:p14="http://schemas.microsoft.com/office/powerpoint/2010/main" val="626003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AEE4-A075-B195-3913-55942A724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2" y="3030007"/>
            <a:ext cx="9810748" cy="2256368"/>
          </a:xfrm>
        </p:spPr>
        <p:txBody>
          <a:bodyPr/>
          <a:lstStyle/>
          <a:p>
            <a:r>
              <a:rPr lang="en-IN" sz="6600" b="1" dirty="0">
                <a:solidFill>
                  <a:schemeClr val="tx1"/>
                </a:solidFill>
                <a:latin typeface="Arial Black" panose="020B0A04020102020204" pitchFamily="34" charset="0"/>
              </a:rPr>
              <a:t>THANK YOU….</a:t>
            </a:r>
          </a:p>
        </p:txBody>
      </p:sp>
    </p:spTree>
    <p:extLst>
      <p:ext uri="{BB962C8B-B14F-4D97-AF65-F5344CB8AC3E}">
        <p14:creationId xmlns:p14="http://schemas.microsoft.com/office/powerpoint/2010/main" val="1645052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166</TotalTime>
  <Words>236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Bahnschrift Condensed</vt:lpstr>
      <vt:lpstr>Century Gothic</vt:lpstr>
      <vt:lpstr>Wingdings</vt:lpstr>
      <vt:lpstr>Wingdings 3</vt:lpstr>
      <vt:lpstr>Ion Boardroom</vt:lpstr>
      <vt:lpstr>J M J BOOK SHOP</vt:lpstr>
      <vt:lpstr>In this data analysis ,the key points and insights that have been extracted are tried to be highlighted.</vt:lpstr>
      <vt:lpstr>PAGE 1: SELL BY USER ID</vt:lpstr>
      <vt:lpstr>PAGE 2: TOTAL PURCHASE BY CUSTOMER NAME</vt:lpstr>
      <vt:lpstr>PAGE 3: SELL BY MONTH AND DATE</vt:lpstr>
      <vt:lpstr>PAGE 4: PUBLICATION NAME CHOSEN BY CUSTOMER</vt:lpstr>
      <vt:lpstr>PAGE 5: SUM OF CASH ONLINE AND CARD PAYMENT</vt:lpstr>
      <vt:lpstr>PAGE 6: PAYMENT MODE BY EACH USER ID</vt:lpstr>
      <vt:lpstr>THANK YOU….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 M J BOOK SHOP</dc:title>
  <dc:creator>Sanket Mishra</dc:creator>
  <cp:lastModifiedBy>Sanket Mishra</cp:lastModifiedBy>
  <cp:revision>3</cp:revision>
  <dcterms:created xsi:type="dcterms:W3CDTF">2024-04-14T20:19:37Z</dcterms:created>
  <dcterms:modified xsi:type="dcterms:W3CDTF">2024-04-15T05:56:26Z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