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70" r:id="rId2"/>
    <p:sldId id="337" r:id="rId3"/>
    <p:sldId id="338" r:id="rId4"/>
    <p:sldId id="345" r:id="rId5"/>
    <p:sldId id="356" r:id="rId6"/>
    <p:sldId id="341" r:id="rId7"/>
    <p:sldId id="357" r:id="rId8"/>
    <p:sldId id="346" r:id="rId9"/>
    <p:sldId id="347" r:id="rId10"/>
    <p:sldId id="348" r:id="rId11"/>
    <p:sldId id="349" r:id="rId12"/>
    <p:sldId id="350" r:id="rId13"/>
    <p:sldId id="358" r:id="rId14"/>
    <p:sldId id="352" r:id="rId15"/>
    <p:sldId id="353" r:id="rId16"/>
    <p:sldId id="354" r:id="rId17"/>
    <p:sldId id="355" r:id="rId18"/>
    <p:sldId id="324" r:id="rId19"/>
  </p:sldIdLst>
  <p:sldSz cx="10058400" cy="7772400"/>
  <p:notesSz cx="6858000" cy="9144000"/>
  <p:defaultTextStyle>
    <a:defPPr>
      <a:defRPr lang="en-US"/>
    </a:defPPr>
    <a:lvl1pPr algn="l" defTabSz="453491" rtl="0" fontAlgn="base">
      <a:spcBef>
        <a:spcPct val="0"/>
      </a:spcBef>
      <a:spcAft>
        <a:spcPct val="0"/>
      </a:spcAft>
      <a:defRPr sz="2100" kern="1200">
        <a:solidFill>
          <a:schemeClr val="tx1"/>
        </a:solidFill>
        <a:latin typeface="Morningstar 1 Light" charset="0"/>
        <a:ea typeface="ＭＳ Ｐゴシック" charset="0"/>
        <a:cs typeface="ＭＳ Ｐゴシック" charset="0"/>
      </a:defRPr>
    </a:lvl1pPr>
    <a:lvl2pPr marL="453491" indent="-45349" algn="l" defTabSz="453491" rtl="0" fontAlgn="base">
      <a:spcBef>
        <a:spcPct val="0"/>
      </a:spcBef>
      <a:spcAft>
        <a:spcPct val="0"/>
      </a:spcAft>
      <a:defRPr sz="2100" kern="1200">
        <a:solidFill>
          <a:schemeClr val="tx1"/>
        </a:solidFill>
        <a:latin typeface="Morningstar 1 Light" charset="0"/>
        <a:ea typeface="ＭＳ Ｐゴシック" charset="0"/>
        <a:cs typeface="ＭＳ Ｐゴシック" charset="0"/>
      </a:defRPr>
    </a:lvl2pPr>
    <a:lvl3pPr marL="908398" indent="-92115" algn="l" defTabSz="453491" rtl="0" fontAlgn="base">
      <a:spcBef>
        <a:spcPct val="0"/>
      </a:spcBef>
      <a:spcAft>
        <a:spcPct val="0"/>
      </a:spcAft>
      <a:defRPr sz="2100" kern="1200">
        <a:solidFill>
          <a:schemeClr val="tx1"/>
        </a:solidFill>
        <a:latin typeface="Morningstar 1 Light" charset="0"/>
        <a:ea typeface="ＭＳ Ｐゴシック" charset="0"/>
        <a:cs typeface="ＭＳ Ｐゴシック" charset="0"/>
      </a:defRPr>
    </a:lvl3pPr>
    <a:lvl4pPr marL="1363305" indent="-138882" algn="l" defTabSz="453491" rtl="0" fontAlgn="base">
      <a:spcBef>
        <a:spcPct val="0"/>
      </a:spcBef>
      <a:spcAft>
        <a:spcPct val="0"/>
      </a:spcAft>
      <a:defRPr sz="2100" kern="1200">
        <a:solidFill>
          <a:schemeClr val="tx1"/>
        </a:solidFill>
        <a:latin typeface="Morningstar 1 Light" charset="0"/>
        <a:ea typeface="ＭＳ Ｐゴシック" charset="0"/>
        <a:cs typeface="ＭＳ Ｐゴシック" charset="0"/>
      </a:defRPr>
    </a:lvl4pPr>
    <a:lvl5pPr marL="1818213" indent="-185648" algn="l" defTabSz="453491" rtl="0" fontAlgn="base">
      <a:spcBef>
        <a:spcPct val="0"/>
      </a:spcBef>
      <a:spcAft>
        <a:spcPct val="0"/>
      </a:spcAft>
      <a:defRPr sz="2100" kern="1200">
        <a:solidFill>
          <a:schemeClr val="tx1"/>
        </a:solidFill>
        <a:latin typeface="Morningstar 1 Light" charset="0"/>
        <a:ea typeface="ＭＳ Ｐゴシック" charset="0"/>
        <a:cs typeface="ＭＳ Ｐゴシック" charset="0"/>
      </a:defRPr>
    </a:lvl5pPr>
    <a:lvl6pPr marL="2040705" algn="l" defTabSz="408141" rtl="0" eaLnBrk="1" latinLnBrk="0" hangingPunct="1">
      <a:defRPr sz="2100" kern="1200">
        <a:solidFill>
          <a:schemeClr val="tx1"/>
        </a:solidFill>
        <a:latin typeface="Morningstar 1 Light" charset="0"/>
        <a:ea typeface="ＭＳ Ｐゴシック" charset="0"/>
        <a:cs typeface="ＭＳ Ｐゴシック" charset="0"/>
      </a:defRPr>
    </a:lvl6pPr>
    <a:lvl7pPr marL="2448847" algn="l" defTabSz="408141" rtl="0" eaLnBrk="1" latinLnBrk="0" hangingPunct="1">
      <a:defRPr sz="2100" kern="1200">
        <a:solidFill>
          <a:schemeClr val="tx1"/>
        </a:solidFill>
        <a:latin typeface="Morningstar 1 Light" charset="0"/>
        <a:ea typeface="ＭＳ Ｐゴシック" charset="0"/>
        <a:cs typeface="ＭＳ Ｐゴシック" charset="0"/>
      </a:defRPr>
    </a:lvl7pPr>
    <a:lvl8pPr marL="2856987" algn="l" defTabSz="408141" rtl="0" eaLnBrk="1" latinLnBrk="0" hangingPunct="1">
      <a:defRPr sz="2100" kern="1200">
        <a:solidFill>
          <a:schemeClr val="tx1"/>
        </a:solidFill>
        <a:latin typeface="Morningstar 1 Light" charset="0"/>
        <a:ea typeface="ＭＳ Ｐゴシック" charset="0"/>
        <a:cs typeface="ＭＳ Ｐゴシック" charset="0"/>
      </a:defRPr>
    </a:lvl8pPr>
    <a:lvl9pPr marL="3265129" algn="l" defTabSz="408141" rtl="0" eaLnBrk="1" latinLnBrk="0" hangingPunct="1">
      <a:defRPr sz="2100" kern="1200">
        <a:solidFill>
          <a:schemeClr val="tx1"/>
        </a:solidFill>
        <a:latin typeface="Morningstar 1 Ligh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as Badoni" initials="VB" lastIdx="1" clrIdx="0">
    <p:extLst>
      <p:ext uri="{19B8F6BF-5375-455C-9EA6-DF929625EA0E}">
        <p15:presenceInfo xmlns:p15="http://schemas.microsoft.com/office/powerpoint/2012/main" userId="S::Vikas.Badoni@morningstar.com::7453d0d3-536f-42f9-94a7-2b84dc7da5c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84724" autoAdjust="0"/>
  </p:normalViewPr>
  <p:slideViewPr>
    <p:cSldViewPr snapToGrid="0">
      <p:cViewPr varScale="1">
        <p:scale>
          <a:sx n="85" d="100"/>
          <a:sy n="85" d="100"/>
        </p:scale>
        <p:origin x="2088" y="96"/>
      </p:cViewPr>
      <p:guideLst>
        <p:guide orient="horz" pos="2448"/>
        <p:guide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7" d="100"/>
          <a:sy n="87" d="100"/>
        </p:scale>
        <p:origin x="38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228D8B-4B0A-487B-B739-730D59416F87}" type="datetimeFigureOut">
              <a:rPr lang="en-US" smtClean="0"/>
              <a:t>7/1/2019</a:t>
            </a:fld>
            <a:endParaRPr lang="en-US" dirty="0"/>
          </a:p>
        </p:txBody>
      </p:sp>
      <p:sp>
        <p:nvSpPr>
          <p:cNvPr id="4" name="Slide Image Placeholder 3"/>
          <p:cNvSpPr>
            <a:spLocks noGrp="1" noRot="1" noChangeAspect="1"/>
          </p:cNvSpPr>
          <p:nvPr>
            <p:ph type="sldImg" idx="2"/>
          </p:nvPr>
        </p:nvSpPr>
        <p:spPr>
          <a:xfrm>
            <a:off x="1209675" y="685800"/>
            <a:ext cx="4438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B2E8CE-E82E-400A-AE1E-DBC6FE06BF54}" type="slidenum">
              <a:rPr lang="en-US" smtClean="0"/>
              <a:t>‹#›</a:t>
            </a:fld>
            <a:endParaRPr lang="en-US" dirty="0"/>
          </a:p>
        </p:txBody>
      </p:sp>
    </p:spTree>
    <p:extLst>
      <p:ext uri="{BB962C8B-B14F-4D97-AF65-F5344CB8AC3E}">
        <p14:creationId xmlns:p14="http://schemas.microsoft.com/office/powerpoint/2010/main" val="417408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p:txBody>
      </p:sp>
      <p:sp>
        <p:nvSpPr>
          <p:cNvPr id="4" name="Slide Number Placeholder 3"/>
          <p:cNvSpPr>
            <a:spLocks noGrp="1"/>
          </p:cNvSpPr>
          <p:nvPr>
            <p:ph type="sldNum" sz="quarter" idx="10"/>
          </p:nvPr>
        </p:nvSpPr>
        <p:spPr/>
        <p:txBody>
          <a:bodyPr/>
          <a:lstStyle/>
          <a:p>
            <a:fld id="{A7B2E8CE-E82E-400A-AE1E-DBC6FE06BF54}" type="slidenum">
              <a:rPr lang="en-US" smtClean="0"/>
              <a:t>1</a:t>
            </a:fld>
            <a:endParaRPr lang="en-US" dirty="0"/>
          </a:p>
        </p:txBody>
      </p:sp>
    </p:spTree>
    <p:extLst>
      <p:ext uri="{BB962C8B-B14F-4D97-AF65-F5344CB8AC3E}">
        <p14:creationId xmlns:p14="http://schemas.microsoft.com/office/powerpoint/2010/main" val="2635059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2E8CE-E82E-400A-AE1E-DBC6FE06BF54}" type="slidenum">
              <a:rPr lang="en-US" smtClean="0"/>
              <a:t>10</a:t>
            </a:fld>
            <a:endParaRPr lang="en-US" dirty="0"/>
          </a:p>
        </p:txBody>
      </p:sp>
    </p:spTree>
    <p:extLst>
      <p:ext uri="{BB962C8B-B14F-4D97-AF65-F5344CB8AC3E}">
        <p14:creationId xmlns:p14="http://schemas.microsoft.com/office/powerpoint/2010/main" val="1844331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2E8CE-E82E-400A-AE1E-DBC6FE06BF54}" type="slidenum">
              <a:rPr lang="en-US" smtClean="0"/>
              <a:t>11</a:t>
            </a:fld>
            <a:endParaRPr lang="en-US" dirty="0"/>
          </a:p>
        </p:txBody>
      </p:sp>
    </p:spTree>
    <p:extLst>
      <p:ext uri="{BB962C8B-B14F-4D97-AF65-F5344CB8AC3E}">
        <p14:creationId xmlns:p14="http://schemas.microsoft.com/office/powerpoint/2010/main" val="1767863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2E8CE-E82E-400A-AE1E-DBC6FE06BF54}" type="slidenum">
              <a:rPr lang="en-US" smtClean="0"/>
              <a:t>12</a:t>
            </a:fld>
            <a:endParaRPr lang="en-US" dirty="0"/>
          </a:p>
        </p:txBody>
      </p:sp>
    </p:spTree>
    <p:extLst>
      <p:ext uri="{BB962C8B-B14F-4D97-AF65-F5344CB8AC3E}">
        <p14:creationId xmlns:p14="http://schemas.microsoft.com/office/powerpoint/2010/main" val="1742324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2E8CE-E82E-400A-AE1E-DBC6FE06BF54}" type="slidenum">
              <a:rPr lang="en-US" smtClean="0"/>
              <a:t>13</a:t>
            </a:fld>
            <a:endParaRPr lang="en-US" dirty="0"/>
          </a:p>
        </p:txBody>
      </p:sp>
    </p:spTree>
    <p:extLst>
      <p:ext uri="{BB962C8B-B14F-4D97-AF65-F5344CB8AC3E}">
        <p14:creationId xmlns:p14="http://schemas.microsoft.com/office/powerpoint/2010/main" val="1740115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2E8CE-E82E-400A-AE1E-DBC6FE06BF54}" type="slidenum">
              <a:rPr lang="en-US" smtClean="0"/>
              <a:t>14</a:t>
            </a:fld>
            <a:endParaRPr lang="en-US" dirty="0"/>
          </a:p>
        </p:txBody>
      </p:sp>
    </p:spTree>
    <p:extLst>
      <p:ext uri="{BB962C8B-B14F-4D97-AF65-F5344CB8AC3E}">
        <p14:creationId xmlns:p14="http://schemas.microsoft.com/office/powerpoint/2010/main" val="2259687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2E8CE-E82E-400A-AE1E-DBC6FE06BF54}" type="slidenum">
              <a:rPr lang="en-US" smtClean="0"/>
              <a:t>15</a:t>
            </a:fld>
            <a:endParaRPr lang="en-US" dirty="0"/>
          </a:p>
        </p:txBody>
      </p:sp>
    </p:spTree>
    <p:extLst>
      <p:ext uri="{BB962C8B-B14F-4D97-AF65-F5344CB8AC3E}">
        <p14:creationId xmlns:p14="http://schemas.microsoft.com/office/powerpoint/2010/main" val="2150264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80" baseline="0" dirty="0"/>
          </a:p>
        </p:txBody>
      </p:sp>
      <p:sp>
        <p:nvSpPr>
          <p:cNvPr id="4" name="Slide Number Placeholder 3"/>
          <p:cNvSpPr>
            <a:spLocks noGrp="1"/>
          </p:cNvSpPr>
          <p:nvPr>
            <p:ph type="sldNum" sz="quarter" idx="5"/>
          </p:nvPr>
        </p:nvSpPr>
        <p:spPr/>
        <p:txBody>
          <a:bodyPr/>
          <a:lstStyle/>
          <a:p>
            <a:fld id="{A7B2E8CE-E82E-400A-AE1E-DBC6FE06BF54}" type="slidenum">
              <a:rPr lang="en-US" smtClean="0"/>
              <a:t>16</a:t>
            </a:fld>
            <a:endParaRPr lang="en-US" dirty="0"/>
          </a:p>
        </p:txBody>
      </p:sp>
    </p:spTree>
    <p:extLst>
      <p:ext uri="{BB962C8B-B14F-4D97-AF65-F5344CB8AC3E}">
        <p14:creationId xmlns:p14="http://schemas.microsoft.com/office/powerpoint/2010/main" val="145560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2E8CE-E82E-400A-AE1E-DBC6FE06BF54}" type="slidenum">
              <a:rPr lang="en-US" smtClean="0"/>
              <a:t>17</a:t>
            </a:fld>
            <a:endParaRPr lang="en-US" dirty="0"/>
          </a:p>
        </p:txBody>
      </p:sp>
    </p:spTree>
    <p:extLst>
      <p:ext uri="{BB962C8B-B14F-4D97-AF65-F5344CB8AC3E}">
        <p14:creationId xmlns:p14="http://schemas.microsoft.com/office/powerpoint/2010/main" val="1518088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2E8CE-E82E-400A-AE1E-DBC6FE06BF54}" type="slidenum">
              <a:rPr lang="en-US" smtClean="0"/>
              <a:t>18</a:t>
            </a:fld>
            <a:endParaRPr lang="en-US" dirty="0"/>
          </a:p>
        </p:txBody>
      </p:sp>
    </p:spTree>
    <p:extLst>
      <p:ext uri="{BB962C8B-B14F-4D97-AF65-F5344CB8AC3E}">
        <p14:creationId xmlns:p14="http://schemas.microsoft.com/office/powerpoint/2010/main" val="655379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2E8CE-E82E-400A-AE1E-DBC6FE06BF54}" type="slidenum">
              <a:rPr lang="en-US" smtClean="0"/>
              <a:t>2</a:t>
            </a:fld>
            <a:endParaRPr lang="en-US" dirty="0"/>
          </a:p>
        </p:txBody>
      </p:sp>
    </p:spTree>
    <p:extLst>
      <p:ext uri="{BB962C8B-B14F-4D97-AF65-F5344CB8AC3E}">
        <p14:creationId xmlns:p14="http://schemas.microsoft.com/office/powerpoint/2010/main" val="306791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2E8CE-E82E-400A-AE1E-DBC6FE06BF54}" type="slidenum">
              <a:rPr lang="en-US" smtClean="0"/>
              <a:t>3</a:t>
            </a:fld>
            <a:endParaRPr lang="en-US" dirty="0"/>
          </a:p>
        </p:txBody>
      </p:sp>
    </p:spTree>
    <p:extLst>
      <p:ext uri="{BB962C8B-B14F-4D97-AF65-F5344CB8AC3E}">
        <p14:creationId xmlns:p14="http://schemas.microsoft.com/office/powerpoint/2010/main" val="1900813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2E8CE-E82E-400A-AE1E-DBC6FE06BF54}" type="slidenum">
              <a:rPr lang="en-US" smtClean="0"/>
              <a:t>4</a:t>
            </a:fld>
            <a:endParaRPr lang="en-US" dirty="0"/>
          </a:p>
        </p:txBody>
      </p:sp>
    </p:spTree>
    <p:extLst>
      <p:ext uri="{BB962C8B-B14F-4D97-AF65-F5344CB8AC3E}">
        <p14:creationId xmlns:p14="http://schemas.microsoft.com/office/powerpoint/2010/main" val="1894075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2E8CE-E82E-400A-AE1E-DBC6FE06BF54}" type="slidenum">
              <a:rPr lang="en-US" smtClean="0"/>
              <a:t>5</a:t>
            </a:fld>
            <a:endParaRPr lang="en-US" dirty="0"/>
          </a:p>
        </p:txBody>
      </p:sp>
    </p:spTree>
    <p:extLst>
      <p:ext uri="{BB962C8B-B14F-4D97-AF65-F5344CB8AC3E}">
        <p14:creationId xmlns:p14="http://schemas.microsoft.com/office/powerpoint/2010/main" val="2744949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2E8CE-E82E-400A-AE1E-DBC6FE06BF54}" type="slidenum">
              <a:rPr lang="en-US" smtClean="0"/>
              <a:t>6</a:t>
            </a:fld>
            <a:endParaRPr lang="en-US" dirty="0"/>
          </a:p>
        </p:txBody>
      </p:sp>
    </p:spTree>
    <p:extLst>
      <p:ext uri="{BB962C8B-B14F-4D97-AF65-F5344CB8AC3E}">
        <p14:creationId xmlns:p14="http://schemas.microsoft.com/office/powerpoint/2010/main" val="2361121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2E8CE-E82E-400A-AE1E-DBC6FE06BF54}" type="slidenum">
              <a:rPr lang="en-US" smtClean="0"/>
              <a:t>7</a:t>
            </a:fld>
            <a:endParaRPr lang="en-US" dirty="0"/>
          </a:p>
        </p:txBody>
      </p:sp>
    </p:spTree>
    <p:extLst>
      <p:ext uri="{BB962C8B-B14F-4D97-AF65-F5344CB8AC3E}">
        <p14:creationId xmlns:p14="http://schemas.microsoft.com/office/powerpoint/2010/main" val="4244116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2E8CE-E82E-400A-AE1E-DBC6FE06BF54}" type="slidenum">
              <a:rPr lang="en-US" smtClean="0"/>
              <a:t>8</a:t>
            </a:fld>
            <a:endParaRPr lang="en-US" dirty="0"/>
          </a:p>
        </p:txBody>
      </p:sp>
    </p:spTree>
    <p:extLst>
      <p:ext uri="{BB962C8B-B14F-4D97-AF65-F5344CB8AC3E}">
        <p14:creationId xmlns:p14="http://schemas.microsoft.com/office/powerpoint/2010/main" val="1836219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2E8CE-E82E-400A-AE1E-DBC6FE06BF54}" type="slidenum">
              <a:rPr lang="en-US" smtClean="0"/>
              <a:t>9</a:t>
            </a:fld>
            <a:endParaRPr lang="en-US" dirty="0"/>
          </a:p>
        </p:txBody>
      </p:sp>
    </p:spTree>
    <p:extLst>
      <p:ext uri="{BB962C8B-B14F-4D97-AF65-F5344CB8AC3E}">
        <p14:creationId xmlns:p14="http://schemas.microsoft.com/office/powerpoint/2010/main" val="33331189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morningstar.com.au/s/fsg.pdf"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pic>
        <p:nvPicPr>
          <p:cNvPr id="9" name="Picture 2" descr="MstarRGB123.jpg"/>
          <p:cNvPicPr>
            <a:picLocks/>
          </p:cNvPicPr>
          <p:nvPr userDrawn="1"/>
        </p:nvPicPr>
        <p:blipFill>
          <a:blip r:embed="rId2">
            <a:extLst>
              <a:ext uri="{28A0092B-C50C-407E-A947-70E740481C1C}">
                <a14:useLocalDpi xmlns:a14="http://schemas.microsoft.com/office/drawing/2010/main" val="0"/>
              </a:ext>
            </a:extLst>
          </a:blip>
          <a:srcRect t="63615"/>
          <a:stretch>
            <a:fillRect/>
          </a:stretch>
        </p:blipFill>
        <p:spPr bwMode="auto">
          <a:xfrm>
            <a:off x="7434265" y="2001770"/>
            <a:ext cx="2155825" cy="6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6"/>
          <p:cNvSpPr>
            <a:spLocks noGrp="1"/>
          </p:cNvSpPr>
          <p:nvPr>
            <p:ph type="body" sz="quarter" idx="11" hasCustomPrompt="1"/>
          </p:nvPr>
        </p:nvSpPr>
        <p:spPr>
          <a:xfrm>
            <a:off x="1176340" y="3892055"/>
            <a:ext cx="5659891" cy="1363662"/>
          </a:xfrm>
          <a:prstGeom prst="rect">
            <a:avLst/>
          </a:prstGeom>
        </p:spPr>
        <p:txBody>
          <a:bodyPr vert="horz" lIns="0" tIns="0" rIns="0" bIns="0"/>
          <a:lstStyle>
            <a:lvl1pPr marL="0" indent="0">
              <a:lnSpc>
                <a:spcPts val="2200"/>
              </a:lnSpc>
              <a:spcBef>
                <a:spcPts val="0"/>
              </a:spcBef>
              <a:spcAft>
                <a:spcPts val="800"/>
              </a:spcAft>
              <a:buFont typeface="Arial"/>
              <a:buNone/>
              <a:defRPr sz="1800">
                <a:solidFill>
                  <a:srgbClr val="5E5E5E"/>
                </a:solidFill>
              </a:defRPr>
            </a:lvl1pPr>
            <a:lvl2pPr marL="454751" indent="0">
              <a:buFont typeface="Arial"/>
              <a:buNone/>
              <a:defRPr sz="3200">
                <a:solidFill>
                  <a:srgbClr val="7F7F7F"/>
                </a:solidFill>
              </a:defRPr>
            </a:lvl2pPr>
            <a:lvl3pPr marL="909503" indent="0">
              <a:buFont typeface="Arial"/>
              <a:buNone/>
              <a:defRPr sz="3200">
                <a:solidFill>
                  <a:srgbClr val="7F7F7F"/>
                </a:solidFill>
              </a:defRPr>
            </a:lvl3pPr>
            <a:lvl4pPr marL="1364252" indent="0">
              <a:buFont typeface="Arial"/>
              <a:buNone/>
              <a:defRPr sz="3200">
                <a:solidFill>
                  <a:srgbClr val="7F7F7F"/>
                </a:solidFill>
              </a:defRPr>
            </a:lvl4pPr>
            <a:lvl5pPr marL="1819003" indent="0">
              <a:buFont typeface="Arial"/>
              <a:buNone/>
              <a:defRPr sz="3200">
                <a:solidFill>
                  <a:srgbClr val="7F7F7F"/>
                </a:solidFill>
              </a:defRPr>
            </a:lvl5pPr>
          </a:lstStyle>
          <a:p>
            <a:pPr lvl="0"/>
            <a:r>
              <a:rPr lang="en-US" dirty="0"/>
              <a:t>Name (18pt)</a:t>
            </a:r>
          </a:p>
          <a:p>
            <a:pPr lvl="0"/>
            <a:r>
              <a:rPr lang="en-US" dirty="0"/>
              <a:t>Title</a:t>
            </a:r>
          </a:p>
          <a:p>
            <a:pPr lvl="0"/>
            <a:endParaRPr lang="en-US" dirty="0"/>
          </a:p>
          <a:p>
            <a:pPr lvl="0"/>
            <a:r>
              <a:rPr lang="en-US" dirty="0"/>
              <a:t>Date</a:t>
            </a:r>
          </a:p>
        </p:txBody>
      </p:sp>
      <p:sp>
        <p:nvSpPr>
          <p:cNvPr id="11" name="Title 4"/>
          <p:cNvSpPr>
            <a:spLocks noGrp="1"/>
          </p:cNvSpPr>
          <p:nvPr>
            <p:ph type="title" hasCustomPrompt="1"/>
          </p:nvPr>
        </p:nvSpPr>
        <p:spPr>
          <a:xfrm>
            <a:off x="1176340" y="1980486"/>
            <a:ext cx="5659891" cy="1804113"/>
          </a:xfrm>
          <a:prstGeom prst="rect">
            <a:avLst/>
          </a:prstGeom>
        </p:spPr>
        <p:txBody>
          <a:bodyPr vert="horz" lIns="0" tIns="0" rIns="0" bIns="0"/>
          <a:lstStyle>
            <a:lvl1pPr algn="l">
              <a:lnSpc>
                <a:spcPts val="4000"/>
              </a:lnSpc>
              <a:defRPr lang="en-US" sz="3600" kern="1200" baseline="0" dirty="0">
                <a:solidFill>
                  <a:srgbClr val="5E5E5E"/>
                </a:solidFill>
                <a:latin typeface="+mn-lt"/>
                <a:ea typeface="ＭＳ Ｐゴシック" charset="0"/>
                <a:cs typeface="ＭＳ Ｐゴシック" charset="0"/>
              </a:defRPr>
            </a:lvl1pPr>
          </a:lstStyle>
          <a:p>
            <a:r>
              <a:rPr lang="en-US" dirty="0"/>
              <a:t>Presentation Title (Maintain 36pt font and a three-line maximum)</a:t>
            </a:r>
          </a:p>
        </p:txBody>
      </p:sp>
      <p:sp>
        <p:nvSpPr>
          <p:cNvPr id="12" name="Text Placeholder 5"/>
          <p:cNvSpPr txBox="1">
            <a:spLocks/>
          </p:cNvSpPr>
          <p:nvPr userDrawn="1"/>
        </p:nvSpPr>
        <p:spPr>
          <a:xfrm>
            <a:off x="1171576" y="5904835"/>
            <a:ext cx="8296274" cy="1348732"/>
          </a:xfrm>
          <a:prstGeom prst="rect">
            <a:avLst/>
          </a:prstGeom>
        </p:spPr>
        <p:txBody>
          <a:bodyPr vert="horz" lIns="0" tIns="0" rIns="0" bIns="0" anchor="b"/>
          <a:lstStyle>
            <a:lvl1pPr marL="0"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j-lt"/>
                <a:ea typeface="ＭＳ Ｐゴシック" charset="0"/>
                <a:cs typeface="ＭＳ Ｐゴシック" charset="0"/>
              </a:defRPr>
            </a:lvl1pPr>
            <a:lvl2pPr marL="509412"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2pPr>
            <a:lvl3pPr marL="1018825"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3pPr>
            <a:lvl4pPr marL="1528237"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4pPr>
            <a:lvl5pPr marL="2037649"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a:lnSpc>
                <a:spcPts val="1100"/>
              </a:lnSpc>
              <a:spcBef>
                <a:spcPts val="0"/>
              </a:spcBef>
            </a:pPr>
            <a:r>
              <a:rPr lang="en-US" sz="900" kern="1200" dirty="0">
                <a:solidFill>
                  <a:schemeClr val="bg1">
                    <a:lumMod val="65000"/>
                  </a:schemeClr>
                </a:solidFill>
                <a:latin typeface="+mj-lt"/>
                <a:ea typeface="ＭＳ Ｐゴシック" charset="0"/>
                <a:cs typeface="ＭＳ Ｐゴシック" charset="0"/>
              </a:rPr>
              <a:t>©2015 Morningstar, Inc. All rights reserved. </a:t>
            </a:r>
          </a:p>
        </p:txBody>
      </p:sp>
    </p:spTree>
    <p:extLst>
      <p:ext uri="{BB962C8B-B14F-4D97-AF65-F5344CB8AC3E}">
        <p14:creationId xmlns:p14="http://schemas.microsoft.com/office/powerpoint/2010/main" val="689486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orningstar AU Disclosure">
    <p:spTree>
      <p:nvGrpSpPr>
        <p:cNvPr id="1" name=""/>
        <p:cNvGrpSpPr/>
        <p:nvPr/>
      </p:nvGrpSpPr>
      <p:grpSpPr>
        <a:xfrm>
          <a:off x="0" y="0"/>
          <a:ext cx="0" cy="0"/>
          <a:chOff x="0" y="0"/>
          <a:chExt cx="0" cy="0"/>
        </a:xfrm>
      </p:grpSpPr>
      <p:sp>
        <p:nvSpPr>
          <p:cNvPr id="3"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indent="0">
              <a:lnSpc>
                <a:spcPts val="2200"/>
              </a:lnSpc>
              <a:spcBef>
                <a:spcPts val="0"/>
              </a:spcBef>
              <a:spcAft>
                <a:spcPts val="800"/>
              </a:spcAft>
              <a:buNone/>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lvl="0"/>
            <a:r>
              <a:rPr lang="en-US" dirty="0"/>
              <a:t>Important Information</a:t>
            </a:r>
          </a:p>
        </p:txBody>
      </p:sp>
      <p:pic>
        <p:nvPicPr>
          <p:cNvPr id="4" name="Picture 3" descr="MstarRGB123.jpg"/>
          <p:cNvPicPr>
            <a:picLocks/>
          </p:cNvPicPr>
          <p:nvPr userDrawn="1"/>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6" name="Straight Connector 5"/>
          <p:cNvCxnSpPr/>
          <p:nvPr userDrawn="1"/>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ext Placeholder 5"/>
          <p:cNvSpPr txBox="1">
            <a:spLocks/>
          </p:cNvSpPr>
          <p:nvPr userDrawn="1"/>
        </p:nvSpPr>
        <p:spPr>
          <a:xfrm>
            <a:off x="1171576" y="1897348"/>
            <a:ext cx="8001625" cy="4726673"/>
          </a:xfrm>
          <a:prstGeom prst="rect">
            <a:avLst/>
          </a:prstGeom>
        </p:spPr>
        <p:txBody>
          <a:bodyPr vert="horz" lIns="0" tIns="0" rIns="0" bIns="0" anchor="b"/>
          <a:lstStyle>
            <a:lvl1pPr marL="0"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j-lt"/>
                <a:ea typeface="ＭＳ Ｐゴシック" charset="0"/>
                <a:cs typeface="ＭＳ Ｐゴシック" charset="0"/>
              </a:defRPr>
            </a:lvl1pPr>
            <a:lvl2pPr marL="509412"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2pPr>
            <a:lvl3pPr marL="1018825"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3pPr>
            <a:lvl4pPr marL="1528237"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4pPr>
            <a:lvl5pPr marL="2037649"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nSpc>
                <a:spcPts val="1800"/>
              </a:lnSpc>
              <a:spcBef>
                <a:spcPts val="0"/>
              </a:spcBef>
              <a:spcAft>
                <a:spcPts val="1200"/>
              </a:spcAft>
              <a:buNone/>
            </a:pPr>
            <a:r>
              <a:rPr lang="en-AU" sz="1300" dirty="0">
                <a:solidFill>
                  <a:schemeClr val="tx1"/>
                </a:solidFill>
              </a:rPr>
              <a:t>Any Morningstar ratings/recommendations contained in this presentation are based on the full research report available from Morningstar or your adviser. </a:t>
            </a:r>
          </a:p>
          <a:p>
            <a:pPr marL="0" indent="0">
              <a:lnSpc>
                <a:spcPts val="1800"/>
              </a:lnSpc>
              <a:spcBef>
                <a:spcPts val="0"/>
              </a:spcBef>
              <a:spcAft>
                <a:spcPts val="1200"/>
              </a:spcAft>
              <a:buNone/>
            </a:pPr>
            <a:r>
              <a:rPr lang="en-AU" sz="1300" dirty="0">
                <a:solidFill>
                  <a:schemeClr val="tx1"/>
                </a:solidFill>
              </a:rPr>
              <a:t>© Morningstar, Inc. All rights reserved. Neither Morningstar, its affiliates, nor the content providers guarantee the data or content contained herein to be accurate, complete or timely nor will they have any liability for its use or distribution. No part of this document may be reproduced or distributed in any form without the prior written consent of Morningstar. </a:t>
            </a:r>
          </a:p>
          <a:p>
            <a:pPr marL="0" indent="0">
              <a:lnSpc>
                <a:spcPts val="1800"/>
              </a:lnSpc>
              <a:spcBef>
                <a:spcPts val="0"/>
              </a:spcBef>
              <a:spcAft>
                <a:spcPts val="1200"/>
              </a:spcAft>
              <a:buNone/>
            </a:pPr>
            <a:r>
              <a:rPr lang="en-AU" sz="1300" dirty="0">
                <a:solidFill>
                  <a:schemeClr val="tx1"/>
                </a:solidFill>
              </a:rPr>
              <a:t>Any general advice or ‘class service’ have been prepared by Morningstar Australasia Pty Ltd (ABN: 95 090 665 544, AFSL: 240892) and/or Morningstar Research Ltd, subsidiaries of Morningstar, Inc, without reference to your objectives, financial situation or needs. Please refer to our Financial Services Guide (FSG) for more information at </a:t>
            </a:r>
            <a:r>
              <a:rPr lang="en-AU" sz="1300" dirty="0">
                <a:solidFill>
                  <a:schemeClr val="tx1"/>
                </a:solidFill>
                <a:hlinkClick r:id="rId3"/>
              </a:rPr>
              <a:t>www.morningstar.com.au/s/fsg.pdf</a:t>
            </a:r>
            <a:r>
              <a:rPr lang="en-AU" sz="1300" dirty="0">
                <a:solidFill>
                  <a:schemeClr val="tx1"/>
                </a:solidFill>
              </a:rPr>
              <a:t>. You should consider the advice in light of these matters and if applicable, the relevant Product Disclosure Statement (Australian products) or Investment Statement (New Zealand products) before making any decision to invest. </a:t>
            </a:r>
          </a:p>
          <a:p>
            <a:pPr marL="0" indent="0">
              <a:lnSpc>
                <a:spcPts val="1800"/>
              </a:lnSpc>
              <a:spcBef>
                <a:spcPts val="0"/>
              </a:spcBef>
              <a:spcAft>
                <a:spcPts val="1200"/>
              </a:spcAft>
              <a:buNone/>
            </a:pPr>
            <a:r>
              <a:rPr lang="en-AU" sz="1300" dirty="0">
                <a:solidFill>
                  <a:schemeClr val="tx1"/>
                </a:solidFill>
              </a:rPr>
              <a:t>Our publications, ratings and products should be viewed as an additional investment resource, not as your sole source of information. Past performance does not necessarily indicate a financial product’s future performance. To obtain advice tailored to your situation, contact a professional financial adviser. Some material is copyright and published under licence from ASX Operations Pty Ltd ACN 004 523 782 ("ASXO").</a:t>
            </a:r>
          </a:p>
        </p:txBody>
      </p:sp>
    </p:spTree>
    <p:extLst>
      <p:ext uri="{BB962C8B-B14F-4D97-AF65-F5344CB8AC3E}">
        <p14:creationId xmlns:p14="http://schemas.microsoft.com/office/powerpoint/2010/main" val="164132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4" name="Picture 2" descr="MstarRGB123.jpg"/>
          <p:cNvPicPr>
            <a:picLocks/>
          </p:cNvPicPr>
          <p:nvPr userDrawn="1"/>
        </p:nvPicPr>
        <p:blipFill>
          <a:blip r:embed="rId2">
            <a:extLst>
              <a:ext uri="{28A0092B-C50C-407E-A947-70E740481C1C}">
                <a14:useLocalDpi xmlns:a14="http://schemas.microsoft.com/office/drawing/2010/main" val="0"/>
              </a:ext>
            </a:extLst>
          </a:blip>
          <a:srcRect t="63615"/>
          <a:stretch>
            <a:fillRect/>
          </a:stretch>
        </p:blipFill>
        <p:spPr bwMode="auto">
          <a:xfrm>
            <a:off x="7434265" y="2001770"/>
            <a:ext cx="2155825" cy="6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404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Bullet 1-Column">
    <p:spTree>
      <p:nvGrpSpPr>
        <p:cNvPr id="1" name=""/>
        <p:cNvGrpSpPr/>
        <p:nvPr/>
      </p:nvGrpSpPr>
      <p:grpSpPr>
        <a:xfrm>
          <a:off x="0" y="0"/>
          <a:ext cx="0" cy="0"/>
          <a:chOff x="0" y="0"/>
          <a:chExt cx="0" cy="0"/>
        </a:xfrm>
      </p:grpSpPr>
      <p:sp>
        <p:nvSpPr>
          <p:cNvPr id="33" name="Text Placeholder 18"/>
          <p:cNvSpPr>
            <a:spLocks noGrp="1"/>
          </p:cNvSpPr>
          <p:nvPr>
            <p:ph type="body" sz="quarter" idx="12" hasCustomPrompt="1"/>
          </p:nvPr>
        </p:nvSpPr>
        <p:spPr>
          <a:xfrm>
            <a:off x="1176338" y="925565"/>
            <a:ext cx="8291512" cy="414323"/>
          </a:xfrm>
          <a:prstGeom prst="rect">
            <a:avLst/>
          </a:prstGeom>
        </p:spPr>
        <p:txBody>
          <a:bodyPr vert="horz" lIns="0" tIns="0" rIns="0" bIns="0"/>
          <a:lstStyle>
            <a:lvl1pPr marL="0" indent="0">
              <a:lnSpc>
                <a:spcPts val="2200"/>
              </a:lnSpc>
              <a:spcBef>
                <a:spcPts val="0"/>
              </a:spcBef>
              <a:spcAft>
                <a:spcPts val="800"/>
              </a:spcAft>
              <a:buNone/>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lvl="0"/>
            <a:r>
              <a:rPr lang="en-US" dirty="0"/>
              <a:t>Headline (22pt font, one-line maximum)</a:t>
            </a:r>
          </a:p>
        </p:txBody>
      </p:sp>
      <p:pic>
        <p:nvPicPr>
          <p:cNvPr id="31" name="Picture 3" descr="MstarRGB123.jpg"/>
          <p:cNvPicPr>
            <a:picLocks/>
          </p:cNvPicPr>
          <p:nvPr userDrawn="1"/>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12" name="Straight Connector 11"/>
          <p:cNvCxnSpPr/>
          <p:nvPr userDrawn="1"/>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itle 2"/>
          <p:cNvSpPr>
            <a:spLocks noGrp="1"/>
          </p:cNvSpPr>
          <p:nvPr>
            <p:ph type="title" hasCustomPrompt="1"/>
          </p:nvPr>
        </p:nvSpPr>
        <p:spPr>
          <a:xfrm>
            <a:off x="1181101" y="548747"/>
            <a:ext cx="8280400" cy="326017"/>
          </a:xfrm>
          <a:prstGeom prst="rect">
            <a:avLst/>
          </a:prstGeom>
        </p:spPr>
        <p:txBody>
          <a:bodyPr vert="horz" lIns="0" tIns="0" rIns="0" bIns="0"/>
          <a:lstStyle>
            <a:lvl1pPr algn="l">
              <a:lnSpc>
                <a:spcPts val="2600"/>
              </a:lnSpc>
              <a:defRPr lang="en-US" sz="2200" kern="1200" baseline="0" dirty="0">
                <a:solidFill>
                  <a:srgbClr val="5E5E5E"/>
                </a:solidFill>
                <a:latin typeface="+mn-lt"/>
                <a:ea typeface="ＭＳ Ｐゴシック" charset="0"/>
                <a:cs typeface="ＭＳ Ｐゴシック" charset="0"/>
              </a:defRPr>
            </a:lvl1pPr>
          </a:lstStyle>
          <a:p>
            <a:r>
              <a:rPr lang="en-US" dirty="0"/>
              <a:t>Subhead or Chapter Title (22pt font, one-line maximum)</a:t>
            </a:r>
          </a:p>
        </p:txBody>
      </p:sp>
      <p:sp>
        <p:nvSpPr>
          <p:cNvPr id="9" name="Text Placeholder 16"/>
          <p:cNvSpPr>
            <a:spLocks noGrp="1"/>
          </p:cNvSpPr>
          <p:nvPr>
            <p:ph type="body" sz="quarter" idx="17" hasCustomPrompt="1"/>
          </p:nvPr>
        </p:nvSpPr>
        <p:spPr>
          <a:xfrm>
            <a:off x="1176338" y="2019649"/>
            <a:ext cx="8291512" cy="587147"/>
          </a:xfrm>
          <a:prstGeom prst="rect">
            <a:avLst/>
          </a:prstGeom>
        </p:spPr>
        <p:txBody>
          <a:bodyPr vert="horz" lIns="0" tIns="0" rIns="0" bIns="0" numCol="1" spcCol="612648"/>
          <a:lstStyle>
            <a:lvl1pPr marL="0" indent="0">
              <a:lnSpc>
                <a:spcPts val="2200"/>
              </a:lnSpc>
              <a:spcAft>
                <a:spcPts val="800"/>
              </a:spcAft>
              <a:buClr>
                <a:schemeClr val="tx2"/>
              </a:buClr>
              <a:buFont typeface="Morningstar Symbols"/>
              <a:buNone/>
              <a:defRPr lang="en-US" sz="1800" kern="1200" baseline="0" dirty="0" smtClean="0">
                <a:solidFill>
                  <a:schemeClr val="tx2"/>
                </a:solidFill>
                <a:latin typeface="+mn-lt"/>
                <a:ea typeface="ＭＳ Ｐゴシック" charset="0"/>
                <a:cs typeface="ＭＳ Ｐゴシック" charset="0"/>
              </a:defRPr>
            </a:lvl1pPr>
            <a:lvl2pPr marL="342900" indent="-168275">
              <a:lnSpc>
                <a:spcPts val="2200"/>
              </a:lnSpc>
              <a:spcAft>
                <a:spcPts val="800"/>
              </a:spcAft>
              <a:buClr>
                <a:schemeClr val="tx2"/>
              </a:buClr>
              <a:buFont typeface="Morningstar Symbols"/>
              <a:buChar char="/"/>
              <a:tabLst/>
              <a:defRPr sz="1800">
                <a:solidFill>
                  <a:schemeClr val="tx1"/>
                </a:solidFill>
              </a:defRPr>
            </a:lvl2pPr>
            <a:lvl3pPr marL="520700" indent="-171450">
              <a:lnSpc>
                <a:spcPts val="2200"/>
              </a:lnSpc>
              <a:spcAft>
                <a:spcPts val="800"/>
              </a:spcAft>
              <a:buClr>
                <a:schemeClr val="bg1">
                  <a:lumMod val="65000"/>
                </a:schemeClr>
              </a:buClr>
              <a:buFont typeface="Morningstar Symbols"/>
              <a:buChar char="/"/>
              <a:defRPr sz="1800">
                <a:solidFill>
                  <a:schemeClr val="tx1"/>
                </a:solidFill>
              </a:defRPr>
            </a:lvl3pPr>
            <a:lvl4pPr marL="1364252" indent="0">
              <a:buNone/>
              <a:defRPr sz="1600">
                <a:solidFill>
                  <a:schemeClr val="bg1">
                    <a:lumMod val="50000"/>
                  </a:schemeClr>
                </a:solidFill>
              </a:defRPr>
            </a:lvl4pPr>
            <a:lvl5pPr marL="1819003" indent="0">
              <a:buNone/>
              <a:defRPr sz="1600">
                <a:solidFill>
                  <a:schemeClr val="bg1">
                    <a:lumMod val="50000"/>
                  </a:schemeClr>
                </a:solidFill>
              </a:defRPr>
            </a:lvl5pPr>
          </a:lstStyle>
          <a:p>
            <a:pPr lvl="0"/>
            <a:r>
              <a:rPr lang="en-US" dirty="0"/>
              <a:t>Slide Overview: This should convey the main idea of the slide (18pt font, two-line maximum).</a:t>
            </a:r>
          </a:p>
        </p:txBody>
      </p:sp>
      <p:sp>
        <p:nvSpPr>
          <p:cNvPr id="10" name="Text Placeholder 7"/>
          <p:cNvSpPr>
            <a:spLocks noGrp="1"/>
          </p:cNvSpPr>
          <p:nvPr>
            <p:ph type="body" sz="quarter" idx="19" hasCustomPrompt="1"/>
          </p:nvPr>
        </p:nvSpPr>
        <p:spPr>
          <a:xfrm>
            <a:off x="1003300" y="2657211"/>
            <a:ext cx="8464550" cy="3961078"/>
          </a:xfrm>
          <a:prstGeom prst="rect">
            <a:avLst/>
          </a:prstGeom>
        </p:spPr>
        <p:txBody>
          <a:bodyPr vert="horz" lIns="0" tIns="0" rIns="0" bIns="0" numCol="1" spcCol="612648"/>
          <a:lstStyle>
            <a:lvl1pPr marL="177800" indent="-177800">
              <a:lnSpc>
                <a:spcPts val="2200"/>
              </a:lnSpc>
              <a:spcBef>
                <a:spcPts val="0"/>
              </a:spcBef>
              <a:spcAft>
                <a:spcPts val="800"/>
              </a:spcAft>
              <a:buClr>
                <a:schemeClr val="tx2"/>
              </a:buClr>
              <a:buFont typeface="Morningstar Symbols"/>
              <a:buChar char="g"/>
              <a:defRPr lang="en-US" sz="1800" kern="1200" dirty="0" smtClean="0">
                <a:solidFill>
                  <a:schemeClr val="tx1"/>
                </a:solidFill>
                <a:latin typeface="+mn-lt"/>
                <a:ea typeface="ＭＳ Ｐゴシック" charset="0"/>
                <a:cs typeface="+mn-cs"/>
              </a:defRPr>
            </a:lvl1pPr>
            <a:lvl2pPr marL="355600" indent="-166688">
              <a:lnSpc>
                <a:spcPts val="2200"/>
              </a:lnSpc>
              <a:spcAft>
                <a:spcPts val="800"/>
              </a:spcAft>
              <a:buClr>
                <a:schemeClr val="tx2"/>
              </a:buClr>
              <a:buFont typeface="Morningstar Symbols"/>
              <a:buChar char="/"/>
              <a:defRPr lang="en-US" sz="1800" kern="1200" dirty="0" smtClean="0">
                <a:solidFill>
                  <a:schemeClr val="tx1"/>
                </a:solidFill>
                <a:latin typeface="+mn-lt"/>
                <a:ea typeface="ＭＳ Ｐゴシック" charset="0"/>
                <a:cs typeface="+mn-cs"/>
              </a:defRPr>
            </a:lvl2pPr>
            <a:lvl3pPr marL="515938" indent="-165100">
              <a:lnSpc>
                <a:spcPts val="2200"/>
              </a:lnSpc>
              <a:spcAft>
                <a:spcPts val="800"/>
              </a:spcAft>
              <a:buClr>
                <a:schemeClr val="bg1">
                  <a:lumMod val="65000"/>
                </a:schemeClr>
              </a:buClr>
              <a:buFont typeface="Morningstar Symbols"/>
              <a:buChar char="/"/>
              <a:defRPr lang="en-US" sz="1800" kern="1200" dirty="0" smtClean="0">
                <a:solidFill>
                  <a:schemeClr val="tx1"/>
                </a:solidFill>
                <a:latin typeface="+mn-lt"/>
                <a:ea typeface="ＭＳ Ｐゴシック" charset="0"/>
                <a:cs typeface="+mn-cs"/>
              </a:defRPr>
            </a:lvl3pPr>
          </a:lstStyle>
          <a:p>
            <a:pPr lvl="0"/>
            <a:r>
              <a:rPr lang="en-US" dirty="0"/>
              <a:t>First level of information (18pt font)</a:t>
            </a:r>
          </a:p>
          <a:p>
            <a:pPr lvl="1"/>
            <a:r>
              <a:rPr lang="en-US" dirty="0"/>
              <a:t>Second level</a:t>
            </a:r>
          </a:p>
          <a:p>
            <a:pPr lvl="2"/>
            <a:r>
              <a:rPr lang="en-US" dirty="0"/>
              <a:t>Third level</a:t>
            </a:r>
          </a:p>
        </p:txBody>
      </p:sp>
      <p:sp>
        <p:nvSpPr>
          <p:cNvPr id="11" name="Content Placeholder 2"/>
          <p:cNvSpPr>
            <a:spLocks noGrp="1"/>
          </p:cNvSpPr>
          <p:nvPr>
            <p:ph idx="23" hasCustomPrompt="1"/>
          </p:nvPr>
        </p:nvSpPr>
        <p:spPr>
          <a:xfrm>
            <a:off x="1184275" y="6805929"/>
            <a:ext cx="8277224" cy="138499"/>
          </a:xfrm>
          <a:prstGeom prst="rect">
            <a:avLst/>
          </a:prstGeom>
        </p:spPr>
        <p:txBody>
          <a:bodyPr wrap="square" lIns="0" tIns="0" rIns="0" bIns="0" anchor="b">
            <a:spAutoFit/>
          </a:bodyPr>
          <a:lstStyle>
            <a:lvl1pPr marL="0" indent="0">
              <a:lnSpc>
                <a:spcPts val="1100"/>
              </a:lnSpc>
              <a:spcBef>
                <a:spcPts val="0"/>
              </a:spcBef>
              <a:spcAft>
                <a:spcPts val="0"/>
              </a:spcAft>
              <a:buClr>
                <a:schemeClr val="tx2"/>
              </a:buClr>
              <a:buSzPct val="75000"/>
              <a:buFont typeface="Lucida Grande"/>
              <a:buNone/>
              <a:defRPr sz="900" baseline="0">
                <a:solidFill>
                  <a:schemeClr val="bg1">
                    <a:lumMod val="65000"/>
                  </a:schemeClr>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Data as of DD/MM/YYYY or Source: (9pt font)</a:t>
            </a:r>
          </a:p>
        </p:txBody>
      </p:sp>
    </p:spTree>
    <p:extLst>
      <p:ext uri="{BB962C8B-B14F-4D97-AF65-F5344CB8AC3E}">
        <p14:creationId xmlns:p14="http://schemas.microsoft.com/office/powerpoint/2010/main" val="238918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IM Title Page">
    <p:spTree>
      <p:nvGrpSpPr>
        <p:cNvPr id="1" name=""/>
        <p:cNvGrpSpPr/>
        <p:nvPr/>
      </p:nvGrpSpPr>
      <p:grpSpPr>
        <a:xfrm>
          <a:off x="0" y="0"/>
          <a:ext cx="0" cy="0"/>
          <a:chOff x="0" y="0"/>
          <a:chExt cx="0" cy="0"/>
        </a:xfrm>
      </p:grpSpPr>
      <p:pic>
        <p:nvPicPr>
          <p:cNvPr id="9" name="Picture 2" descr="MstarRGB123.jpg"/>
          <p:cNvPicPr>
            <a:picLocks/>
          </p:cNvPicPr>
          <p:nvPr userDrawn="1"/>
        </p:nvPicPr>
        <p:blipFill>
          <a:blip r:embed="rId2">
            <a:extLst>
              <a:ext uri="{28A0092B-C50C-407E-A947-70E740481C1C}">
                <a14:useLocalDpi xmlns:a14="http://schemas.microsoft.com/office/drawing/2010/main" val="0"/>
              </a:ext>
            </a:extLst>
          </a:blip>
          <a:srcRect t="63615"/>
          <a:stretch>
            <a:fillRect/>
          </a:stretch>
        </p:blipFill>
        <p:spPr bwMode="auto">
          <a:xfrm>
            <a:off x="7434265" y="2001770"/>
            <a:ext cx="2155825" cy="6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6"/>
          <p:cNvSpPr>
            <a:spLocks noGrp="1"/>
          </p:cNvSpPr>
          <p:nvPr>
            <p:ph type="body" sz="quarter" idx="11" hasCustomPrompt="1"/>
          </p:nvPr>
        </p:nvSpPr>
        <p:spPr>
          <a:xfrm>
            <a:off x="1176340" y="3892055"/>
            <a:ext cx="5659891" cy="1363662"/>
          </a:xfrm>
          <a:prstGeom prst="rect">
            <a:avLst/>
          </a:prstGeom>
        </p:spPr>
        <p:txBody>
          <a:bodyPr vert="horz" lIns="0" tIns="0" rIns="0" bIns="0"/>
          <a:lstStyle>
            <a:lvl1pPr marL="0" indent="0">
              <a:lnSpc>
                <a:spcPts val="2200"/>
              </a:lnSpc>
              <a:spcBef>
                <a:spcPts val="0"/>
              </a:spcBef>
              <a:spcAft>
                <a:spcPts val="800"/>
              </a:spcAft>
              <a:buFont typeface="Arial"/>
              <a:buNone/>
              <a:defRPr sz="1800">
                <a:solidFill>
                  <a:srgbClr val="5E5E5E"/>
                </a:solidFill>
              </a:defRPr>
            </a:lvl1pPr>
            <a:lvl2pPr marL="454751" indent="0">
              <a:buFont typeface="Arial"/>
              <a:buNone/>
              <a:defRPr sz="3200">
                <a:solidFill>
                  <a:srgbClr val="7F7F7F"/>
                </a:solidFill>
              </a:defRPr>
            </a:lvl2pPr>
            <a:lvl3pPr marL="909503" indent="0">
              <a:buFont typeface="Arial"/>
              <a:buNone/>
              <a:defRPr sz="3200">
                <a:solidFill>
                  <a:srgbClr val="7F7F7F"/>
                </a:solidFill>
              </a:defRPr>
            </a:lvl3pPr>
            <a:lvl4pPr marL="1364252" indent="0">
              <a:buFont typeface="Arial"/>
              <a:buNone/>
              <a:defRPr sz="3200">
                <a:solidFill>
                  <a:srgbClr val="7F7F7F"/>
                </a:solidFill>
              </a:defRPr>
            </a:lvl4pPr>
            <a:lvl5pPr marL="1819003" indent="0">
              <a:buFont typeface="Arial"/>
              <a:buNone/>
              <a:defRPr sz="3200">
                <a:solidFill>
                  <a:srgbClr val="7F7F7F"/>
                </a:solidFill>
              </a:defRPr>
            </a:lvl5pPr>
          </a:lstStyle>
          <a:p>
            <a:pPr lvl="0"/>
            <a:r>
              <a:rPr lang="en-US" dirty="0"/>
              <a:t>Name (18pt)</a:t>
            </a:r>
          </a:p>
          <a:p>
            <a:pPr lvl="0"/>
            <a:r>
              <a:rPr lang="en-US" dirty="0"/>
              <a:t>Title</a:t>
            </a:r>
          </a:p>
          <a:p>
            <a:pPr lvl="0"/>
            <a:endParaRPr lang="en-US" dirty="0"/>
          </a:p>
          <a:p>
            <a:pPr lvl="0"/>
            <a:r>
              <a:rPr lang="en-US" dirty="0"/>
              <a:t>Date</a:t>
            </a:r>
          </a:p>
        </p:txBody>
      </p:sp>
      <p:sp>
        <p:nvSpPr>
          <p:cNvPr id="11" name="Title 4"/>
          <p:cNvSpPr>
            <a:spLocks noGrp="1"/>
          </p:cNvSpPr>
          <p:nvPr>
            <p:ph type="title" hasCustomPrompt="1"/>
          </p:nvPr>
        </p:nvSpPr>
        <p:spPr>
          <a:xfrm>
            <a:off x="1176340" y="1980486"/>
            <a:ext cx="5659891" cy="1804113"/>
          </a:xfrm>
          <a:prstGeom prst="rect">
            <a:avLst/>
          </a:prstGeom>
        </p:spPr>
        <p:txBody>
          <a:bodyPr vert="horz" lIns="0" tIns="0" rIns="0" bIns="0"/>
          <a:lstStyle>
            <a:lvl1pPr algn="l">
              <a:lnSpc>
                <a:spcPts val="4000"/>
              </a:lnSpc>
              <a:defRPr lang="en-US" sz="3600" kern="1200" baseline="0" dirty="0">
                <a:solidFill>
                  <a:srgbClr val="5E5E5E"/>
                </a:solidFill>
                <a:latin typeface="+mn-lt"/>
                <a:ea typeface="ＭＳ Ｐゴシック" charset="0"/>
                <a:cs typeface="ＭＳ Ｐゴシック" charset="0"/>
              </a:defRPr>
            </a:lvl1pPr>
          </a:lstStyle>
          <a:p>
            <a:r>
              <a:rPr lang="en-US" dirty="0"/>
              <a:t>MIM Presentation Title (Maintain 36pt font and a three-line maximum)</a:t>
            </a:r>
          </a:p>
        </p:txBody>
      </p:sp>
      <p:sp>
        <p:nvSpPr>
          <p:cNvPr id="7" name="Text Placeholder 5"/>
          <p:cNvSpPr txBox="1">
            <a:spLocks/>
          </p:cNvSpPr>
          <p:nvPr userDrawn="1"/>
        </p:nvSpPr>
        <p:spPr>
          <a:xfrm>
            <a:off x="1171576" y="5904835"/>
            <a:ext cx="8296274" cy="1348732"/>
          </a:xfrm>
          <a:prstGeom prst="rect">
            <a:avLst/>
          </a:prstGeom>
        </p:spPr>
        <p:txBody>
          <a:bodyPr vert="horz" lIns="0" tIns="0" rIns="0" bIns="0" anchor="b"/>
          <a:lstStyle>
            <a:lvl1pPr marL="0"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j-lt"/>
                <a:ea typeface="ＭＳ Ｐゴシック" charset="0"/>
                <a:cs typeface="ＭＳ Ｐゴシック" charset="0"/>
              </a:defRPr>
            </a:lvl1pPr>
            <a:lvl2pPr marL="509412"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2pPr>
            <a:lvl3pPr marL="1018825"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3pPr>
            <a:lvl4pPr marL="1528237"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4pPr>
            <a:lvl5pPr marL="2037649"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algn="l">
              <a:lnSpc>
                <a:spcPts val="1100"/>
              </a:lnSpc>
              <a:spcBef>
                <a:spcPts val="0"/>
              </a:spcBef>
              <a:spcAft>
                <a:spcPts val="0"/>
              </a:spcAft>
            </a:pPr>
            <a:r>
              <a:rPr lang="en-US" sz="900" dirty="0">
                <a:solidFill>
                  <a:schemeClr val="bg1">
                    <a:lumMod val="65000"/>
                  </a:schemeClr>
                </a:solidFill>
                <a:latin typeface="+mn-lt"/>
              </a:rPr>
              <a:t>© 2015 Morningstar. All Rights Reserved. These materials are for information and/or illustration purposes only.</a:t>
            </a:r>
            <a:r>
              <a:rPr lang="en-US" sz="900" baseline="0" dirty="0">
                <a:solidFill>
                  <a:schemeClr val="bg1">
                    <a:lumMod val="65000"/>
                  </a:schemeClr>
                </a:solidFill>
                <a:latin typeface="+mn-lt"/>
              </a:rPr>
              <a:t> </a:t>
            </a:r>
            <a:r>
              <a:rPr lang="en-US" sz="900" dirty="0">
                <a:solidFill>
                  <a:schemeClr val="bg1">
                    <a:lumMod val="65000"/>
                  </a:schemeClr>
                </a:solidFill>
                <a:latin typeface="+mn-lt"/>
              </a:rPr>
              <a:t>Morningstar Investment Management is a division of Morningstar which includes Morningstar Associates, LLC, Morningstar Investment Services, Inc., and Ibbotson Associates, Inc., all registered investment advisors and</a:t>
            </a:r>
            <a:r>
              <a:rPr lang="en-US" sz="900" baseline="0" dirty="0">
                <a:solidFill>
                  <a:schemeClr val="bg1">
                    <a:lumMod val="65000"/>
                  </a:schemeClr>
                </a:solidFill>
                <a:latin typeface="+mn-lt"/>
              </a:rPr>
              <a:t> </a:t>
            </a:r>
            <a:r>
              <a:rPr lang="en-US" sz="900" dirty="0">
                <a:solidFill>
                  <a:schemeClr val="bg1">
                    <a:lumMod val="65000"/>
                  </a:schemeClr>
                </a:solidFill>
                <a:latin typeface="+mn-lt"/>
              </a:rPr>
              <a:t>wholly owned subsidiaries of Morningstar, Inc. All investment advisory services described herein are provided by one or more of the registered investment advisor subsidiaries. The Morningstar name and logo are registered marks of Morningstar. This presentation</a:t>
            </a:r>
            <a:r>
              <a:rPr lang="en-US" sz="900" baseline="0" dirty="0">
                <a:solidFill>
                  <a:schemeClr val="bg1">
                    <a:lumMod val="65000"/>
                  </a:schemeClr>
                </a:solidFill>
                <a:latin typeface="+mn-lt"/>
              </a:rPr>
              <a:t> </a:t>
            </a:r>
            <a:r>
              <a:rPr lang="en-US" sz="900" dirty="0">
                <a:solidFill>
                  <a:schemeClr val="bg1">
                    <a:lumMod val="65000"/>
                  </a:schemeClr>
                </a:solidFill>
                <a:latin typeface="+mn-lt"/>
              </a:rPr>
              <a:t>includes proprietary materials of Morningstar.  Reproduction, transcription</a:t>
            </a:r>
            <a:r>
              <a:rPr lang="en-US" sz="900" baseline="0" dirty="0">
                <a:solidFill>
                  <a:schemeClr val="bg1">
                    <a:lumMod val="65000"/>
                  </a:schemeClr>
                </a:solidFill>
                <a:latin typeface="+mn-lt"/>
              </a:rPr>
              <a:t> </a:t>
            </a:r>
            <a:r>
              <a:rPr lang="en-US" sz="900" dirty="0">
                <a:solidFill>
                  <a:schemeClr val="bg1">
                    <a:lumMod val="65000"/>
                  </a:schemeClr>
                </a:solidFill>
                <a:latin typeface="+mn-lt"/>
              </a:rPr>
              <a:t>or other use, by any means, in whole or in part, without the prior, written consent of Morningstar is prohibited. </a:t>
            </a:r>
          </a:p>
        </p:txBody>
      </p:sp>
    </p:spTree>
    <p:extLst>
      <p:ext uri="{BB962C8B-B14F-4D97-AF65-F5344CB8AC3E}">
        <p14:creationId xmlns:p14="http://schemas.microsoft.com/office/powerpoint/2010/main" val="56975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Section">
    <p:spTree>
      <p:nvGrpSpPr>
        <p:cNvPr id="1" name=""/>
        <p:cNvGrpSpPr/>
        <p:nvPr/>
      </p:nvGrpSpPr>
      <p:grpSpPr>
        <a:xfrm>
          <a:off x="0" y="0"/>
          <a:ext cx="0" cy="0"/>
          <a:chOff x="0" y="0"/>
          <a:chExt cx="0" cy="0"/>
        </a:xfrm>
      </p:grpSpPr>
      <p:pic>
        <p:nvPicPr>
          <p:cNvPr id="13" name="Picture 3" descr="MstarRGB123.jpg"/>
          <p:cNvPicPr>
            <a:picLocks/>
          </p:cNvPicPr>
          <p:nvPr userDrawn="1"/>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11" name="Straight Connector 10"/>
          <p:cNvCxnSpPr/>
          <p:nvPr userDrawn="1"/>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176339" y="1980486"/>
            <a:ext cx="8285161" cy="1153239"/>
          </a:xfrm>
          <a:prstGeom prst="rect">
            <a:avLst/>
          </a:prstGeom>
        </p:spPr>
        <p:txBody>
          <a:bodyPr vert="horz" lIns="0" tIns="0" rIns="0" bIns="0"/>
          <a:lstStyle>
            <a:lvl1pPr algn="l">
              <a:lnSpc>
                <a:spcPts val="4200"/>
              </a:lnSpc>
              <a:spcAft>
                <a:spcPts val="800"/>
              </a:spcAft>
              <a:defRPr lang="en-US" sz="3600" kern="1200" baseline="0" dirty="0">
                <a:solidFill>
                  <a:srgbClr val="5E5E5E"/>
                </a:solidFill>
                <a:latin typeface="+mn-lt"/>
                <a:ea typeface="ＭＳ Ｐゴシック" charset="0"/>
                <a:cs typeface="ＭＳ Ｐゴシック" charset="0"/>
              </a:defRPr>
            </a:lvl1pPr>
          </a:lstStyle>
          <a:p>
            <a:r>
              <a:rPr lang="en-US" dirty="0"/>
              <a:t>Chapter or Section Title (36pt, two-line maximum)</a:t>
            </a:r>
          </a:p>
        </p:txBody>
      </p:sp>
    </p:spTree>
    <p:extLst>
      <p:ext uri="{BB962C8B-B14F-4D97-AF65-F5344CB8AC3E}">
        <p14:creationId xmlns:p14="http://schemas.microsoft.com/office/powerpoint/2010/main" val="1355882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1-Column">
    <p:spTree>
      <p:nvGrpSpPr>
        <p:cNvPr id="1" name=""/>
        <p:cNvGrpSpPr/>
        <p:nvPr/>
      </p:nvGrpSpPr>
      <p:grpSpPr>
        <a:xfrm>
          <a:off x="0" y="0"/>
          <a:ext cx="0" cy="0"/>
          <a:chOff x="0" y="0"/>
          <a:chExt cx="0" cy="0"/>
        </a:xfrm>
      </p:grpSpPr>
      <p:sp>
        <p:nvSpPr>
          <p:cNvPr id="33"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indent="0">
              <a:lnSpc>
                <a:spcPts val="2200"/>
              </a:lnSpc>
              <a:spcBef>
                <a:spcPts val="0"/>
              </a:spcBef>
              <a:spcAft>
                <a:spcPts val="800"/>
              </a:spcAft>
              <a:buNone/>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lvl="0"/>
            <a:r>
              <a:rPr lang="en-US" dirty="0"/>
              <a:t>Headline (22pt font, one-line maximum)</a:t>
            </a:r>
          </a:p>
        </p:txBody>
      </p:sp>
      <p:pic>
        <p:nvPicPr>
          <p:cNvPr id="31" name="Picture 3" descr="MstarRGB123.jpg"/>
          <p:cNvPicPr>
            <a:picLocks/>
          </p:cNvPicPr>
          <p:nvPr userDrawn="1"/>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12" name="Straight Connector 11"/>
          <p:cNvCxnSpPr/>
          <p:nvPr userDrawn="1"/>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9" hasCustomPrompt="1"/>
          </p:nvPr>
        </p:nvSpPr>
        <p:spPr>
          <a:xfrm>
            <a:off x="1003300" y="2024673"/>
            <a:ext cx="8464550" cy="4593615"/>
          </a:xfrm>
          <a:prstGeom prst="rect">
            <a:avLst/>
          </a:prstGeom>
        </p:spPr>
        <p:txBody>
          <a:bodyPr vert="horz" lIns="0" tIns="0" rIns="0" bIns="0" numCol="1" spcCol="612648"/>
          <a:lstStyle>
            <a:lvl1pPr marL="177800" indent="-177800">
              <a:lnSpc>
                <a:spcPts val="2200"/>
              </a:lnSpc>
              <a:spcBef>
                <a:spcPts val="0"/>
              </a:spcBef>
              <a:spcAft>
                <a:spcPts val="800"/>
              </a:spcAft>
              <a:buClr>
                <a:schemeClr val="tx2"/>
              </a:buClr>
              <a:buFont typeface="Morningstar Symbols"/>
              <a:buChar char="g"/>
              <a:defRPr lang="en-US" sz="1800" kern="1200" dirty="0" smtClean="0">
                <a:solidFill>
                  <a:schemeClr val="tx1"/>
                </a:solidFill>
                <a:latin typeface="+mn-lt"/>
                <a:ea typeface="ＭＳ Ｐゴシック" charset="0"/>
                <a:cs typeface="+mn-cs"/>
              </a:defRPr>
            </a:lvl1pPr>
            <a:lvl2pPr marL="355600" indent="-166688">
              <a:lnSpc>
                <a:spcPts val="2200"/>
              </a:lnSpc>
              <a:spcAft>
                <a:spcPts val="800"/>
              </a:spcAft>
              <a:buClr>
                <a:schemeClr val="tx2"/>
              </a:buClr>
              <a:buFont typeface="Morningstar Symbols"/>
              <a:buChar char="/"/>
              <a:defRPr lang="en-US" sz="1800" kern="1200" dirty="0" smtClean="0">
                <a:solidFill>
                  <a:schemeClr val="tx1"/>
                </a:solidFill>
                <a:latin typeface="+mn-lt"/>
                <a:ea typeface="ＭＳ Ｐゴシック" charset="0"/>
                <a:cs typeface="+mn-cs"/>
              </a:defRPr>
            </a:lvl2pPr>
            <a:lvl3pPr marL="515938" indent="-165100">
              <a:lnSpc>
                <a:spcPts val="2200"/>
              </a:lnSpc>
              <a:spcAft>
                <a:spcPts val="800"/>
              </a:spcAft>
              <a:buClr>
                <a:schemeClr val="bg1">
                  <a:lumMod val="65000"/>
                </a:schemeClr>
              </a:buClr>
              <a:buFont typeface="Morningstar Symbols"/>
              <a:buChar char="/"/>
              <a:defRPr lang="en-US" sz="1800" kern="1200" dirty="0" smtClean="0">
                <a:solidFill>
                  <a:schemeClr val="tx1"/>
                </a:solidFill>
                <a:latin typeface="+mn-lt"/>
                <a:ea typeface="ＭＳ Ｐゴシック" charset="0"/>
                <a:cs typeface="+mn-cs"/>
              </a:defRPr>
            </a:lvl3pPr>
          </a:lstStyle>
          <a:p>
            <a:pPr lvl="0"/>
            <a:r>
              <a:rPr lang="en-US" dirty="0"/>
              <a:t>First level of information (18pt font)</a:t>
            </a:r>
          </a:p>
          <a:p>
            <a:pPr lvl="1"/>
            <a:r>
              <a:rPr lang="en-US" dirty="0"/>
              <a:t>Second level</a:t>
            </a:r>
          </a:p>
          <a:p>
            <a:pPr lvl="2"/>
            <a:r>
              <a:rPr lang="en-US" dirty="0"/>
              <a:t>Third level</a:t>
            </a:r>
          </a:p>
        </p:txBody>
      </p:sp>
      <p:sp>
        <p:nvSpPr>
          <p:cNvPr id="9" name="Content Placeholder 2"/>
          <p:cNvSpPr>
            <a:spLocks noGrp="1"/>
          </p:cNvSpPr>
          <p:nvPr>
            <p:ph idx="23" hasCustomPrompt="1"/>
          </p:nvPr>
        </p:nvSpPr>
        <p:spPr>
          <a:xfrm>
            <a:off x="1184275" y="6805929"/>
            <a:ext cx="8277224" cy="138499"/>
          </a:xfrm>
          <a:prstGeom prst="rect">
            <a:avLst/>
          </a:prstGeom>
        </p:spPr>
        <p:txBody>
          <a:bodyPr wrap="square" lIns="0" tIns="0" rIns="0" bIns="0" anchor="b">
            <a:spAutoFit/>
          </a:bodyPr>
          <a:lstStyle>
            <a:lvl1pPr marL="0" indent="0">
              <a:lnSpc>
                <a:spcPts val="1100"/>
              </a:lnSpc>
              <a:spcBef>
                <a:spcPts val="0"/>
              </a:spcBef>
              <a:spcAft>
                <a:spcPts val="0"/>
              </a:spcAft>
              <a:buClr>
                <a:schemeClr val="tx2"/>
              </a:buClr>
              <a:buSzPct val="75000"/>
              <a:buFont typeface="Lucida Grande"/>
              <a:buNone/>
              <a:defRPr sz="900" baseline="0">
                <a:solidFill>
                  <a:schemeClr val="bg1">
                    <a:lumMod val="65000"/>
                  </a:schemeClr>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Data as of DD/MM/YYYY or Source: (9pt font)</a:t>
            </a:r>
          </a:p>
        </p:txBody>
      </p:sp>
    </p:spTree>
    <p:extLst>
      <p:ext uri="{BB962C8B-B14F-4D97-AF65-F5344CB8AC3E}">
        <p14:creationId xmlns:p14="http://schemas.microsoft.com/office/powerpoint/2010/main" val="395786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 1-Column">
    <p:spTree>
      <p:nvGrpSpPr>
        <p:cNvPr id="1" name=""/>
        <p:cNvGrpSpPr/>
        <p:nvPr/>
      </p:nvGrpSpPr>
      <p:grpSpPr>
        <a:xfrm>
          <a:off x="0" y="0"/>
          <a:ext cx="0" cy="0"/>
          <a:chOff x="0" y="0"/>
          <a:chExt cx="0" cy="0"/>
        </a:xfrm>
      </p:grpSpPr>
      <p:sp>
        <p:nvSpPr>
          <p:cNvPr id="33"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indent="0">
              <a:lnSpc>
                <a:spcPts val="2200"/>
              </a:lnSpc>
              <a:spcBef>
                <a:spcPts val="0"/>
              </a:spcBef>
              <a:spcAft>
                <a:spcPts val="800"/>
              </a:spcAft>
              <a:buNone/>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lvl="0"/>
            <a:r>
              <a:rPr lang="en-US" dirty="0"/>
              <a:t>Headline (22pt font, one-line maximum)</a:t>
            </a:r>
          </a:p>
        </p:txBody>
      </p:sp>
      <p:pic>
        <p:nvPicPr>
          <p:cNvPr id="31" name="Picture 3" descr="MstarRGB123.jpg"/>
          <p:cNvPicPr>
            <a:picLocks/>
          </p:cNvPicPr>
          <p:nvPr userDrawn="1"/>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12" name="Straight Connector 11"/>
          <p:cNvCxnSpPr/>
          <p:nvPr userDrawn="1"/>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9" hasCustomPrompt="1"/>
          </p:nvPr>
        </p:nvSpPr>
        <p:spPr>
          <a:xfrm>
            <a:off x="1003300" y="2024673"/>
            <a:ext cx="8464550" cy="4593615"/>
          </a:xfrm>
          <a:prstGeom prst="rect">
            <a:avLst/>
          </a:prstGeom>
        </p:spPr>
        <p:txBody>
          <a:bodyPr vert="horz" lIns="0" tIns="0" rIns="0" bIns="0" numCol="1" spcCol="612648"/>
          <a:lstStyle>
            <a:lvl1pPr marL="177800" indent="-177800">
              <a:lnSpc>
                <a:spcPts val="2200"/>
              </a:lnSpc>
              <a:spcBef>
                <a:spcPts val="0"/>
              </a:spcBef>
              <a:spcAft>
                <a:spcPts val="800"/>
              </a:spcAft>
              <a:buClr>
                <a:schemeClr val="tx2"/>
              </a:buClr>
              <a:buFont typeface="Morningstar Symbols"/>
              <a:buChar char="g"/>
              <a:defRPr lang="en-US" sz="1800" kern="1200" dirty="0" smtClean="0">
                <a:solidFill>
                  <a:schemeClr val="tx1"/>
                </a:solidFill>
                <a:latin typeface="+mn-lt"/>
                <a:ea typeface="ＭＳ Ｐゴシック" charset="0"/>
                <a:cs typeface="+mn-cs"/>
              </a:defRPr>
            </a:lvl1pPr>
            <a:lvl2pPr marL="355600" indent="-166688">
              <a:lnSpc>
                <a:spcPts val="2200"/>
              </a:lnSpc>
              <a:spcAft>
                <a:spcPts val="800"/>
              </a:spcAft>
              <a:buClr>
                <a:schemeClr val="tx2"/>
              </a:buClr>
              <a:buFont typeface="Morningstar Symbols"/>
              <a:buChar char="/"/>
              <a:defRPr lang="en-US" sz="1800" kern="1200" dirty="0" smtClean="0">
                <a:solidFill>
                  <a:schemeClr val="tx1"/>
                </a:solidFill>
                <a:latin typeface="+mn-lt"/>
                <a:ea typeface="ＭＳ Ｐゴシック" charset="0"/>
                <a:cs typeface="+mn-cs"/>
              </a:defRPr>
            </a:lvl2pPr>
            <a:lvl3pPr marL="515938" indent="-165100">
              <a:lnSpc>
                <a:spcPts val="2200"/>
              </a:lnSpc>
              <a:spcAft>
                <a:spcPts val="800"/>
              </a:spcAft>
              <a:buClr>
                <a:schemeClr val="bg1">
                  <a:lumMod val="65000"/>
                </a:schemeClr>
              </a:buClr>
              <a:buFont typeface="Morningstar Symbols"/>
              <a:buChar char="/"/>
              <a:defRPr lang="en-US" sz="1800" kern="1200" dirty="0" smtClean="0">
                <a:solidFill>
                  <a:schemeClr val="tx1"/>
                </a:solidFill>
                <a:latin typeface="+mn-lt"/>
                <a:ea typeface="ＭＳ Ｐゴシック" charset="0"/>
                <a:cs typeface="+mn-cs"/>
              </a:defRPr>
            </a:lvl3pPr>
          </a:lstStyle>
          <a:p>
            <a:pPr lvl="0"/>
            <a:r>
              <a:rPr lang="en-US" dirty="0"/>
              <a:t>First level of information (18pt font)</a:t>
            </a:r>
          </a:p>
          <a:p>
            <a:pPr lvl="1"/>
            <a:r>
              <a:rPr lang="en-US" dirty="0"/>
              <a:t>Second level</a:t>
            </a:r>
          </a:p>
          <a:p>
            <a:pPr lvl="2"/>
            <a:r>
              <a:rPr lang="en-US" dirty="0"/>
              <a:t>Third level</a:t>
            </a:r>
          </a:p>
        </p:txBody>
      </p:sp>
      <p:sp>
        <p:nvSpPr>
          <p:cNvPr id="9" name="Content Placeholder 2"/>
          <p:cNvSpPr>
            <a:spLocks noGrp="1"/>
          </p:cNvSpPr>
          <p:nvPr>
            <p:ph idx="23" hasCustomPrompt="1"/>
          </p:nvPr>
        </p:nvSpPr>
        <p:spPr>
          <a:xfrm>
            <a:off x="1184275" y="6805929"/>
            <a:ext cx="8277224" cy="138499"/>
          </a:xfrm>
          <a:prstGeom prst="rect">
            <a:avLst/>
          </a:prstGeom>
        </p:spPr>
        <p:txBody>
          <a:bodyPr wrap="square" lIns="0" tIns="0" rIns="0" bIns="0" anchor="b">
            <a:spAutoFit/>
          </a:bodyPr>
          <a:lstStyle>
            <a:lvl1pPr marL="0" indent="0">
              <a:lnSpc>
                <a:spcPts val="1100"/>
              </a:lnSpc>
              <a:spcBef>
                <a:spcPts val="0"/>
              </a:spcBef>
              <a:spcAft>
                <a:spcPts val="0"/>
              </a:spcAft>
              <a:buClr>
                <a:schemeClr val="tx2"/>
              </a:buClr>
              <a:buSzPct val="75000"/>
              <a:buFont typeface="Lucida Grande"/>
              <a:buNone/>
              <a:defRPr sz="900" baseline="0">
                <a:solidFill>
                  <a:schemeClr val="bg1">
                    <a:lumMod val="65000"/>
                  </a:schemeClr>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Data as of DD/MM/YYYY or Source: (9pt font)</a:t>
            </a:r>
          </a:p>
        </p:txBody>
      </p:sp>
    </p:spTree>
    <p:extLst>
      <p:ext uri="{BB962C8B-B14F-4D97-AF65-F5344CB8AC3E}">
        <p14:creationId xmlns:p14="http://schemas.microsoft.com/office/powerpoint/2010/main" val="114324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pic>
        <p:nvPicPr>
          <p:cNvPr id="31" name="Picture 3" descr="MstarRGB123.jpg"/>
          <p:cNvPicPr>
            <a:picLocks/>
          </p:cNvPicPr>
          <p:nvPr userDrawn="1"/>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12" name="Straight Connector 11"/>
          <p:cNvCxnSpPr/>
          <p:nvPr userDrawn="1"/>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marR="0" indent="0" algn="l" defTabSz="453491" rtl="0" eaLnBrk="1" fontAlgn="base" latinLnBrk="0" hangingPunct="1">
              <a:lnSpc>
                <a:spcPts val="2200"/>
              </a:lnSpc>
              <a:spcBef>
                <a:spcPts val="0"/>
              </a:spcBef>
              <a:spcAft>
                <a:spcPts val="800"/>
              </a:spcAft>
              <a:buClrTx/>
              <a:buSzTx/>
              <a:buFont typeface="Arial" charset="0"/>
              <a:buNone/>
              <a:tabLst/>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marL="0" marR="0" lvl="0" indent="0" algn="l" defTabSz="453491" rtl="0" eaLnBrk="1" fontAlgn="base" latinLnBrk="0" hangingPunct="1">
              <a:lnSpc>
                <a:spcPts val="2200"/>
              </a:lnSpc>
              <a:spcBef>
                <a:spcPts val="0"/>
              </a:spcBef>
              <a:spcAft>
                <a:spcPts val="800"/>
              </a:spcAft>
              <a:buClrTx/>
              <a:buSzTx/>
              <a:buFont typeface="Arial" charset="0"/>
              <a:buNone/>
              <a:tabLst/>
              <a:defRPr/>
            </a:pPr>
            <a:r>
              <a:rPr lang="en-US" dirty="0"/>
              <a:t>Headline (22pt font, one-line maximum)</a:t>
            </a:r>
          </a:p>
          <a:p>
            <a:pPr lvl="0"/>
            <a:endParaRPr lang="en-US" dirty="0"/>
          </a:p>
        </p:txBody>
      </p:sp>
      <p:sp>
        <p:nvSpPr>
          <p:cNvPr id="10" name="Picture Placeholder 2"/>
          <p:cNvSpPr>
            <a:spLocks noGrp="1"/>
          </p:cNvSpPr>
          <p:nvPr>
            <p:ph type="pic" sz="quarter" idx="22"/>
          </p:nvPr>
        </p:nvSpPr>
        <p:spPr>
          <a:xfrm>
            <a:off x="1184277" y="2063751"/>
            <a:ext cx="8286748" cy="4083580"/>
          </a:xfrm>
          <a:prstGeom prst="rect">
            <a:avLst/>
          </a:prstGeom>
          <a:effectLst>
            <a:outerShdw blurRad="66675" dist="12700" dir="2700000" algn="tl" rotWithShape="0">
              <a:schemeClr val="bg1">
                <a:lumMod val="50000"/>
                <a:alpha val="83000"/>
              </a:schemeClr>
            </a:outerShdw>
          </a:effectLst>
        </p:spPr>
        <p:txBody>
          <a:bodyPr vert="horz" lIns="81629" tIns="40814" rIns="81629" bIns="40814"/>
          <a:lstStyle>
            <a:lvl1pPr marL="0" indent="0">
              <a:buNone/>
              <a:defRPr sz="1100">
                <a:solidFill>
                  <a:schemeClr val="bg1">
                    <a:lumMod val="50000"/>
                  </a:schemeClr>
                </a:solidFill>
              </a:defRPr>
            </a:lvl1pPr>
          </a:lstStyle>
          <a:p>
            <a:pPr lvl="0"/>
            <a:r>
              <a:rPr lang="en-US" noProof="0" dirty="0"/>
              <a:t>Click icon to add picture</a:t>
            </a:r>
          </a:p>
        </p:txBody>
      </p:sp>
      <p:sp>
        <p:nvSpPr>
          <p:cNvPr id="11" name="Content Placeholder 2"/>
          <p:cNvSpPr>
            <a:spLocks noGrp="1"/>
          </p:cNvSpPr>
          <p:nvPr>
            <p:ph idx="21" hasCustomPrompt="1"/>
          </p:nvPr>
        </p:nvSpPr>
        <p:spPr>
          <a:xfrm>
            <a:off x="1184275" y="6295164"/>
            <a:ext cx="3399539" cy="215016"/>
          </a:xfrm>
          <a:prstGeom prst="rect">
            <a:avLst/>
          </a:prstGeom>
        </p:spPr>
        <p:txBody>
          <a:bodyPr wrap="square" lIns="0" tIns="0" rIns="0" bIns="0">
            <a:spAutoFit/>
          </a:bodyPr>
          <a:lstStyle>
            <a:lvl1pPr marL="0" indent="0">
              <a:lnSpc>
                <a:spcPts val="1700"/>
              </a:lnSpc>
              <a:spcBef>
                <a:spcPts val="0"/>
              </a:spcBef>
              <a:spcAft>
                <a:spcPts val="800"/>
              </a:spcAft>
              <a:buClr>
                <a:schemeClr val="tx2"/>
              </a:buClr>
              <a:buSzPct val="75000"/>
              <a:buFont typeface="Lucida Grande"/>
              <a:buNone/>
              <a:defRPr sz="1300">
                <a:solidFill>
                  <a:srgbClr val="4D4D4D"/>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Image Caption (13pt font)</a:t>
            </a:r>
          </a:p>
        </p:txBody>
      </p:sp>
      <p:sp>
        <p:nvSpPr>
          <p:cNvPr id="14" name="Content Placeholder 2"/>
          <p:cNvSpPr>
            <a:spLocks noGrp="1"/>
          </p:cNvSpPr>
          <p:nvPr>
            <p:ph idx="23" hasCustomPrompt="1"/>
          </p:nvPr>
        </p:nvSpPr>
        <p:spPr>
          <a:xfrm>
            <a:off x="1184275" y="6805929"/>
            <a:ext cx="8277224" cy="138499"/>
          </a:xfrm>
          <a:prstGeom prst="rect">
            <a:avLst/>
          </a:prstGeom>
        </p:spPr>
        <p:txBody>
          <a:bodyPr wrap="square" lIns="0" tIns="0" rIns="0" bIns="0" anchor="b">
            <a:spAutoFit/>
          </a:bodyPr>
          <a:lstStyle>
            <a:lvl1pPr marL="0" indent="0">
              <a:lnSpc>
                <a:spcPts val="1100"/>
              </a:lnSpc>
              <a:spcBef>
                <a:spcPts val="0"/>
              </a:spcBef>
              <a:spcAft>
                <a:spcPts val="0"/>
              </a:spcAft>
              <a:buClr>
                <a:schemeClr val="tx2"/>
              </a:buClr>
              <a:buSzPct val="75000"/>
              <a:buFont typeface="Lucida Grande"/>
              <a:buNone/>
              <a:defRPr sz="900" baseline="0">
                <a:solidFill>
                  <a:schemeClr val="bg1">
                    <a:lumMod val="65000"/>
                  </a:schemeClr>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Data as of DD/MM/YYYY or Source: (9pt font)</a:t>
            </a:r>
          </a:p>
        </p:txBody>
      </p:sp>
    </p:spTree>
    <p:extLst>
      <p:ext uri="{BB962C8B-B14F-4D97-AF65-F5344CB8AC3E}">
        <p14:creationId xmlns:p14="http://schemas.microsoft.com/office/powerpoint/2010/main" val="2645281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Image">
    <p:spTree>
      <p:nvGrpSpPr>
        <p:cNvPr id="1" name=""/>
        <p:cNvGrpSpPr/>
        <p:nvPr/>
      </p:nvGrpSpPr>
      <p:grpSpPr>
        <a:xfrm>
          <a:off x="0" y="0"/>
          <a:ext cx="0" cy="0"/>
          <a:chOff x="0" y="0"/>
          <a:chExt cx="0" cy="0"/>
        </a:xfrm>
      </p:grpSpPr>
      <p:pic>
        <p:nvPicPr>
          <p:cNvPr id="31" name="Picture 3" descr="MstarRGB123.jpg"/>
          <p:cNvPicPr>
            <a:picLocks/>
          </p:cNvPicPr>
          <p:nvPr userDrawn="1"/>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12" name="Straight Connector 11"/>
          <p:cNvCxnSpPr/>
          <p:nvPr userDrawn="1"/>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Content Placeholder 2"/>
          <p:cNvSpPr>
            <a:spLocks noGrp="1"/>
          </p:cNvSpPr>
          <p:nvPr>
            <p:ph idx="21" hasCustomPrompt="1"/>
          </p:nvPr>
        </p:nvSpPr>
        <p:spPr>
          <a:xfrm>
            <a:off x="1184275" y="5838888"/>
            <a:ext cx="3973754" cy="215016"/>
          </a:xfrm>
          <a:prstGeom prst="rect">
            <a:avLst/>
          </a:prstGeom>
        </p:spPr>
        <p:txBody>
          <a:bodyPr wrap="square" lIns="0" tIns="0" rIns="0" bIns="0">
            <a:spAutoFit/>
          </a:bodyPr>
          <a:lstStyle>
            <a:lvl1pPr marL="0" indent="0">
              <a:lnSpc>
                <a:spcPts val="1700"/>
              </a:lnSpc>
              <a:spcBef>
                <a:spcPts val="0"/>
              </a:spcBef>
              <a:spcAft>
                <a:spcPts val="800"/>
              </a:spcAft>
              <a:buClr>
                <a:schemeClr val="tx2"/>
              </a:buClr>
              <a:buSzPct val="75000"/>
              <a:buFont typeface="Lucida Grande"/>
              <a:buNone/>
              <a:defRPr sz="1300" baseline="0">
                <a:solidFill>
                  <a:srgbClr val="4D4D4D"/>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Image Caption (13pt font)</a:t>
            </a:r>
          </a:p>
        </p:txBody>
      </p:sp>
      <p:sp>
        <p:nvSpPr>
          <p:cNvPr id="18" name="Picture Placeholder 2"/>
          <p:cNvSpPr>
            <a:spLocks noGrp="1"/>
          </p:cNvSpPr>
          <p:nvPr>
            <p:ph type="pic" sz="quarter" idx="22"/>
          </p:nvPr>
        </p:nvSpPr>
        <p:spPr>
          <a:xfrm>
            <a:off x="1184277" y="2063750"/>
            <a:ext cx="3973752" cy="3659655"/>
          </a:xfrm>
          <a:prstGeom prst="rect">
            <a:avLst/>
          </a:prstGeom>
          <a:effectLst>
            <a:outerShdw blurRad="66675" dist="12700" dir="2700000" algn="tl" rotWithShape="0">
              <a:schemeClr val="bg1">
                <a:lumMod val="50000"/>
                <a:alpha val="83000"/>
              </a:schemeClr>
            </a:outerShdw>
          </a:effectLst>
        </p:spPr>
        <p:txBody>
          <a:bodyPr vert="horz" lIns="81629" tIns="40814" rIns="81629" bIns="40814"/>
          <a:lstStyle>
            <a:lvl1pPr marL="0" indent="0">
              <a:buNone/>
              <a:defRPr sz="1100">
                <a:solidFill>
                  <a:schemeClr val="bg1">
                    <a:lumMod val="50000"/>
                  </a:schemeClr>
                </a:solidFill>
              </a:defRPr>
            </a:lvl1pPr>
          </a:lstStyle>
          <a:p>
            <a:pPr lvl="0"/>
            <a:r>
              <a:rPr lang="en-US" noProof="0" dirty="0"/>
              <a:t>Click icon to add picture</a:t>
            </a:r>
          </a:p>
        </p:txBody>
      </p:sp>
      <p:sp>
        <p:nvSpPr>
          <p:cNvPr id="32" name="Content Placeholder 2"/>
          <p:cNvSpPr>
            <a:spLocks noGrp="1"/>
          </p:cNvSpPr>
          <p:nvPr>
            <p:ph idx="23" hasCustomPrompt="1"/>
          </p:nvPr>
        </p:nvSpPr>
        <p:spPr>
          <a:xfrm>
            <a:off x="5497271" y="5838888"/>
            <a:ext cx="3973754" cy="215016"/>
          </a:xfrm>
          <a:prstGeom prst="rect">
            <a:avLst/>
          </a:prstGeom>
        </p:spPr>
        <p:txBody>
          <a:bodyPr wrap="square" lIns="0" tIns="0" rIns="0" bIns="0">
            <a:spAutoFit/>
          </a:bodyPr>
          <a:lstStyle>
            <a:lvl1pPr marL="0" indent="0">
              <a:lnSpc>
                <a:spcPts val="1700"/>
              </a:lnSpc>
              <a:spcBef>
                <a:spcPts val="0"/>
              </a:spcBef>
              <a:spcAft>
                <a:spcPts val="800"/>
              </a:spcAft>
              <a:buClr>
                <a:schemeClr val="tx2"/>
              </a:buClr>
              <a:buSzPct val="75000"/>
              <a:buFont typeface="Lucida Grande"/>
              <a:buNone/>
              <a:defRPr sz="1300" baseline="0">
                <a:solidFill>
                  <a:srgbClr val="4D4D4D"/>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Image Caption (13pt font)</a:t>
            </a:r>
          </a:p>
        </p:txBody>
      </p:sp>
      <p:sp>
        <p:nvSpPr>
          <p:cNvPr id="33" name="Picture Placeholder 2"/>
          <p:cNvSpPr>
            <a:spLocks noGrp="1"/>
          </p:cNvSpPr>
          <p:nvPr>
            <p:ph type="pic" sz="quarter" idx="24"/>
          </p:nvPr>
        </p:nvSpPr>
        <p:spPr>
          <a:xfrm>
            <a:off x="5497273" y="2063750"/>
            <a:ext cx="3973752" cy="3659655"/>
          </a:xfrm>
          <a:prstGeom prst="rect">
            <a:avLst/>
          </a:prstGeom>
          <a:effectLst>
            <a:outerShdw blurRad="66675" dist="12700" dir="2700000" algn="tl" rotWithShape="0">
              <a:schemeClr val="bg1">
                <a:lumMod val="50000"/>
                <a:alpha val="83000"/>
              </a:schemeClr>
            </a:outerShdw>
          </a:effectLst>
        </p:spPr>
        <p:txBody>
          <a:bodyPr vert="horz" lIns="81629" tIns="40814" rIns="81629" bIns="40814"/>
          <a:lstStyle>
            <a:lvl1pPr marL="0" indent="0">
              <a:buNone/>
              <a:defRPr sz="1100">
                <a:solidFill>
                  <a:schemeClr val="bg1">
                    <a:lumMod val="50000"/>
                  </a:schemeClr>
                </a:solidFill>
              </a:defRPr>
            </a:lvl1pPr>
          </a:lstStyle>
          <a:p>
            <a:pPr lvl="0"/>
            <a:r>
              <a:rPr lang="en-US" noProof="0" dirty="0"/>
              <a:t>Click icon to add picture</a:t>
            </a:r>
          </a:p>
        </p:txBody>
      </p:sp>
      <p:sp>
        <p:nvSpPr>
          <p:cNvPr id="20"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indent="0">
              <a:lnSpc>
                <a:spcPts val="2200"/>
              </a:lnSpc>
              <a:spcBef>
                <a:spcPts val="0"/>
              </a:spcBef>
              <a:spcAft>
                <a:spcPts val="800"/>
              </a:spcAft>
              <a:buNone/>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lvl="0"/>
            <a:r>
              <a:rPr lang="en-US" dirty="0"/>
              <a:t>Headline 22pt font, one-line maximum)</a:t>
            </a:r>
          </a:p>
        </p:txBody>
      </p:sp>
      <p:sp>
        <p:nvSpPr>
          <p:cNvPr id="14" name="Content Placeholder 2"/>
          <p:cNvSpPr>
            <a:spLocks noGrp="1"/>
          </p:cNvSpPr>
          <p:nvPr>
            <p:ph idx="25" hasCustomPrompt="1"/>
          </p:nvPr>
        </p:nvSpPr>
        <p:spPr>
          <a:xfrm>
            <a:off x="1184275" y="6805929"/>
            <a:ext cx="8277224" cy="138499"/>
          </a:xfrm>
          <a:prstGeom prst="rect">
            <a:avLst/>
          </a:prstGeom>
        </p:spPr>
        <p:txBody>
          <a:bodyPr wrap="square" lIns="0" tIns="0" rIns="0" bIns="0" anchor="b">
            <a:spAutoFit/>
          </a:bodyPr>
          <a:lstStyle>
            <a:lvl1pPr marL="0" indent="0">
              <a:lnSpc>
                <a:spcPts val="1100"/>
              </a:lnSpc>
              <a:spcBef>
                <a:spcPts val="0"/>
              </a:spcBef>
              <a:spcAft>
                <a:spcPts val="0"/>
              </a:spcAft>
              <a:buClr>
                <a:schemeClr val="tx2"/>
              </a:buClr>
              <a:buSzPct val="75000"/>
              <a:buFont typeface="Lucida Grande"/>
              <a:buNone/>
              <a:defRPr sz="900" baseline="0">
                <a:solidFill>
                  <a:schemeClr val="bg1">
                    <a:lumMod val="65000"/>
                  </a:schemeClr>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Data as of DD/MM/YYYY or Source: (9pt font)</a:t>
            </a:r>
          </a:p>
        </p:txBody>
      </p:sp>
    </p:spTree>
    <p:extLst>
      <p:ext uri="{BB962C8B-B14F-4D97-AF65-F5344CB8AC3E}">
        <p14:creationId xmlns:p14="http://schemas.microsoft.com/office/powerpoint/2010/main" val="242098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Bullets">
    <p:spTree>
      <p:nvGrpSpPr>
        <p:cNvPr id="1" name=""/>
        <p:cNvGrpSpPr/>
        <p:nvPr/>
      </p:nvGrpSpPr>
      <p:grpSpPr>
        <a:xfrm>
          <a:off x="0" y="0"/>
          <a:ext cx="0" cy="0"/>
          <a:chOff x="0" y="0"/>
          <a:chExt cx="0" cy="0"/>
        </a:xfrm>
      </p:grpSpPr>
      <p:sp>
        <p:nvSpPr>
          <p:cNvPr id="14" name="Text Placeholder 7"/>
          <p:cNvSpPr>
            <a:spLocks noGrp="1"/>
          </p:cNvSpPr>
          <p:nvPr>
            <p:ph type="body" sz="quarter" idx="19" hasCustomPrompt="1"/>
          </p:nvPr>
        </p:nvSpPr>
        <p:spPr>
          <a:xfrm>
            <a:off x="5497274" y="2012399"/>
            <a:ext cx="3970576" cy="4605889"/>
          </a:xfrm>
          <a:prstGeom prst="rect">
            <a:avLst/>
          </a:prstGeom>
        </p:spPr>
        <p:txBody>
          <a:bodyPr vert="horz" lIns="0" tIns="0" rIns="0" bIns="0" numCol="1" spcCol="612648"/>
          <a:lstStyle>
            <a:lvl1pPr marL="177800" indent="-177800">
              <a:lnSpc>
                <a:spcPts val="2200"/>
              </a:lnSpc>
              <a:spcBef>
                <a:spcPts val="0"/>
              </a:spcBef>
              <a:spcAft>
                <a:spcPts val="800"/>
              </a:spcAft>
              <a:buClr>
                <a:schemeClr val="tx2"/>
              </a:buClr>
              <a:buFont typeface="Morningstar Symbols"/>
              <a:buChar char="g"/>
              <a:defRPr lang="en-US" sz="1800" kern="1200" dirty="0" smtClean="0">
                <a:solidFill>
                  <a:schemeClr val="tx1"/>
                </a:solidFill>
                <a:latin typeface="+mn-lt"/>
                <a:ea typeface="ＭＳ Ｐゴシック" charset="0"/>
                <a:cs typeface="+mn-cs"/>
              </a:defRPr>
            </a:lvl1pPr>
            <a:lvl2pPr marL="355600" indent="-166688">
              <a:lnSpc>
                <a:spcPts val="2200"/>
              </a:lnSpc>
              <a:spcAft>
                <a:spcPts val="800"/>
              </a:spcAft>
              <a:buClr>
                <a:schemeClr val="tx2"/>
              </a:buClr>
              <a:buFont typeface="Morningstar Symbols"/>
              <a:buChar char="/"/>
              <a:defRPr lang="en-US" sz="1800" kern="1200" dirty="0" smtClean="0">
                <a:solidFill>
                  <a:schemeClr val="tx1"/>
                </a:solidFill>
                <a:latin typeface="+mn-lt"/>
                <a:ea typeface="ＭＳ Ｐゴシック" charset="0"/>
                <a:cs typeface="+mn-cs"/>
              </a:defRPr>
            </a:lvl2pPr>
            <a:lvl3pPr marL="517525" indent="-166688">
              <a:lnSpc>
                <a:spcPts val="2200"/>
              </a:lnSpc>
              <a:spcAft>
                <a:spcPts val="800"/>
              </a:spcAft>
              <a:buClr>
                <a:schemeClr val="bg1">
                  <a:lumMod val="65000"/>
                </a:schemeClr>
              </a:buClr>
              <a:buFont typeface="Morningstar Symbols"/>
              <a:buChar char="/"/>
              <a:defRPr lang="en-US" sz="1800" kern="1200" dirty="0" smtClean="0">
                <a:solidFill>
                  <a:schemeClr val="tx1"/>
                </a:solidFill>
                <a:latin typeface="+mn-lt"/>
                <a:ea typeface="ＭＳ Ｐゴシック" charset="0"/>
                <a:cs typeface="+mn-cs"/>
              </a:defRPr>
            </a:lvl3pPr>
          </a:lstStyle>
          <a:p>
            <a:pPr lvl="0"/>
            <a:r>
              <a:rPr lang="en-US" dirty="0"/>
              <a:t>First level of information (18pt font)</a:t>
            </a:r>
          </a:p>
          <a:p>
            <a:pPr lvl="1"/>
            <a:r>
              <a:rPr lang="en-US" dirty="0"/>
              <a:t>Second level</a:t>
            </a:r>
          </a:p>
          <a:p>
            <a:pPr lvl="2"/>
            <a:r>
              <a:rPr lang="en-US" dirty="0"/>
              <a:t>Third level</a:t>
            </a:r>
          </a:p>
        </p:txBody>
      </p:sp>
      <p:pic>
        <p:nvPicPr>
          <p:cNvPr id="31" name="Picture 3" descr="MstarRGB123.jpg"/>
          <p:cNvPicPr>
            <a:picLocks/>
          </p:cNvPicPr>
          <p:nvPr userDrawn="1"/>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12" name="Straight Connector 11"/>
          <p:cNvCxnSpPr/>
          <p:nvPr userDrawn="1"/>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indent="0">
              <a:lnSpc>
                <a:spcPts val="2200"/>
              </a:lnSpc>
              <a:spcBef>
                <a:spcPts val="0"/>
              </a:spcBef>
              <a:spcAft>
                <a:spcPts val="800"/>
              </a:spcAft>
              <a:buNone/>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lvl="0"/>
            <a:r>
              <a:rPr lang="en-US" dirty="0"/>
              <a:t>Headline (22pt font, one-line maximum)</a:t>
            </a:r>
          </a:p>
        </p:txBody>
      </p:sp>
      <p:sp>
        <p:nvSpPr>
          <p:cNvPr id="24" name="Content Placeholder 2"/>
          <p:cNvSpPr>
            <a:spLocks noGrp="1"/>
          </p:cNvSpPr>
          <p:nvPr>
            <p:ph idx="21" hasCustomPrompt="1"/>
          </p:nvPr>
        </p:nvSpPr>
        <p:spPr>
          <a:xfrm>
            <a:off x="1184275" y="5838888"/>
            <a:ext cx="3973754" cy="215016"/>
          </a:xfrm>
          <a:prstGeom prst="rect">
            <a:avLst/>
          </a:prstGeom>
        </p:spPr>
        <p:txBody>
          <a:bodyPr wrap="square" lIns="0" tIns="0" rIns="0" bIns="0">
            <a:spAutoFit/>
          </a:bodyPr>
          <a:lstStyle>
            <a:lvl1pPr marL="0" indent="0">
              <a:lnSpc>
                <a:spcPts val="1700"/>
              </a:lnSpc>
              <a:spcBef>
                <a:spcPts val="0"/>
              </a:spcBef>
              <a:spcAft>
                <a:spcPts val="800"/>
              </a:spcAft>
              <a:buClr>
                <a:schemeClr val="tx2"/>
              </a:buClr>
              <a:buSzPct val="75000"/>
              <a:buFont typeface="Lucida Grande"/>
              <a:buNone/>
              <a:defRPr sz="1300" baseline="0">
                <a:solidFill>
                  <a:srgbClr val="4D4D4D"/>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Image Caption (13pt font)</a:t>
            </a:r>
          </a:p>
        </p:txBody>
      </p:sp>
      <p:sp>
        <p:nvSpPr>
          <p:cNvPr id="26" name="Picture Placeholder 2"/>
          <p:cNvSpPr>
            <a:spLocks noGrp="1"/>
          </p:cNvSpPr>
          <p:nvPr>
            <p:ph type="pic" sz="quarter" idx="22"/>
          </p:nvPr>
        </p:nvSpPr>
        <p:spPr>
          <a:xfrm>
            <a:off x="1184277" y="2063750"/>
            <a:ext cx="3973752" cy="3659655"/>
          </a:xfrm>
          <a:prstGeom prst="rect">
            <a:avLst/>
          </a:prstGeom>
          <a:effectLst>
            <a:outerShdw blurRad="66675" dist="12700" dir="2700000" algn="tl" rotWithShape="0">
              <a:schemeClr val="bg1">
                <a:lumMod val="50000"/>
                <a:alpha val="83000"/>
              </a:schemeClr>
            </a:outerShdw>
          </a:effectLst>
        </p:spPr>
        <p:txBody>
          <a:bodyPr vert="horz" lIns="81629" tIns="40814" rIns="81629" bIns="40814"/>
          <a:lstStyle>
            <a:lvl1pPr marL="0" indent="0">
              <a:buNone/>
              <a:defRPr sz="1100">
                <a:solidFill>
                  <a:schemeClr val="bg1">
                    <a:lumMod val="50000"/>
                  </a:schemeClr>
                </a:solidFill>
              </a:defRPr>
            </a:lvl1pPr>
          </a:lstStyle>
          <a:p>
            <a:pPr lvl="0"/>
            <a:r>
              <a:rPr lang="en-US" noProof="0" dirty="0"/>
              <a:t>Click icon to add picture</a:t>
            </a:r>
          </a:p>
        </p:txBody>
      </p:sp>
      <p:sp>
        <p:nvSpPr>
          <p:cNvPr id="11" name="Content Placeholder 2"/>
          <p:cNvSpPr>
            <a:spLocks noGrp="1"/>
          </p:cNvSpPr>
          <p:nvPr>
            <p:ph idx="23" hasCustomPrompt="1"/>
          </p:nvPr>
        </p:nvSpPr>
        <p:spPr>
          <a:xfrm>
            <a:off x="1184275" y="6805929"/>
            <a:ext cx="8277224" cy="138499"/>
          </a:xfrm>
          <a:prstGeom prst="rect">
            <a:avLst/>
          </a:prstGeom>
        </p:spPr>
        <p:txBody>
          <a:bodyPr wrap="square" lIns="0" tIns="0" rIns="0" bIns="0" anchor="b">
            <a:spAutoFit/>
          </a:bodyPr>
          <a:lstStyle>
            <a:lvl1pPr marL="0" indent="0">
              <a:lnSpc>
                <a:spcPts val="1100"/>
              </a:lnSpc>
              <a:spcBef>
                <a:spcPts val="0"/>
              </a:spcBef>
              <a:spcAft>
                <a:spcPts val="0"/>
              </a:spcAft>
              <a:buClr>
                <a:schemeClr val="tx2"/>
              </a:buClr>
              <a:buSzPct val="75000"/>
              <a:buFont typeface="Lucida Grande"/>
              <a:buNone/>
              <a:defRPr sz="900" baseline="0">
                <a:solidFill>
                  <a:schemeClr val="bg1">
                    <a:lumMod val="65000"/>
                  </a:schemeClr>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Data as of DD/MM/YYYY or Source: (9pt font)</a:t>
            </a:r>
          </a:p>
        </p:txBody>
      </p:sp>
    </p:spTree>
    <p:extLst>
      <p:ext uri="{BB962C8B-B14F-4D97-AF65-F5344CB8AC3E}">
        <p14:creationId xmlns:p14="http://schemas.microsoft.com/office/powerpoint/2010/main" val="4280566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pic>
        <p:nvPicPr>
          <p:cNvPr id="23" name="Picture 3" descr="MstarRGB123.jpg"/>
          <p:cNvPicPr>
            <a:picLocks/>
          </p:cNvPicPr>
          <p:nvPr userDrawn="1"/>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sp>
        <p:nvSpPr>
          <p:cNvPr id="26" name="Chart Placeholder 2"/>
          <p:cNvSpPr>
            <a:spLocks noGrp="1"/>
          </p:cNvSpPr>
          <p:nvPr>
            <p:ph type="chart" sz="quarter" idx="19" hasCustomPrompt="1"/>
          </p:nvPr>
        </p:nvSpPr>
        <p:spPr>
          <a:xfrm>
            <a:off x="1173162" y="2650595"/>
            <a:ext cx="8288337" cy="3967694"/>
          </a:xfrm>
          <a:prstGeom prst="rect">
            <a:avLst/>
          </a:prstGeom>
        </p:spPr>
        <p:txBody>
          <a:bodyPr vert="horz"/>
          <a:lstStyle>
            <a:lvl1pPr marL="0" indent="0">
              <a:buNone/>
              <a:defRPr sz="1800" b="0" i="0">
                <a:solidFill>
                  <a:schemeClr val="bg1">
                    <a:lumMod val="75000"/>
                  </a:schemeClr>
                </a:solidFill>
                <a:latin typeface="+mn-lt"/>
              </a:defRPr>
            </a:lvl1pPr>
          </a:lstStyle>
          <a:p>
            <a:r>
              <a:rPr lang="en-US" dirty="0"/>
              <a:t>Click to Insert Chart</a:t>
            </a:r>
          </a:p>
        </p:txBody>
      </p:sp>
      <p:cxnSp>
        <p:nvCxnSpPr>
          <p:cNvPr id="27" name="Straight Connector 26"/>
          <p:cNvCxnSpPr/>
          <p:nvPr userDrawn="1"/>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3" name="Text Placeholder 16"/>
          <p:cNvSpPr>
            <a:spLocks noGrp="1"/>
          </p:cNvSpPr>
          <p:nvPr>
            <p:ph type="body" sz="quarter" idx="17" hasCustomPrompt="1"/>
          </p:nvPr>
        </p:nvSpPr>
        <p:spPr>
          <a:xfrm>
            <a:off x="1176338" y="2019649"/>
            <a:ext cx="8291512" cy="587147"/>
          </a:xfrm>
          <a:prstGeom prst="rect">
            <a:avLst/>
          </a:prstGeom>
        </p:spPr>
        <p:txBody>
          <a:bodyPr vert="horz" lIns="0" tIns="0" rIns="0" bIns="0" numCol="1" spcCol="612648"/>
          <a:lstStyle>
            <a:lvl1pPr marL="0" indent="0">
              <a:lnSpc>
                <a:spcPts val="2200"/>
              </a:lnSpc>
              <a:spcAft>
                <a:spcPts val="800"/>
              </a:spcAft>
              <a:buClr>
                <a:schemeClr val="tx2"/>
              </a:buClr>
              <a:buFont typeface="Morningstar Symbols"/>
              <a:buNone/>
              <a:defRPr lang="en-US" sz="1800" kern="1200" baseline="0" dirty="0" smtClean="0">
                <a:solidFill>
                  <a:srgbClr val="5E5E5E"/>
                </a:solidFill>
                <a:latin typeface="+mn-lt"/>
                <a:ea typeface="ＭＳ Ｐゴシック" charset="0"/>
                <a:cs typeface="ＭＳ Ｐゴシック" charset="0"/>
              </a:defRPr>
            </a:lvl1pPr>
            <a:lvl2pPr marL="342900" indent="-168275">
              <a:lnSpc>
                <a:spcPts val="2200"/>
              </a:lnSpc>
              <a:spcAft>
                <a:spcPts val="800"/>
              </a:spcAft>
              <a:buClr>
                <a:schemeClr val="tx2"/>
              </a:buClr>
              <a:buFont typeface="Morningstar Symbols"/>
              <a:buChar char="/"/>
              <a:tabLst/>
              <a:defRPr sz="1800">
                <a:solidFill>
                  <a:schemeClr val="tx1"/>
                </a:solidFill>
              </a:defRPr>
            </a:lvl2pPr>
            <a:lvl3pPr marL="520700" indent="-171450">
              <a:lnSpc>
                <a:spcPts val="2200"/>
              </a:lnSpc>
              <a:spcAft>
                <a:spcPts val="800"/>
              </a:spcAft>
              <a:buClr>
                <a:schemeClr val="bg1">
                  <a:lumMod val="65000"/>
                </a:schemeClr>
              </a:buClr>
              <a:buFont typeface="Morningstar Symbols"/>
              <a:buChar char="/"/>
              <a:defRPr sz="1800">
                <a:solidFill>
                  <a:schemeClr val="tx1"/>
                </a:solidFill>
              </a:defRPr>
            </a:lvl3pPr>
            <a:lvl4pPr marL="1364252" indent="0">
              <a:buNone/>
              <a:defRPr sz="1600">
                <a:solidFill>
                  <a:schemeClr val="bg1">
                    <a:lumMod val="50000"/>
                  </a:schemeClr>
                </a:solidFill>
              </a:defRPr>
            </a:lvl4pPr>
            <a:lvl5pPr marL="1819003" indent="0">
              <a:buNone/>
              <a:defRPr sz="1600">
                <a:solidFill>
                  <a:schemeClr val="bg1">
                    <a:lumMod val="50000"/>
                  </a:schemeClr>
                </a:solidFill>
              </a:defRPr>
            </a:lvl5pPr>
          </a:lstStyle>
          <a:p>
            <a:pPr lvl="0"/>
            <a:r>
              <a:rPr lang="en-US" dirty="0"/>
              <a:t>Chart Title</a:t>
            </a:r>
          </a:p>
        </p:txBody>
      </p:sp>
      <p:sp>
        <p:nvSpPr>
          <p:cNvPr id="13"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marR="0" indent="0" algn="l" defTabSz="453491" rtl="0" eaLnBrk="1" fontAlgn="base" latinLnBrk="0" hangingPunct="1">
              <a:lnSpc>
                <a:spcPts val="2200"/>
              </a:lnSpc>
              <a:spcBef>
                <a:spcPts val="0"/>
              </a:spcBef>
              <a:spcAft>
                <a:spcPts val="800"/>
              </a:spcAft>
              <a:buClrTx/>
              <a:buSzTx/>
              <a:buFont typeface="Arial" charset="0"/>
              <a:buNone/>
              <a:tabLst/>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lvl="0"/>
            <a:r>
              <a:rPr lang="en-US" dirty="0"/>
              <a:t>Headline (22pt font, one-line maximum)</a:t>
            </a:r>
          </a:p>
        </p:txBody>
      </p:sp>
      <p:sp>
        <p:nvSpPr>
          <p:cNvPr id="11" name="Content Placeholder 2"/>
          <p:cNvSpPr>
            <a:spLocks noGrp="1"/>
          </p:cNvSpPr>
          <p:nvPr>
            <p:ph idx="24" hasCustomPrompt="1"/>
          </p:nvPr>
        </p:nvSpPr>
        <p:spPr>
          <a:xfrm>
            <a:off x="1184275" y="6805929"/>
            <a:ext cx="8277224" cy="138499"/>
          </a:xfrm>
          <a:prstGeom prst="rect">
            <a:avLst/>
          </a:prstGeom>
        </p:spPr>
        <p:txBody>
          <a:bodyPr wrap="square" lIns="0" tIns="0" rIns="0" bIns="0" anchor="b">
            <a:spAutoFit/>
          </a:bodyPr>
          <a:lstStyle>
            <a:lvl1pPr marL="0" indent="0">
              <a:lnSpc>
                <a:spcPts val="1100"/>
              </a:lnSpc>
              <a:spcBef>
                <a:spcPts val="0"/>
              </a:spcBef>
              <a:spcAft>
                <a:spcPts val="0"/>
              </a:spcAft>
              <a:buClr>
                <a:schemeClr val="tx2"/>
              </a:buClr>
              <a:buSzPct val="75000"/>
              <a:buFont typeface="Lucida Grande"/>
              <a:buNone/>
              <a:defRPr sz="900" baseline="0">
                <a:solidFill>
                  <a:schemeClr val="bg1">
                    <a:lumMod val="65000"/>
                  </a:schemeClr>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Data as of DD/MM/YYYY or Source: (9pt font)</a:t>
            </a:r>
          </a:p>
        </p:txBody>
      </p:sp>
    </p:spTree>
    <p:extLst>
      <p:ext uri="{BB962C8B-B14F-4D97-AF65-F5344CB8AC3E}">
        <p14:creationId xmlns:p14="http://schemas.microsoft.com/office/powerpoint/2010/main" val="165908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5" r:id="rId1"/>
    <p:sldLayoutId id="2147483731" r:id="rId2"/>
    <p:sldLayoutId id="2147483715" r:id="rId3"/>
    <p:sldLayoutId id="2147483710" r:id="rId4"/>
    <p:sldLayoutId id="2147483747" r:id="rId5"/>
    <p:sldLayoutId id="2147483741" r:id="rId6"/>
    <p:sldLayoutId id="2147483745" r:id="rId7"/>
    <p:sldLayoutId id="2147483740" r:id="rId8"/>
    <p:sldLayoutId id="2147483736" r:id="rId9"/>
    <p:sldLayoutId id="2147483746" r:id="rId10"/>
    <p:sldLayoutId id="2147483713" r:id="rId11"/>
    <p:sldLayoutId id="2147483748" r:id="rId12"/>
  </p:sldLayoutIdLst>
  <p:hf hdr="0" ftr="0" dt="0"/>
  <p:txStyles>
    <p:titleStyle>
      <a:lvl1pPr algn="ctr" defTabSz="453491" rtl="0" eaLnBrk="1" fontAlgn="base" hangingPunct="1">
        <a:spcBef>
          <a:spcPct val="0"/>
        </a:spcBef>
        <a:spcAft>
          <a:spcPct val="0"/>
        </a:spcAft>
        <a:defRPr sz="4300" kern="1200">
          <a:solidFill>
            <a:schemeClr val="tx1"/>
          </a:solidFill>
          <a:latin typeface="+mj-lt"/>
          <a:ea typeface="ＭＳ Ｐゴシック" charset="0"/>
          <a:cs typeface="ＭＳ Ｐゴシック" charset="0"/>
        </a:defRPr>
      </a:lvl1pPr>
      <a:lvl2pPr algn="ctr" defTabSz="45349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2pPr>
      <a:lvl3pPr algn="ctr" defTabSz="45349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3pPr>
      <a:lvl4pPr algn="ctr" defTabSz="45349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4pPr>
      <a:lvl5pPr algn="ctr" defTabSz="45349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5pPr>
      <a:lvl6pPr marL="454751" algn="ctr" defTabSz="45475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6pPr>
      <a:lvl7pPr marL="909501" algn="ctr" defTabSz="45475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7pPr>
      <a:lvl8pPr marL="1364252" algn="ctr" defTabSz="45475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8pPr>
      <a:lvl9pPr marL="1819003" algn="ctr" defTabSz="45475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9pPr>
    </p:titleStyle>
    <p:bodyStyle>
      <a:lvl1pPr marL="340117" indent="-340117" algn="l" defTabSz="453491"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38339" indent="-283431" algn="l" defTabSz="453491"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36560" indent="-226745" algn="l" defTabSz="453491" rtl="0" eaLnBrk="1" fontAlgn="base" hangingPunct="1">
        <a:spcBef>
          <a:spcPct val="20000"/>
        </a:spcBef>
        <a:spcAft>
          <a:spcPct val="0"/>
        </a:spcAft>
        <a:buFont typeface="Arial" charset="0"/>
        <a:buChar char="•"/>
        <a:defRPr sz="2500" kern="1200">
          <a:solidFill>
            <a:schemeClr val="tx1"/>
          </a:solidFill>
          <a:latin typeface="+mn-lt"/>
          <a:ea typeface="ＭＳ Ｐゴシック" charset="0"/>
          <a:cs typeface="+mn-cs"/>
        </a:defRPr>
      </a:lvl3pPr>
      <a:lvl4pPr marL="1591468"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46374"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01129" indent="-227375" algn="l" defTabSz="454751" rtl="0" eaLnBrk="1" latinLnBrk="0" hangingPunct="1">
        <a:spcBef>
          <a:spcPct val="20000"/>
        </a:spcBef>
        <a:buFont typeface="Arial"/>
        <a:buChar char="•"/>
        <a:defRPr sz="2000" kern="1200">
          <a:solidFill>
            <a:schemeClr val="tx1"/>
          </a:solidFill>
          <a:latin typeface="+mn-lt"/>
          <a:ea typeface="+mn-ea"/>
          <a:cs typeface="+mn-cs"/>
        </a:defRPr>
      </a:lvl6pPr>
      <a:lvl7pPr marL="2955880" indent="-227375" algn="l" defTabSz="454751" rtl="0" eaLnBrk="1" latinLnBrk="0" hangingPunct="1">
        <a:spcBef>
          <a:spcPct val="20000"/>
        </a:spcBef>
        <a:buFont typeface="Arial"/>
        <a:buChar char="•"/>
        <a:defRPr sz="2000" kern="1200">
          <a:solidFill>
            <a:schemeClr val="tx1"/>
          </a:solidFill>
          <a:latin typeface="+mn-lt"/>
          <a:ea typeface="+mn-ea"/>
          <a:cs typeface="+mn-cs"/>
        </a:defRPr>
      </a:lvl7pPr>
      <a:lvl8pPr marL="3410631" indent="-227375" algn="l" defTabSz="454751" rtl="0" eaLnBrk="1" latinLnBrk="0" hangingPunct="1">
        <a:spcBef>
          <a:spcPct val="20000"/>
        </a:spcBef>
        <a:buFont typeface="Arial"/>
        <a:buChar char="•"/>
        <a:defRPr sz="2000" kern="1200">
          <a:solidFill>
            <a:schemeClr val="tx1"/>
          </a:solidFill>
          <a:latin typeface="+mn-lt"/>
          <a:ea typeface="+mn-ea"/>
          <a:cs typeface="+mn-cs"/>
        </a:defRPr>
      </a:lvl8pPr>
      <a:lvl9pPr marL="3865382" indent="-227375" algn="l" defTabSz="454751"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4751" rtl="0" eaLnBrk="1" latinLnBrk="0" hangingPunct="1">
        <a:defRPr sz="1800" kern="1200">
          <a:solidFill>
            <a:schemeClr val="tx1"/>
          </a:solidFill>
          <a:latin typeface="+mn-lt"/>
          <a:ea typeface="+mn-ea"/>
          <a:cs typeface="+mn-cs"/>
        </a:defRPr>
      </a:lvl1pPr>
      <a:lvl2pPr marL="454751" algn="l" defTabSz="454751" rtl="0" eaLnBrk="1" latinLnBrk="0" hangingPunct="1">
        <a:defRPr sz="1800" kern="1200">
          <a:solidFill>
            <a:schemeClr val="tx1"/>
          </a:solidFill>
          <a:latin typeface="+mn-lt"/>
          <a:ea typeface="+mn-ea"/>
          <a:cs typeface="+mn-cs"/>
        </a:defRPr>
      </a:lvl2pPr>
      <a:lvl3pPr marL="909501" algn="l" defTabSz="454751" rtl="0" eaLnBrk="1" latinLnBrk="0" hangingPunct="1">
        <a:defRPr sz="1800" kern="1200">
          <a:solidFill>
            <a:schemeClr val="tx1"/>
          </a:solidFill>
          <a:latin typeface="+mn-lt"/>
          <a:ea typeface="+mn-ea"/>
          <a:cs typeface="+mn-cs"/>
        </a:defRPr>
      </a:lvl3pPr>
      <a:lvl4pPr marL="1364252" algn="l" defTabSz="454751" rtl="0" eaLnBrk="1" latinLnBrk="0" hangingPunct="1">
        <a:defRPr sz="1800" kern="1200">
          <a:solidFill>
            <a:schemeClr val="tx1"/>
          </a:solidFill>
          <a:latin typeface="+mn-lt"/>
          <a:ea typeface="+mn-ea"/>
          <a:cs typeface="+mn-cs"/>
        </a:defRPr>
      </a:lvl4pPr>
      <a:lvl5pPr marL="1819003" algn="l" defTabSz="454751" rtl="0" eaLnBrk="1" latinLnBrk="0" hangingPunct="1">
        <a:defRPr sz="1800" kern="1200">
          <a:solidFill>
            <a:schemeClr val="tx1"/>
          </a:solidFill>
          <a:latin typeface="+mn-lt"/>
          <a:ea typeface="+mn-ea"/>
          <a:cs typeface="+mn-cs"/>
        </a:defRPr>
      </a:lvl5pPr>
      <a:lvl6pPr marL="2273754" algn="l" defTabSz="454751" rtl="0" eaLnBrk="1" latinLnBrk="0" hangingPunct="1">
        <a:defRPr sz="1800" kern="1200">
          <a:solidFill>
            <a:schemeClr val="tx1"/>
          </a:solidFill>
          <a:latin typeface="+mn-lt"/>
          <a:ea typeface="+mn-ea"/>
          <a:cs typeface="+mn-cs"/>
        </a:defRPr>
      </a:lvl6pPr>
      <a:lvl7pPr marL="2728504" algn="l" defTabSz="454751" rtl="0" eaLnBrk="1" latinLnBrk="0" hangingPunct="1">
        <a:defRPr sz="1800" kern="1200">
          <a:solidFill>
            <a:schemeClr val="tx1"/>
          </a:solidFill>
          <a:latin typeface="+mn-lt"/>
          <a:ea typeface="+mn-ea"/>
          <a:cs typeface="+mn-cs"/>
        </a:defRPr>
      </a:lvl7pPr>
      <a:lvl8pPr marL="3183256" algn="l" defTabSz="454751" rtl="0" eaLnBrk="1" latinLnBrk="0" hangingPunct="1">
        <a:defRPr sz="1800" kern="1200">
          <a:solidFill>
            <a:schemeClr val="tx1"/>
          </a:solidFill>
          <a:latin typeface="+mn-lt"/>
          <a:ea typeface="+mn-ea"/>
          <a:cs typeface="+mn-cs"/>
        </a:defRPr>
      </a:lvl8pPr>
      <a:lvl9pPr marL="3638007" algn="l" defTabSz="45475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5B351F06-89BD-44C6-AD25-AE4C9C04B0D3}"/>
              </a:ext>
            </a:extLst>
          </p:cNvPr>
          <p:cNvCxnSpPr>
            <a:cxnSpLocks/>
          </p:cNvCxnSpPr>
          <p:nvPr/>
        </p:nvCxnSpPr>
        <p:spPr>
          <a:xfrm>
            <a:off x="429491" y="498764"/>
            <a:ext cx="918556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47F4AD69-E7E5-41F9-B78C-929E50F33A50}"/>
              </a:ext>
            </a:extLst>
          </p:cNvPr>
          <p:cNvSpPr/>
          <p:nvPr/>
        </p:nvSpPr>
        <p:spPr>
          <a:xfrm>
            <a:off x="429491" y="883580"/>
            <a:ext cx="9314584" cy="8079135"/>
          </a:xfrm>
          <a:prstGeom prst="rect">
            <a:avLst/>
          </a:prstGeom>
        </p:spPr>
        <p:txBody>
          <a:bodyPr wrap="square">
            <a:spAutoFit/>
          </a:bodyPr>
          <a:lstStyle/>
          <a:p>
            <a:r>
              <a:rPr lang="en-US" sz="2400" b="1" dirty="0"/>
              <a:t>Environment strategies and release management</a:t>
            </a:r>
          </a:p>
          <a:p>
            <a:endParaRPr lang="en-US" b="1" dirty="0"/>
          </a:p>
          <a:p>
            <a:r>
              <a:rPr lang="en-US" b="1" dirty="0"/>
              <a:t>Release Management: </a:t>
            </a:r>
            <a:endParaRPr lang="en-US" dirty="0"/>
          </a:p>
          <a:p>
            <a:pPr lvl="0"/>
            <a:r>
              <a:rPr lang="en-US" dirty="0"/>
              <a:t>	Planning, Scheduling and Controlling the build lifecycle.</a:t>
            </a:r>
          </a:p>
          <a:p>
            <a:pPr lvl="0"/>
            <a:r>
              <a:rPr lang="en-US" dirty="0"/>
              <a:t>	Testing and deploying releases.</a:t>
            </a:r>
          </a:p>
          <a:p>
            <a:r>
              <a:rPr lang="en-US" b="1" dirty="0"/>
              <a:t>Objective: </a:t>
            </a:r>
            <a:endParaRPr lang="en-US" dirty="0"/>
          </a:p>
          <a:p>
            <a:pPr lvl="0"/>
            <a:r>
              <a:rPr lang="en-US" dirty="0"/>
              <a:t>	Improve the release process and increase the number of successful builds.</a:t>
            </a:r>
          </a:p>
          <a:p>
            <a:endParaRPr lang="en-US" sz="2400" dirty="0"/>
          </a:p>
          <a:p>
            <a:r>
              <a:rPr lang="en-US" b="1" dirty="0"/>
              <a:t>Environment Strategies:</a:t>
            </a:r>
          </a:p>
          <a:p>
            <a:r>
              <a:rPr lang="en-US" b="1" dirty="0"/>
              <a:t>Benefits:</a:t>
            </a:r>
            <a:endParaRPr lang="en-US" dirty="0"/>
          </a:p>
          <a:p>
            <a:pPr lvl="0"/>
            <a:r>
              <a:rPr lang="en-US" dirty="0"/>
              <a:t>	Increase productivity.</a:t>
            </a:r>
          </a:p>
          <a:p>
            <a:pPr lvl="0"/>
            <a:r>
              <a:rPr lang="en-US" dirty="0"/>
              <a:t>	Long-term vs quick/bugs fix.</a:t>
            </a:r>
          </a:p>
          <a:p>
            <a:pPr lvl="0"/>
            <a:r>
              <a:rPr lang="en-US" dirty="0"/>
              <a:t>	Eliminates downtime.</a:t>
            </a:r>
          </a:p>
          <a:p>
            <a:pPr lvl="0"/>
            <a:r>
              <a:rPr lang="en-US" dirty="0"/>
              <a:t>	Security.</a:t>
            </a:r>
          </a:p>
          <a:p>
            <a:r>
              <a:rPr lang="en-US" b="1" dirty="0"/>
              <a:t>Types:</a:t>
            </a:r>
            <a:endParaRPr lang="en-US" dirty="0"/>
          </a:p>
          <a:p>
            <a:pPr lvl="0"/>
            <a:r>
              <a:rPr lang="en-US" dirty="0"/>
              <a:t>	DEV</a:t>
            </a:r>
          </a:p>
          <a:p>
            <a:pPr lvl="0"/>
            <a:r>
              <a:rPr lang="en-US" dirty="0"/>
              <a:t>	Test (SIT, SVP)</a:t>
            </a:r>
          </a:p>
          <a:p>
            <a:pPr lvl="0"/>
            <a:r>
              <a:rPr lang="en-US" dirty="0"/>
              <a:t>	Pre-prod (UAT/Staging)</a:t>
            </a:r>
          </a:p>
          <a:p>
            <a:pPr lvl="0"/>
            <a:r>
              <a:rPr lang="en-US" dirty="0"/>
              <a:t>	Prod</a:t>
            </a:r>
          </a:p>
          <a:p>
            <a:pPr lvl="0"/>
            <a:endParaRPr lang="en-US" dirty="0"/>
          </a:p>
          <a:p>
            <a:pPr lvl="0"/>
            <a:endParaRPr lang="en-US" dirty="0"/>
          </a:p>
          <a:p>
            <a:endParaRPr lang="en-US" sz="2400" dirty="0"/>
          </a:p>
          <a:p>
            <a:endParaRPr lang="en-US" sz="2400" dirty="0"/>
          </a:p>
          <a:p>
            <a:endParaRPr lang="en-US" sz="2400" dirty="0"/>
          </a:p>
        </p:txBody>
      </p:sp>
      <p:pic>
        <p:nvPicPr>
          <p:cNvPr id="6" name="Picture 5">
            <a:extLst>
              <a:ext uri="{FF2B5EF4-FFF2-40B4-BE49-F238E27FC236}">
                <a16:creationId xmlns:a16="http://schemas.microsoft.com/office/drawing/2014/main" id="{6F813046-451B-4563-A68B-54F2E09F7780}"/>
              </a:ext>
            </a:extLst>
          </p:cNvPr>
          <p:cNvPicPr/>
          <p:nvPr/>
        </p:nvPicPr>
        <p:blipFill>
          <a:blip r:embed="rId3"/>
          <a:stretch>
            <a:fillRect/>
          </a:stretch>
        </p:blipFill>
        <p:spPr>
          <a:xfrm>
            <a:off x="3676650" y="4695845"/>
            <a:ext cx="5733327" cy="2237852"/>
          </a:xfrm>
          <a:prstGeom prst="rect">
            <a:avLst/>
          </a:prstGeom>
        </p:spPr>
      </p:pic>
    </p:spTree>
    <p:extLst>
      <p:ext uri="{BB962C8B-B14F-4D97-AF65-F5344CB8AC3E}">
        <p14:creationId xmlns:p14="http://schemas.microsoft.com/office/powerpoint/2010/main" val="1746729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565475-0A77-4892-B865-31FC5CB7227F}"/>
              </a:ext>
            </a:extLst>
          </p:cNvPr>
          <p:cNvSpPr>
            <a:spLocks noGrp="1"/>
          </p:cNvSpPr>
          <p:nvPr>
            <p:ph type="sldNum" sz="quarter" idx="18"/>
          </p:nvPr>
        </p:nvSpPr>
        <p:spPr/>
        <p:txBody>
          <a:bodyPr/>
          <a:lstStyle/>
          <a:p>
            <a:pPr>
              <a:defRPr/>
            </a:pPr>
            <a:fld id="{2C54B95D-2AD2-F440-A4A9-C3EE8473308A}" type="slidenum">
              <a:rPr lang="en-US" smtClean="0"/>
              <a:pPr>
                <a:defRPr/>
              </a:pPr>
              <a:t>10</a:t>
            </a:fld>
            <a:endParaRPr lang="en-US" dirty="0"/>
          </a:p>
        </p:txBody>
      </p:sp>
      <p:sp>
        <p:nvSpPr>
          <p:cNvPr id="9" name="Rectangle 8">
            <a:extLst>
              <a:ext uri="{FF2B5EF4-FFF2-40B4-BE49-F238E27FC236}">
                <a16:creationId xmlns:a16="http://schemas.microsoft.com/office/drawing/2014/main" id="{E50624FE-C439-4976-A1F8-9E84A7CCCD56}"/>
              </a:ext>
            </a:extLst>
          </p:cNvPr>
          <p:cNvSpPr/>
          <p:nvPr/>
        </p:nvSpPr>
        <p:spPr>
          <a:xfrm>
            <a:off x="527362" y="550205"/>
            <a:ext cx="9188138" cy="4293483"/>
          </a:xfrm>
          <a:prstGeom prst="rect">
            <a:avLst/>
          </a:prstGeom>
        </p:spPr>
        <p:txBody>
          <a:bodyPr wrap="square">
            <a:spAutoFit/>
          </a:bodyPr>
          <a:lstStyle/>
          <a:p>
            <a:r>
              <a:rPr lang="en-US" b="1" dirty="0"/>
              <a:t>Continuous deployment</a:t>
            </a:r>
          </a:p>
          <a:p>
            <a:endParaRPr lang="en-US" b="1" dirty="0"/>
          </a:p>
          <a:p>
            <a:r>
              <a:rPr lang="en-US" dirty="0"/>
              <a:t>This extends the continuous delivery by automating the deployed process so that code is automatically deployed to production after it passes automated testing.</a:t>
            </a: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b="1" dirty="0"/>
          </a:p>
        </p:txBody>
      </p:sp>
      <p:pic>
        <p:nvPicPr>
          <p:cNvPr id="7" name="Picture 6">
            <a:extLst>
              <a:ext uri="{FF2B5EF4-FFF2-40B4-BE49-F238E27FC236}">
                <a16:creationId xmlns:a16="http://schemas.microsoft.com/office/drawing/2014/main" id="{A7B58389-C911-4F93-8E18-29189BDA428C}"/>
              </a:ext>
            </a:extLst>
          </p:cNvPr>
          <p:cNvPicPr/>
          <p:nvPr/>
        </p:nvPicPr>
        <p:blipFill>
          <a:blip r:embed="rId3"/>
          <a:stretch>
            <a:fillRect/>
          </a:stretch>
        </p:blipFill>
        <p:spPr>
          <a:xfrm>
            <a:off x="1184275" y="2106860"/>
            <a:ext cx="7045960" cy="3126479"/>
          </a:xfrm>
          <a:prstGeom prst="rect">
            <a:avLst/>
          </a:prstGeom>
        </p:spPr>
      </p:pic>
    </p:spTree>
    <p:extLst>
      <p:ext uri="{BB962C8B-B14F-4D97-AF65-F5344CB8AC3E}">
        <p14:creationId xmlns:p14="http://schemas.microsoft.com/office/powerpoint/2010/main" val="1188019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565475-0A77-4892-B865-31FC5CB7227F}"/>
              </a:ext>
            </a:extLst>
          </p:cNvPr>
          <p:cNvSpPr>
            <a:spLocks noGrp="1"/>
          </p:cNvSpPr>
          <p:nvPr>
            <p:ph type="sldNum" sz="quarter" idx="18"/>
          </p:nvPr>
        </p:nvSpPr>
        <p:spPr/>
        <p:txBody>
          <a:bodyPr/>
          <a:lstStyle/>
          <a:p>
            <a:pPr>
              <a:defRPr/>
            </a:pPr>
            <a:fld id="{2C54B95D-2AD2-F440-A4A9-C3EE8473308A}" type="slidenum">
              <a:rPr lang="en-US" smtClean="0"/>
              <a:pPr>
                <a:defRPr/>
              </a:pPr>
              <a:t>11</a:t>
            </a:fld>
            <a:endParaRPr lang="en-US" dirty="0"/>
          </a:p>
        </p:txBody>
      </p:sp>
      <p:sp>
        <p:nvSpPr>
          <p:cNvPr id="9" name="Rectangle 8">
            <a:extLst>
              <a:ext uri="{FF2B5EF4-FFF2-40B4-BE49-F238E27FC236}">
                <a16:creationId xmlns:a16="http://schemas.microsoft.com/office/drawing/2014/main" id="{E50624FE-C439-4976-A1F8-9E84A7CCCD56}"/>
              </a:ext>
            </a:extLst>
          </p:cNvPr>
          <p:cNvSpPr/>
          <p:nvPr/>
        </p:nvSpPr>
        <p:spPr>
          <a:xfrm>
            <a:off x="527362" y="550205"/>
            <a:ext cx="9188138" cy="7848302"/>
          </a:xfrm>
          <a:prstGeom prst="rect">
            <a:avLst/>
          </a:prstGeom>
        </p:spPr>
        <p:txBody>
          <a:bodyPr wrap="square">
            <a:spAutoFit/>
          </a:bodyPr>
          <a:lstStyle/>
          <a:p>
            <a:r>
              <a:rPr lang="en-US" b="1" dirty="0"/>
              <a:t>Amazon </a:t>
            </a:r>
            <a:r>
              <a:rPr lang="en-US" b="1"/>
              <a:t>web services</a:t>
            </a:r>
          </a:p>
          <a:p>
            <a:r>
              <a:rPr lang="en-US"/>
              <a:t>Cloud </a:t>
            </a:r>
            <a:r>
              <a:rPr lang="en-US" dirty="0"/>
              <a:t>computing is the delivery of computing services – including servers, storage, databases, networking, software, analytics and intelligence – over the Internet (“the cloud”) to offer faster innovation, flexible resources and economies of scale.</a:t>
            </a:r>
          </a:p>
          <a:p>
            <a:endParaRPr lang="en-US" sz="2400" dirty="0"/>
          </a:p>
          <a:p>
            <a:r>
              <a:rPr lang="en-US" b="1" dirty="0"/>
              <a:t>Benefits:</a:t>
            </a:r>
          </a:p>
          <a:p>
            <a:pPr lvl="0"/>
            <a:r>
              <a:rPr lang="en-US" dirty="0"/>
              <a:t>	Cost</a:t>
            </a:r>
          </a:p>
          <a:p>
            <a:pPr lvl="0"/>
            <a:r>
              <a:rPr lang="en-US" dirty="0"/>
              <a:t>	Provisioning speed</a:t>
            </a:r>
          </a:p>
          <a:p>
            <a:pPr lvl="0"/>
            <a:r>
              <a:rPr lang="en-US" dirty="0"/>
              <a:t>	Productivity.</a:t>
            </a:r>
          </a:p>
          <a:p>
            <a:pPr lvl="0"/>
            <a:r>
              <a:rPr lang="en-US" dirty="0"/>
              <a:t>	Performance</a:t>
            </a:r>
          </a:p>
          <a:p>
            <a:pPr lvl="0"/>
            <a:r>
              <a:rPr lang="en-US" dirty="0"/>
              <a:t>	Security.</a:t>
            </a:r>
          </a:p>
          <a:p>
            <a:r>
              <a:rPr lang="en-US" b="1" dirty="0"/>
              <a:t>Types:</a:t>
            </a:r>
          </a:p>
          <a:p>
            <a:pPr lvl="0"/>
            <a:r>
              <a:rPr lang="en-US" dirty="0"/>
              <a:t>	Public</a:t>
            </a:r>
          </a:p>
          <a:p>
            <a:pPr lvl="0"/>
            <a:r>
              <a:rPr lang="en-US" dirty="0"/>
              <a:t>	Private</a:t>
            </a:r>
          </a:p>
          <a:p>
            <a:pPr lvl="0"/>
            <a:r>
              <a:rPr lang="en-US" dirty="0"/>
              <a:t>	Hybrid</a:t>
            </a:r>
          </a:p>
          <a:p>
            <a:r>
              <a:rPr lang="en-US" dirty="0"/>
              <a:t>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b="1" dirty="0"/>
          </a:p>
        </p:txBody>
      </p:sp>
      <p:pic>
        <p:nvPicPr>
          <p:cNvPr id="2" name="Picture 1">
            <a:extLst>
              <a:ext uri="{FF2B5EF4-FFF2-40B4-BE49-F238E27FC236}">
                <a16:creationId xmlns:a16="http://schemas.microsoft.com/office/drawing/2014/main" id="{262C5249-48F1-4D1E-9CAF-F91E4B582D77}"/>
              </a:ext>
            </a:extLst>
          </p:cNvPr>
          <p:cNvPicPr>
            <a:picLocks noChangeAspect="1"/>
          </p:cNvPicPr>
          <p:nvPr/>
        </p:nvPicPr>
        <p:blipFill>
          <a:blip r:embed="rId3"/>
          <a:stretch>
            <a:fillRect/>
          </a:stretch>
        </p:blipFill>
        <p:spPr>
          <a:xfrm>
            <a:off x="4371975" y="5353050"/>
            <a:ext cx="2933700" cy="1390650"/>
          </a:xfrm>
          <a:prstGeom prst="rect">
            <a:avLst/>
          </a:prstGeom>
        </p:spPr>
      </p:pic>
    </p:spTree>
    <p:extLst>
      <p:ext uri="{BB962C8B-B14F-4D97-AF65-F5344CB8AC3E}">
        <p14:creationId xmlns:p14="http://schemas.microsoft.com/office/powerpoint/2010/main" val="36175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565475-0A77-4892-B865-31FC5CB7227F}"/>
              </a:ext>
            </a:extLst>
          </p:cNvPr>
          <p:cNvSpPr>
            <a:spLocks noGrp="1"/>
          </p:cNvSpPr>
          <p:nvPr>
            <p:ph type="sldNum" sz="quarter" idx="18"/>
          </p:nvPr>
        </p:nvSpPr>
        <p:spPr/>
        <p:txBody>
          <a:bodyPr/>
          <a:lstStyle/>
          <a:p>
            <a:pPr>
              <a:defRPr/>
            </a:pPr>
            <a:fld id="{2C54B95D-2AD2-F440-A4A9-C3EE8473308A}" type="slidenum">
              <a:rPr lang="en-US" smtClean="0"/>
              <a:pPr>
                <a:defRPr/>
              </a:pPr>
              <a:t>12</a:t>
            </a:fld>
            <a:endParaRPr lang="en-US" dirty="0"/>
          </a:p>
        </p:txBody>
      </p:sp>
      <p:sp>
        <p:nvSpPr>
          <p:cNvPr id="9" name="Rectangle 8">
            <a:extLst>
              <a:ext uri="{FF2B5EF4-FFF2-40B4-BE49-F238E27FC236}">
                <a16:creationId xmlns:a16="http://schemas.microsoft.com/office/drawing/2014/main" id="{E50624FE-C439-4976-A1F8-9E84A7CCCD56}"/>
              </a:ext>
            </a:extLst>
          </p:cNvPr>
          <p:cNvSpPr/>
          <p:nvPr/>
        </p:nvSpPr>
        <p:spPr>
          <a:xfrm>
            <a:off x="527362" y="550205"/>
            <a:ext cx="9188138" cy="6971139"/>
          </a:xfrm>
          <a:prstGeom prst="rect">
            <a:avLst/>
          </a:prstGeom>
        </p:spPr>
        <p:txBody>
          <a:bodyPr wrap="square">
            <a:spAutoFit/>
          </a:bodyPr>
          <a:lstStyle/>
          <a:p>
            <a:r>
              <a:rPr lang="en-US" b="1" dirty="0"/>
              <a:t>Some Important Services</a:t>
            </a:r>
          </a:p>
          <a:p>
            <a:endParaRPr lang="en-US" b="1" dirty="0"/>
          </a:p>
          <a:p>
            <a:r>
              <a:rPr lang="en-US" b="1" dirty="0"/>
              <a:t>VPC</a:t>
            </a:r>
            <a:r>
              <a:rPr lang="en-US" dirty="0"/>
              <a:t>:  A virtual private cloud (VPC) is a virtual network dedicated to your AWS account. It is logically isolated from other virtual networks in the AWS Cloud.</a:t>
            </a:r>
          </a:p>
          <a:p>
            <a:endParaRPr lang="en-US" dirty="0"/>
          </a:p>
          <a:p>
            <a:r>
              <a:rPr lang="en-US" b="1" dirty="0"/>
              <a:t>	Subnet: </a:t>
            </a:r>
            <a:r>
              <a:rPr lang="en-US" dirty="0"/>
              <a:t>A subnet is a range of IP addresses in your VPC.</a:t>
            </a:r>
          </a:p>
          <a:p>
            <a:r>
              <a:rPr lang="en-US" dirty="0"/>
              <a:t>	Region and Availability Zone.</a:t>
            </a:r>
          </a:p>
          <a:p>
            <a:endParaRPr lang="en-US" sz="2400" dirty="0"/>
          </a:p>
          <a:p>
            <a:r>
              <a:rPr lang="en-US" b="1" dirty="0"/>
              <a:t>EC2</a:t>
            </a:r>
            <a:r>
              <a:rPr lang="en-US" dirty="0"/>
              <a:t>: Virtual servers in cloud. </a:t>
            </a:r>
          </a:p>
          <a:p>
            <a:r>
              <a:rPr lang="en-US" dirty="0"/>
              <a:t>	Types: memory, CPU, cores, OS</a:t>
            </a:r>
          </a:p>
          <a:p>
            <a:r>
              <a:rPr lang="en-US" b="1" dirty="0"/>
              <a:t>Concepts</a:t>
            </a:r>
            <a:r>
              <a:rPr lang="en-US" dirty="0"/>
              <a:t>: AMI, SG, NACL, EBS, Volumes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b="1" dirty="0"/>
          </a:p>
        </p:txBody>
      </p:sp>
      <p:pic>
        <p:nvPicPr>
          <p:cNvPr id="2" name="Picture 1">
            <a:extLst>
              <a:ext uri="{FF2B5EF4-FFF2-40B4-BE49-F238E27FC236}">
                <a16:creationId xmlns:a16="http://schemas.microsoft.com/office/drawing/2014/main" id="{262C5249-48F1-4D1E-9CAF-F91E4B582D77}"/>
              </a:ext>
            </a:extLst>
          </p:cNvPr>
          <p:cNvPicPr>
            <a:picLocks noChangeAspect="1"/>
          </p:cNvPicPr>
          <p:nvPr/>
        </p:nvPicPr>
        <p:blipFill>
          <a:blip r:embed="rId3"/>
          <a:stretch>
            <a:fillRect/>
          </a:stretch>
        </p:blipFill>
        <p:spPr>
          <a:xfrm>
            <a:off x="4371975" y="5353050"/>
            <a:ext cx="2933700" cy="1390650"/>
          </a:xfrm>
          <a:prstGeom prst="rect">
            <a:avLst/>
          </a:prstGeom>
        </p:spPr>
      </p:pic>
      <p:pic>
        <p:nvPicPr>
          <p:cNvPr id="5" name="Picture 4">
            <a:extLst>
              <a:ext uri="{FF2B5EF4-FFF2-40B4-BE49-F238E27FC236}">
                <a16:creationId xmlns:a16="http://schemas.microsoft.com/office/drawing/2014/main" id="{D6C678D8-E8F5-4015-BB1E-F65673C78786}"/>
              </a:ext>
            </a:extLst>
          </p:cNvPr>
          <p:cNvPicPr/>
          <p:nvPr/>
        </p:nvPicPr>
        <p:blipFill>
          <a:blip r:embed="rId4"/>
          <a:stretch>
            <a:fillRect/>
          </a:stretch>
        </p:blipFill>
        <p:spPr>
          <a:xfrm>
            <a:off x="1651952" y="4229100"/>
            <a:ext cx="7958773" cy="2801802"/>
          </a:xfrm>
          <a:prstGeom prst="rect">
            <a:avLst/>
          </a:prstGeom>
        </p:spPr>
      </p:pic>
    </p:spTree>
    <p:extLst>
      <p:ext uri="{BB962C8B-B14F-4D97-AF65-F5344CB8AC3E}">
        <p14:creationId xmlns:p14="http://schemas.microsoft.com/office/powerpoint/2010/main" val="800273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EE55C5-85FA-414F-9819-E227522A6222}"/>
              </a:ext>
            </a:extLst>
          </p:cNvPr>
          <p:cNvSpPr>
            <a:spLocks noGrp="1"/>
          </p:cNvSpPr>
          <p:nvPr>
            <p:ph type="sldNum" sz="quarter" idx="18"/>
          </p:nvPr>
        </p:nvSpPr>
        <p:spPr/>
        <p:txBody>
          <a:bodyPr/>
          <a:lstStyle/>
          <a:p>
            <a:pPr>
              <a:defRPr/>
            </a:pPr>
            <a:fld id="{2C54B95D-2AD2-F440-A4A9-C3EE8473308A}" type="slidenum">
              <a:rPr lang="en-US" smtClean="0"/>
              <a:pPr>
                <a:defRPr/>
              </a:pPr>
              <a:t>13</a:t>
            </a:fld>
            <a:endParaRPr lang="en-US" dirty="0"/>
          </a:p>
        </p:txBody>
      </p:sp>
      <p:sp>
        <p:nvSpPr>
          <p:cNvPr id="4" name="Text Placeholder 3">
            <a:extLst>
              <a:ext uri="{FF2B5EF4-FFF2-40B4-BE49-F238E27FC236}">
                <a16:creationId xmlns:a16="http://schemas.microsoft.com/office/drawing/2014/main" id="{25D90DF7-2EA1-4012-8557-6BB218A062EE}"/>
              </a:ext>
            </a:extLst>
          </p:cNvPr>
          <p:cNvSpPr>
            <a:spLocks noGrp="1"/>
          </p:cNvSpPr>
          <p:nvPr>
            <p:ph type="body" sz="quarter" idx="19"/>
          </p:nvPr>
        </p:nvSpPr>
        <p:spPr>
          <a:xfrm>
            <a:off x="996949" y="748323"/>
            <a:ext cx="8464550" cy="4593615"/>
          </a:xfrm>
        </p:spPr>
        <p:txBody>
          <a:bodyPr/>
          <a:lstStyle/>
          <a:p>
            <a:endParaRPr lang="en-US" dirty="0"/>
          </a:p>
        </p:txBody>
      </p:sp>
      <p:sp>
        <p:nvSpPr>
          <p:cNvPr id="5" name="Content Placeholder 4">
            <a:extLst>
              <a:ext uri="{FF2B5EF4-FFF2-40B4-BE49-F238E27FC236}">
                <a16:creationId xmlns:a16="http://schemas.microsoft.com/office/drawing/2014/main" id="{98D88DF0-0B89-4854-AB99-DFC4FBCA145D}"/>
              </a:ext>
            </a:extLst>
          </p:cNvPr>
          <p:cNvSpPr>
            <a:spLocks noGrp="1"/>
          </p:cNvSpPr>
          <p:nvPr>
            <p:ph idx="23"/>
          </p:nvPr>
        </p:nvSpPr>
        <p:spPr/>
        <p:txBody>
          <a:bodyPr/>
          <a:lstStyle/>
          <a:p>
            <a:endParaRPr lang="en-US"/>
          </a:p>
        </p:txBody>
      </p:sp>
      <p:pic>
        <p:nvPicPr>
          <p:cNvPr id="2050" name="Picture 2" descr="Related image">
            <a:extLst>
              <a:ext uri="{FF2B5EF4-FFF2-40B4-BE49-F238E27FC236}">
                <a16:creationId xmlns:a16="http://schemas.microsoft.com/office/drawing/2014/main" id="{740AD247-ACB5-41B5-8966-DE42D923C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949" y="748322"/>
            <a:ext cx="8042735" cy="4090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815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565475-0A77-4892-B865-31FC5CB7227F}"/>
              </a:ext>
            </a:extLst>
          </p:cNvPr>
          <p:cNvSpPr>
            <a:spLocks noGrp="1"/>
          </p:cNvSpPr>
          <p:nvPr>
            <p:ph type="sldNum" sz="quarter" idx="18"/>
          </p:nvPr>
        </p:nvSpPr>
        <p:spPr/>
        <p:txBody>
          <a:bodyPr/>
          <a:lstStyle/>
          <a:p>
            <a:pPr>
              <a:defRPr/>
            </a:pPr>
            <a:fld id="{2C54B95D-2AD2-F440-A4A9-C3EE8473308A}" type="slidenum">
              <a:rPr lang="en-US" smtClean="0"/>
              <a:pPr>
                <a:defRPr/>
              </a:pPr>
              <a:t>14</a:t>
            </a:fld>
            <a:endParaRPr lang="en-US" dirty="0"/>
          </a:p>
        </p:txBody>
      </p:sp>
      <p:sp>
        <p:nvSpPr>
          <p:cNvPr id="9" name="Rectangle 8">
            <a:extLst>
              <a:ext uri="{FF2B5EF4-FFF2-40B4-BE49-F238E27FC236}">
                <a16:creationId xmlns:a16="http://schemas.microsoft.com/office/drawing/2014/main" id="{E50624FE-C439-4976-A1F8-9E84A7CCCD56}"/>
              </a:ext>
            </a:extLst>
          </p:cNvPr>
          <p:cNvSpPr/>
          <p:nvPr/>
        </p:nvSpPr>
        <p:spPr>
          <a:xfrm>
            <a:off x="527362" y="550205"/>
            <a:ext cx="9188138" cy="7940635"/>
          </a:xfrm>
          <a:prstGeom prst="rect">
            <a:avLst/>
          </a:prstGeom>
        </p:spPr>
        <p:txBody>
          <a:bodyPr wrap="square">
            <a:spAutoFit/>
          </a:bodyPr>
          <a:lstStyle/>
          <a:p>
            <a:r>
              <a:rPr lang="en-US" b="1" dirty="0"/>
              <a:t>Lambda</a:t>
            </a:r>
            <a:endParaRPr lang="en-US" dirty="0"/>
          </a:p>
          <a:p>
            <a:endParaRPr lang="en-US" b="1" dirty="0"/>
          </a:p>
          <a:p>
            <a:r>
              <a:rPr lang="en-US" dirty="0"/>
              <a:t>AWS Lambda is a compute service that lets you run code without provisioning or managing servers. AWS Lambda executes your code only when needed and scales automatically, from a few requests per day to thousands per second.</a:t>
            </a:r>
          </a:p>
          <a:p>
            <a:endParaRPr lang="en-US" dirty="0"/>
          </a:p>
          <a:p>
            <a:r>
              <a:rPr lang="en-US" b="1" dirty="0"/>
              <a:t>Limits:</a:t>
            </a:r>
          </a:p>
          <a:p>
            <a:r>
              <a:rPr lang="en-US" dirty="0"/>
              <a:t>	Concurrent execution -1000</a:t>
            </a:r>
          </a:p>
          <a:p>
            <a:r>
              <a:rPr lang="en-US" dirty="0"/>
              <a:t>	Timeout 15 minutes</a:t>
            </a:r>
          </a:p>
          <a:p>
            <a:r>
              <a:rPr lang="en-US" dirty="0"/>
              <a:t>	Memory allocation :3008 MB</a:t>
            </a:r>
          </a:p>
          <a:p>
            <a:r>
              <a:rPr lang="en-US" dirty="0"/>
              <a:t>	Deployment package size : 250 MB</a:t>
            </a:r>
          </a:p>
          <a:p>
            <a:endParaRPr lang="en-US" sz="2400" dirty="0"/>
          </a:p>
          <a:p>
            <a:r>
              <a:rPr lang="en-US" b="1" dirty="0"/>
              <a:t>What is Event.</a:t>
            </a:r>
            <a:endParaRPr lang="en-US" dirty="0"/>
          </a:p>
          <a:p>
            <a:r>
              <a:rPr lang="en-US" b="1" dirty="0"/>
              <a:t>Lambda Layers.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b="1" dirty="0"/>
          </a:p>
        </p:txBody>
      </p:sp>
    </p:spTree>
    <p:extLst>
      <p:ext uri="{BB962C8B-B14F-4D97-AF65-F5344CB8AC3E}">
        <p14:creationId xmlns:p14="http://schemas.microsoft.com/office/powerpoint/2010/main" val="4196337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565475-0A77-4892-B865-31FC5CB7227F}"/>
              </a:ext>
            </a:extLst>
          </p:cNvPr>
          <p:cNvSpPr>
            <a:spLocks noGrp="1"/>
          </p:cNvSpPr>
          <p:nvPr>
            <p:ph type="sldNum" sz="quarter" idx="18"/>
          </p:nvPr>
        </p:nvSpPr>
        <p:spPr/>
        <p:txBody>
          <a:bodyPr/>
          <a:lstStyle/>
          <a:p>
            <a:pPr>
              <a:defRPr/>
            </a:pPr>
            <a:fld id="{2C54B95D-2AD2-F440-A4A9-C3EE8473308A}" type="slidenum">
              <a:rPr lang="en-US" smtClean="0"/>
              <a:pPr>
                <a:defRPr/>
              </a:pPr>
              <a:t>15</a:t>
            </a:fld>
            <a:endParaRPr lang="en-US" dirty="0"/>
          </a:p>
        </p:txBody>
      </p:sp>
      <p:sp>
        <p:nvSpPr>
          <p:cNvPr id="9" name="Rectangle 8">
            <a:extLst>
              <a:ext uri="{FF2B5EF4-FFF2-40B4-BE49-F238E27FC236}">
                <a16:creationId xmlns:a16="http://schemas.microsoft.com/office/drawing/2014/main" id="{E50624FE-C439-4976-A1F8-9E84A7CCCD56}"/>
              </a:ext>
            </a:extLst>
          </p:cNvPr>
          <p:cNvSpPr/>
          <p:nvPr/>
        </p:nvSpPr>
        <p:spPr>
          <a:xfrm>
            <a:off x="527362" y="550205"/>
            <a:ext cx="9188138" cy="8540800"/>
          </a:xfrm>
          <a:prstGeom prst="rect">
            <a:avLst/>
          </a:prstGeom>
        </p:spPr>
        <p:txBody>
          <a:bodyPr wrap="square">
            <a:spAutoFit/>
          </a:bodyPr>
          <a:lstStyle/>
          <a:p>
            <a:r>
              <a:rPr lang="en-US" b="1" dirty="0"/>
              <a:t>S3: Simple storage service</a:t>
            </a:r>
          </a:p>
          <a:p>
            <a:endParaRPr lang="en-US" b="1" dirty="0"/>
          </a:p>
          <a:p>
            <a:r>
              <a:rPr lang="en-US" dirty="0"/>
              <a:t>Amazon Simple Storage Service (Amazon S3) is an object storage service that offers industry-leading scalability, data availability, security, and performance with 99.999999999% durability.</a:t>
            </a:r>
          </a:p>
          <a:p>
            <a:endParaRPr lang="en-US" dirty="0"/>
          </a:p>
          <a:p>
            <a:r>
              <a:rPr lang="en-US" b="1" dirty="0"/>
              <a:t>Storage classes:</a:t>
            </a:r>
          </a:p>
          <a:p>
            <a:pPr lvl="0"/>
            <a:r>
              <a:rPr lang="en-US" dirty="0"/>
              <a:t>	S3 standard.</a:t>
            </a:r>
          </a:p>
          <a:p>
            <a:pPr lvl="0"/>
            <a:r>
              <a:rPr lang="en-US" dirty="0"/>
              <a:t>	S3 standard IA. (Infrequently stored)</a:t>
            </a:r>
          </a:p>
          <a:p>
            <a:pPr lvl="0"/>
            <a:r>
              <a:rPr lang="en-US" dirty="0"/>
              <a:t>	Glacier.</a:t>
            </a:r>
          </a:p>
          <a:p>
            <a:pPr lvl="0"/>
            <a:endParaRPr lang="en-US" dirty="0"/>
          </a:p>
          <a:p>
            <a:r>
              <a:rPr lang="en-US" b="1" dirty="0"/>
              <a:t>Features:</a:t>
            </a:r>
          </a:p>
          <a:p>
            <a:pPr lvl="0"/>
            <a:r>
              <a:rPr lang="en-US" dirty="0"/>
              <a:t>	Encryption.</a:t>
            </a:r>
          </a:p>
          <a:p>
            <a:pPr lvl="0"/>
            <a:r>
              <a:rPr lang="en-US" dirty="0"/>
              <a:t>	Infinite amount of data in a bucket.</a:t>
            </a:r>
          </a:p>
          <a:p>
            <a:pPr lvl="0"/>
            <a:r>
              <a:rPr lang="en-US" dirty="0"/>
              <a:t>	Life cycle policies for data movement.</a:t>
            </a:r>
          </a:p>
          <a:p>
            <a:pPr lvl="0"/>
            <a:r>
              <a:rPr lang="en-US" dirty="0"/>
              <a:t>	Versioning.</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b="1" dirty="0"/>
          </a:p>
        </p:txBody>
      </p:sp>
    </p:spTree>
    <p:extLst>
      <p:ext uri="{BB962C8B-B14F-4D97-AF65-F5344CB8AC3E}">
        <p14:creationId xmlns:p14="http://schemas.microsoft.com/office/powerpoint/2010/main" val="2051507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565475-0A77-4892-B865-31FC5CB7227F}"/>
              </a:ext>
            </a:extLst>
          </p:cNvPr>
          <p:cNvSpPr>
            <a:spLocks noGrp="1"/>
          </p:cNvSpPr>
          <p:nvPr>
            <p:ph type="sldNum" sz="quarter" idx="18"/>
          </p:nvPr>
        </p:nvSpPr>
        <p:spPr/>
        <p:txBody>
          <a:bodyPr/>
          <a:lstStyle/>
          <a:p>
            <a:pPr>
              <a:defRPr/>
            </a:pPr>
            <a:fld id="{2C54B95D-2AD2-F440-A4A9-C3EE8473308A}" type="slidenum">
              <a:rPr lang="en-US" smtClean="0"/>
              <a:pPr>
                <a:defRPr/>
              </a:pPr>
              <a:t>16</a:t>
            </a:fld>
            <a:endParaRPr lang="en-US" dirty="0"/>
          </a:p>
        </p:txBody>
      </p:sp>
      <p:sp>
        <p:nvSpPr>
          <p:cNvPr id="9" name="Rectangle 8">
            <a:extLst>
              <a:ext uri="{FF2B5EF4-FFF2-40B4-BE49-F238E27FC236}">
                <a16:creationId xmlns:a16="http://schemas.microsoft.com/office/drawing/2014/main" id="{E50624FE-C439-4976-A1F8-9E84A7CCCD56}"/>
              </a:ext>
            </a:extLst>
          </p:cNvPr>
          <p:cNvSpPr/>
          <p:nvPr/>
        </p:nvSpPr>
        <p:spPr>
          <a:xfrm>
            <a:off x="527362" y="550205"/>
            <a:ext cx="9188138" cy="9464129"/>
          </a:xfrm>
          <a:prstGeom prst="rect">
            <a:avLst/>
          </a:prstGeom>
        </p:spPr>
        <p:txBody>
          <a:bodyPr wrap="square">
            <a:spAutoFit/>
          </a:bodyPr>
          <a:lstStyle/>
          <a:p>
            <a:r>
              <a:rPr lang="en-US" b="1" dirty="0"/>
              <a:t> Serverless</a:t>
            </a:r>
            <a:endParaRPr lang="en-US" dirty="0"/>
          </a:p>
          <a:p>
            <a:endParaRPr lang="en-US" dirty="0"/>
          </a:p>
          <a:p>
            <a:r>
              <a:rPr lang="en-US" dirty="0"/>
              <a:t>Serverless computing is a an execution model where the cloud provider is responsible for executing a piece of code dynamically allocating the resources. and only charging for the amount of resources used.</a:t>
            </a:r>
          </a:p>
          <a:p>
            <a:r>
              <a:rPr lang="en-US" dirty="0"/>
              <a:t>It is Important to follow microservice approach where you divide the complete functionality into multiple functions as we have limitations on the resources.</a:t>
            </a:r>
          </a:p>
          <a:p>
            <a:endParaRPr lang="en-US" dirty="0"/>
          </a:p>
          <a:p>
            <a:r>
              <a:rPr lang="en-US" b="1" dirty="0"/>
              <a:t>Problems with traditional approach:</a:t>
            </a:r>
          </a:p>
          <a:p>
            <a:pPr lvl="0"/>
            <a:r>
              <a:rPr lang="en-US" dirty="0"/>
              <a:t>	Idle time.</a:t>
            </a:r>
          </a:p>
          <a:p>
            <a:pPr lvl="0"/>
            <a:r>
              <a:rPr lang="en-US" dirty="0"/>
              <a:t>	Maintenance.</a:t>
            </a:r>
          </a:p>
          <a:p>
            <a:pPr lvl="0"/>
            <a:r>
              <a:rPr lang="en-US" dirty="0"/>
              <a:t>	Patching.</a:t>
            </a:r>
          </a:p>
          <a:p>
            <a:pPr lvl="0"/>
            <a:r>
              <a:rPr lang="en-US" dirty="0"/>
              <a:t>	Scaling capabilities.</a:t>
            </a:r>
          </a:p>
          <a:p>
            <a:pPr lvl="0"/>
            <a:r>
              <a:rPr lang="en-US" dirty="0"/>
              <a:t>	Slows development process.</a:t>
            </a:r>
          </a:p>
          <a:p>
            <a:endParaRPr lang="en-US" dirty="0"/>
          </a:p>
          <a:p>
            <a:r>
              <a:rPr lang="en-US" dirty="0"/>
              <a:t>Lambda can be taken as a primary component for serverless computing.</a:t>
            </a:r>
          </a:p>
          <a:p>
            <a:r>
              <a:rPr lang="en-US" b="1" dirty="0"/>
              <a:t>Trigger events: </a:t>
            </a:r>
          </a:p>
          <a:p>
            <a:r>
              <a:rPr lang="en-US" dirty="0"/>
              <a:t>	Https requests, database events, file uploads, scheduled events using cloud watch.</a:t>
            </a:r>
          </a:p>
          <a:p>
            <a:endParaRPr lang="en-US" dirty="0"/>
          </a:p>
          <a:p>
            <a:r>
              <a:rPr lang="en-US" dirty="0"/>
              <a:t>Stateless functions. You are assigned a new container every time.(/</a:t>
            </a:r>
            <a:r>
              <a:rPr lang="en-US" dirty="0" err="1"/>
              <a:t>tmp</a:t>
            </a:r>
            <a:r>
              <a:rPr lang="en-US" dirty="0"/>
              <a:t>)</a:t>
            </a: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b="1" dirty="0"/>
          </a:p>
        </p:txBody>
      </p:sp>
    </p:spTree>
    <p:extLst>
      <p:ext uri="{BB962C8B-B14F-4D97-AF65-F5344CB8AC3E}">
        <p14:creationId xmlns:p14="http://schemas.microsoft.com/office/powerpoint/2010/main" val="1474770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565475-0A77-4892-B865-31FC5CB7227F}"/>
              </a:ext>
            </a:extLst>
          </p:cNvPr>
          <p:cNvSpPr>
            <a:spLocks noGrp="1"/>
          </p:cNvSpPr>
          <p:nvPr>
            <p:ph type="sldNum" sz="quarter" idx="18"/>
          </p:nvPr>
        </p:nvSpPr>
        <p:spPr/>
        <p:txBody>
          <a:bodyPr/>
          <a:lstStyle/>
          <a:p>
            <a:pPr>
              <a:defRPr/>
            </a:pPr>
            <a:fld id="{2C54B95D-2AD2-F440-A4A9-C3EE8473308A}" type="slidenum">
              <a:rPr lang="en-US" smtClean="0"/>
              <a:pPr>
                <a:defRPr/>
              </a:pPr>
              <a:t>17</a:t>
            </a:fld>
            <a:endParaRPr lang="en-US" dirty="0"/>
          </a:p>
        </p:txBody>
      </p:sp>
      <p:pic>
        <p:nvPicPr>
          <p:cNvPr id="2" name="Picture 1">
            <a:extLst>
              <a:ext uri="{FF2B5EF4-FFF2-40B4-BE49-F238E27FC236}">
                <a16:creationId xmlns:a16="http://schemas.microsoft.com/office/drawing/2014/main" id="{6014B525-9C2E-4BD9-AE61-D864C10A0A8A}"/>
              </a:ext>
            </a:extLst>
          </p:cNvPr>
          <p:cNvPicPr>
            <a:picLocks noChangeAspect="1"/>
          </p:cNvPicPr>
          <p:nvPr/>
        </p:nvPicPr>
        <p:blipFill>
          <a:blip r:embed="rId3"/>
          <a:stretch>
            <a:fillRect/>
          </a:stretch>
        </p:blipFill>
        <p:spPr>
          <a:xfrm>
            <a:off x="1298940" y="965703"/>
            <a:ext cx="8607059" cy="5443537"/>
          </a:xfrm>
          <a:prstGeom prst="rect">
            <a:avLst/>
          </a:prstGeom>
        </p:spPr>
      </p:pic>
      <p:sp>
        <p:nvSpPr>
          <p:cNvPr id="4" name="TextBox 3">
            <a:extLst>
              <a:ext uri="{FF2B5EF4-FFF2-40B4-BE49-F238E27FC236}">
                <a16:creationId xmlns:a16="http://schemas.microsoft.com/office/drawing/2014/main" id="{1B0F1496-2F3A-4351-A353-8EB8C5E7FE71}"/>
              </a:ext>
            </a:extLst>
          </p:cNvPr>
          <p:cNvSpPr txBox="1"/>
          <p:nvPr/>
        </p:nvSpPr>
        <p:spPr>
          <a:xfrm>
            <a:off x="1085850" y="550205"/>
            <a:ext cx="6877050" cy="415498"/>
          </a:xfrm>
          <a:prstGeom prst="rect">
            <a:avLst/>
          </a:prstGeom>
          <a:noFill/>
        </p:spPr>
        <p:txBody>
          <a:bodyPr wrap="square" rtlCol="0">
            <a:spAutoFit/>
          </a:bodyPr>
          <a:lstStyle/>
          <a:p>
            <a:r>
              <a:rPr lang="en-US" b="1" dirty="0"/>
              <a:t>Serverless sample architecture</a:t>
            </a:r>
          </a:p>
        </p:txBody>
      </p:sp>
    </p:spTree>
    <p:extLst>
      <p:ext uri="{BB962C8B-B14F-4D97-AF65-F5344CB8AC3E}">
        <p14:creationId xmlns:p14="http://schemas.microsoft.com/office/powerpoint/2010/main" val="1791089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E26F46-CA91-4E6F-A8B9-8072F773F9C9}"/>
              </a:ext>
            </a:extLst>
          </p:cNvPr>
          <p:cNvSpPr/>
          <p:nvPr/>
        </p:nvSpPr>
        <p:spPr>
          <a:xfrm>
            <a:off x="3936176" y="3383176"/>
            <a:ext cx="990977" cy="707886"/>
          </a:xfrm>
          <a:prstGeom prst="rect">
            <a:avLst/>
          </a:prstGeom>
        </p:spPr>
        <p:txBody>
          <a:bodyPr wrap="none">
            <a:spAutoFit/>
          </a:bodyPr>
          <a:lstStyle/>
          <a:p>
            <a:r>
              <a:rPr lang="en-US" sz="4000" b="1" dirty="0"/>
              <a:t>Q&amp;A</a:t>
            </a:r>
            <a:endParaRPr lang="en-US" b="1" dirty="0"/>
          </a:p>
        </p:txBody>
      </p:sp>
    </p:spTree>
    <p:extLst>
      <p:ext uri="{BB962C8B-B14F-4D97-AF65-F5344CB8AC3E}">
        <p14:creationId xmlns:p14="http://schemas.microsoft.com/office/powerpoint/2010/main" val="274238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59019A-FF88-4671-B09F-9F6E7FB8A211}"/>
              </a:ext>
            </a:extLst>
          </p:cNvPr>
          <p:cNvSpPr>
            <a:spLocks noGrp="1"/>
          </p:cNvSpPr>
          <p:nvPr>
            <p:ph type="body" sz="quarter" idx="12"/>
          </p:nvPr>
        </p:nvSpPr>
        <p:spPr>
          <a:xfrm>
            <a:off x="1176338" y="587822"/>
            <a:ext cx="8291512" cy="6507034"/>
          </a:xfrm>
        </p:spPr>
        <p:txBody>
          <a:bodyPr/>
          <a:lstStyle/>
          <a:p>
            <a:r>
              <a:rPr lang="en-US" dirty="0"/>
              <a:t>Versioning System (GIT):</a:t>
            </a:r>
          </a:p>
          <a:p>
            <a:pPr>
              <a:spcBef>
                <a:spcPct val="0"/>
              </a:spcBef>
              <a:spcAft>
                <a:spcPct val="0"/>
              </a:spcAft>
            </a:pPr>
            <a:r>
              <a:rPr lang="en-US" sz="2100" b="0" dirty="0">
                <a:solidFill>
                  <a:schemeClr val="tx1"/>
                </a:solidFill>
                <a:latin typeface="Morningstar 1 Light" charset="0"/>
              </a:rPr>
              <a:t>Version control is a system that records changes to a file or a set of files over a time so that you can call specific versions later.</a:t>
            </a:r>
          </a:p>
          <a:p>
            <a:pPr>
              <a:spcBef>
                <a:spcPct val="0"/>
              </a:spcBef>
              <a:spcAft>
                <a:spcPct val="0"/>
              </a:spcAft>
            </a:pPr>
            <a:endParaRPr lang="en-US" sz="2100" b="0" dirty="0">
              <a:solidFill>
                <a:schemeClr val="tx1"/>
              </a:solidFill>
              <a:latin typeface="Morningstar 1 Light" charset="0"/>
            </a:endParaRPr>
          </a:p>
          <a:p>
            <a:r>
              <a:rPr lang="en-US" dirty="0"/>
              <a:t>Advantages:</a:t>
            </a:r>
          </a:p>
          <a:p>
            <a:pPr>
              <a:spcBef>
                <a:spcPct val="0"/>
              </a:spcBef>
              <a:spcAft>
                <a:spcPct val="0"/>
              </a:spcAft>
            </a:pPr>
            <a:r>
              <a:rPr lang="en-US" sz="2100" dirty="0">
                <a:solidFill>
                  <a:schemeClr val="tx1"/>
                </a:solidFill>
                <a:latin typeface="Morningstar 1 Light" charset="0"/>
              </a:rPr>
              <a:t>	</a:t>
            </a:r>
            <a:r>
              <a:rPr lang="en-US" sz="2100" b="0" dirty="0">
                <a:solidFill>
                  <a:schemeClr val="tx1"/>
                </a:solidFill>
                <a:latin typeface="Morningstar 1 Light" charset="0"/>
              </a:rPr>
              <a:t>Reverting to previous state.</a:t>
            </a:r>
          </a:p>
          <a:p>
            <a:pPr>
              <a:spcBef>
                <a:spcPct val="0"/>
              </a:spcBef>
              <a:spcAft>
                <a:spcPct val="0"/>
              </a:spcAft>
            </a:pPr>
            <a:r>
              <a:rPr lang="en-US" sz="2100" b="0" dirty="0">
                <a:solidFill>
                  <a:schemeClr val="tx1"/>
                </a:solidFill>
                <a:latin typeface="Morningstar 1 Light" charset="0"/>
              </a:rPr>
              <a:t>	Comparison.</a:t>
            </a:r>
          </a:p>
          <a:p>
            <a:pPr>
              <a:spcBef>
                <a:spcPct val="0"/>
              </a:spcBef>
              <a:spcAft>
                <a:spcPct val="0"/>
              </a:spcAft>
            </a:pPr>
            <a:r>
              <a:rPr lang="en-US" sz="2100" b="0" dirty="0">
                <a:solidFill>
                  <a:schemeClr val="tx1"/>
                </a:solidFill>
                <a:latin typeface="Morningstar 1 Light" charset="0"/>
              </a:rPr>
              <a:t>	Track of history and audit history.</a:t>
            </a:r>
          </a:p>
          <a:p>
            <a:pPr>
              <a:spcBef>
                <a:spcPct val="0"/>
              </a:spcBef>
              <a:spcAft>
                <a:spcPct val="0"/>
              </a:spcAft>
            </a:pPr>
            <a:endParaRPr lang="en-US" sz="2100" b="0" dirty="0">
              <a:solidFill>
                <a:schemeClr val="tx1"/>
              </a:solidFill>
              <a:latin typeface="Morningstar 1 Light" charset="0"/>
            </a:endParaRPr>
          </a:p>
          <a:p>
            <a:r>
              <a:rPr lang="en-US" dirty="0"/>
              <a:t>Types:</a:t>
            </a:r>
          </a:p>
          <a:p>
            <a:pPr>
              <a:spcBef>
                <a:spcPct val="0"/>
              </a:spcBef>
              <a:spcAft>
                <a:spcPct val="0"/>
              </a:spcAft>
            </a:pPr>
            <a:r>
              <a:rPr lang="en-US" b="0" dirty="0">
                <a:latin typeface="Morningstar 1" panose="020B0406020202040204" pitchFamily="34" charset="0"/>
              </a:rPr>
              <a:t>	</a:t>
            </a:r>
            <a:r>
              <a:rPr lang="en-US" sz="2100" b="0" dirty="0">
                <a:solidFill>
                  <a:schemeClr val="tx1"/>
                </a:solidFill>
                <a:latin typeface="Morningstar 1" panose="020B0406020202040204" pitchFamily="34" charset="0"/>
              </a:rPr>
              <a:t>Local</a:t>
            </a:r>
          </a:p>
          <a:p>
            <a:pPr>
              <a:spcBef>
                <a:spcPct val="0"/>
              </a:spcBef>
              <a:spcAft>
                <a:spcPct val="0"/>
              </a:spcAft>
            </a:pPr>
            <a:r>
              <a:rPr lang="en-US" sz="2100" b="0" dirty="0">
                <a:solidFill>
                  <a:schemeClr val="tx1"/>
                </a:solidFill>
                <a:latin typeface="Morningstar 1" panose="020B0406020202040204" pitchFamily="34" charset="0"/>
              </a:rPr>
              <a:t>	Centralized.</a:t>
            </a:r>
          </a:p>
          <a:p>
            <a:pPr>
              <a:spcBef>
                <a:spcPct val="0"/>
              </a:spcBef>
              <a:spcAft>
                <a:spcPct val="0"/>
              </a:spcAft>
            </a:pPr>
            <a:r>
              <a:rPr lang="en-US" sz="2100" b="0" dirty="0">
                <a:solidFill>
                  <a:schemeClr val="tx1"/>
                </a:solidFill>
                <a:latin typeface="Morningstar 1" panose="020B0406020202040204" pitchFamily="34" charset="0"/>
              </a:rPr>
              <a:t>	Distributed (GIT)</a:t>
            </a:r>
          </a:p>
          <a:p>
            <a:pPr>
              <a:spcBef>
                <a:spcPct val="0"/>
              </a:spcBef>
              <a:spcAft>
                <a:spcPct val="0"/>
              </a:spcAft>
            </a:pPr>
            <a:endParaRPr lang="en-US" sz="2100" b="0" dirty="0">
              <a:solidFill>
                <a:schemeClr val="tx1"/>
              </a:solidFill>
              <a:latin typeface="Morningstar 1" panose="020B0406020202040204" pitchFamily="34" charset="0"/>
            </a:endParaRPr>
          </a:p>
          <a:p>
            <a:r>
              <a:rPr lang="en-US" dirty="0"/>
              <a:t>Advantages:</a:t>
            </a:r>
          </a:p>
          <a:p>
            <a:pPr>
              <a:spcBef>
                <a:spcPct val="0"/>
              </a:spcBef>
              <a:spcAft>
                <a:spcPct val="0"/>
              </a:spcAft>
            </a:pPr>
            <a:r>
              <a:rPr lang="en-US" dirty="0"/>
              <a:t>	</a:t>
            </a:r>
            <a:r>
              <a:rPr lang="en-US" sz="2100" b="0" dirty="0">
                <a:solidFill>
                  <a:schemeClr val="tx1"/>
                </a:solidFill>
                <a:latin typeface="Morningstar 1" panose="020B0406020202040204" pitchFamily="34" charset="0"/>
              </a:rPr>
              <a:t>Widely used</a:t>
            </a:r>
          </a:p>
          <a:p>
            <a:pPr>
              <a:spcBef>
                <a:spcPct val="0"/>
              </a:spcBef>
              <a:spcAft>
                <a:spcPct val="0"/>
              </a:spcAft>
            </a:pPr>
            <a:r>
              <a:rPr lang="en-US" sz="2100" b="0" dirty="0">
                <a:solidFill>
                  <a:schemeClr val="tx1"/>
                </a:solidFill>
                <a:latin typeface="Morningstar 1" panose="020B0406020202040204" pitchFamily="34" charset="0"/>
              </a:rPr>
              <a:t>	Offline working. Not network access for majority of operations.</a:t>
            </a:r>
          </a:p>
          <a:p>
            <a:pPr>
              <a:spcBef>
                <a:spcPct val="0"/>
              </a:spcBef>
              <a:spcAft>
                <a:spcPct val="0"/>
              </a:spcAft>
            </a:pPr>
            <a:r>
              <a:rPr lang="en-US" sz="2100" b="0" dirty="0">
                <a:solidFill>
                  <a:schemeClr val="tx1"/>
                </a:solidFill>
                <a:latin typeface="Morningstar 1" panose="020B0406020202040204" pitchFamily="34" charset="0"/>
              </a:rPr>
              <a:t>	Code review pull requests.</a:t>
            </a:r>
          </a:p>
          <a:p>
            <a:pPr>
              <a:spcBef>
                <a:spcPct val="0"/>
              </a:spcBef>
              <a:spcAft>
                <a:spcPct val="0"/>
              </a:spcAft>
            </a:pPr>
            <a:r>
              <a:rPr lang="en-US" sz="2100" b="0" dirty="0">
                <a:solidFill>
                  <a:schemeClr val="tx1"/>
                </a:solidFill>
                <a:latin typeface="Morningstar 1" panose="020B0406020202040204" pitchFamily="34" charset="0"/>
              </a:rPr>
              <a:t>	Local copy. No single point of failure.</a:t>
            </a:r>
          </a:p>
          <a:p>
            <a:pPr lvl="0"/>
            <a:endParaRPr lang="en-US" dirty="0"/>
          </a:p>
          <a:p>
            <a:endParaRPr lang="en-US" dirty="0"/>
          </a:p>
        </p:txBody>
      </p:sp>
      <p:sp>
        <p:nvSpPr>
          <p:cNvPr id="3" name="Slide Number Placeholder 2">
            <a:extLst>
              <a:ext uri="{FF2B5EF4-FFF2-40B4-BE49-F238E27FC236}">
                <a16:creationId xmlns:a16="http://schemas.microsoft.com/office/drawing/2014/main" id="{C74E4A26-CAA4-451E-B50A-3C62EEAB260E}"/>
              </a:ext>
            </a:extLst>
          </p:cNvPr>
          <p:cNvSpPr>
            <a:spLocks noGrp="1"/>
          </p:cNvSpPr>
          <p:nvPr>
            <p:ph type="sldNum" sz="quarter" idx="18"/>
          </p:nvPr>
        </p:nvSpPr>
        <p:spPr/>
        <p:txBody>
          <a:bodyPr/>
          <a:lstStyle/>
          <a:p>
            <a:pPr>
              <a:defRPr/>
            </a:pPr>
            <a:fld id="{2C54B95D-2AD2-F440-A4A9-C3EE8473308A}" type="slidenum">
              <a:rPr lang="en-US" smtClean="0"/>
              <a:pPr>
                <a:defRPr/>
              </a:pPr>
              <a:t>2</a:t>
            </a:fld>
            <a:endParaRPr lang="en-US" dirty="0"/>
          </a:p>
        </p:txBody>
      </p:sp>
    </p:spTree>
    <p:extLst>
      <p:ext uri="{BB962C8B-B14F-4D97-AF65-F5344CB8AC3E}">
        <p14:creationId xmlns:p14="http://schemas.microsoft.com/office/powerpoint/2010/main" val="3909339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565475-0A77-4892-B865-31FC5CB7227F}"/>
              </a:ext>
            </a:extLst>
          </p:cNvPr>
          <p:cNvSpPr>
            <a:spLocks noGrp="1"/>
          </p:cNvSpPr>
          <p:nvPr>
            <p:ph type="sldNum" sz="quarter" idx="18"/>
          </p:nvPr>
        </p:nvSpPr>
        <p:spPr/>
        <p:txBody>
          <a:bodyPr/>
          <a:lstStyle/>
          <a:p>
            <a:pPr>
              <a:defRPr/>
            </a:pPr>
            <a:fld id="{2C54B95D-2AD2-F440-A4A9-C3EE8473308A}" type="slidenum">
              <a:rPr lang="en-US" smtClean="0"/>
              <a:pPr>
                <a:defRPr/>
              </a:pPr>
              <a:t>3</a:t>
            </a:fld>
            <a:endParaRPr lang="en-US" dirty="0"/>
          </a:p>
        </p:txBody>
      </p:sp>
      <p:sp>
        <p:nvSpPr>
          <p:cNvPr id="9" name="Rectangle 8">
            <a:extLst>
              <a:ext uri="{FF2B5EF4-FFF2-40B4-BE49-F238E27FC236}">
                <a16:creationId xmlns:a16="http://schemas.microsoft.com/office/drawing/2014/main" id="{880F5981-2567-4C06-B81F-FB3952299C45}"/>
              </a:ext>
            </a:extLst>
          </p:cNvPr>
          <p:cNvSpPr/>
          <p:nvPr/>
        </p:nvSpPr>
        <p:spPr>
          <a:xfrm>
            <a:off x="527362" y="550205"/>
            <a:ext cx="9188138" cy="7017306"/>
          </a:xfrm>
          <a:prstGeom prst="rect">
            <a:avLst/>
          </a:prstGeom>
        </p:spPr>
        <p:txBody>
          <a:bodyPr wrap="square">
            <a:spAutoFit/>
          </a:bodyPr>
          <a:lstStyle/>
          <a:p>
            <a:r>
              <a:rPr lang="en-US" b="1" dirty="0">
                <a:latin typeface="Morningstar 1" panose="020B0406020202040204" pitchFamily="34" charset="0"/>
              </a:rPr>
              <a:t>Advantages continue:</a:t>
            </a:r>
          </a:p>
          <a:p>
            <a:r>
              <a:rPr lang="en-US" dirty="0">
                <a:latin typeface="Morningstar 1" panose="020B0406020202040204" pitchFamily="34" charset="0"/>
              </a:rPr>
              <a:t>	Branching/Merging are easy operations.</a:t>
            </a:r>
          </a:p>
          <a:p>
            <a:r>
              <a:rPr lang="en-US" dirty="0">
                <a:latin typeface="Morningstar 1" panose="020B0406020202040204" pitchFamily="34" charset="0"/>
              </a:rPr>
              <a:t>	So faster release cycles (agile).</a:t>
            </a:r>
          </a:p>
          <a:p>
            <a:endParaRPr lang="en-US" dirty="0">
              <a:latin typeface="Morningstar 1" panose="020B0406020202040204" pitchFamily="34" charset="0"/>
            </a:endParaRPr>
          </a:p>
          <a:p>
            <a:r>
              <a:rPr lang="en-US" b="1" dirty="0">
                <a:latin typeface="Morningstar 1" panose="020B0406020202040204" pitchFamily="34" charset="0"/>
              </a:rPr>
              <a:t>Branch:</a:t>
            </a:r>
          </a:p>
          <a:p>
            <a:r>
              <a:rPr lang="en-US" dirty="0"/>
              <a:t>A branch represents an independent line of development. </a:t>
            </a:r>
          </a:p>
          <a:p>
            <a:endParaRPr lang="en-US" b="1" dirty="0">
              <a:latin typeface="Morningstar 1" panose="020B0406020202040204" pitchFamily="34" charset="0"/>
            </a:endParaRPr>
          </a:p>
          <a:p>
            <a:r>
              <a:rPr lang="en-US" b="1" dirty="0"/>
              <a:t>Branching Strategy:</a:t>
            </a:r>
          </a:p>
          <a:p>
            <a:r>
              <a:rPr lang="en-US" dirty="0"/>
              <a:t>	</a:t>
            </a:r>
            <a:r>
              <a:rPr lang="en-US" b="1" dirty="0"/>
              <a:t>Types of branches:</a:t>
            </a:r>
            <a:endParaRPr lang="en-US" dirty="0"/>
          </a:p>
          <a:p>
            <a:pPr lvl="0"/>
            <a:r>
              <a:rPr lang="en-US" dirty="0"/>
              <a:t>		Master</a:t>
            </a:r>
          </a:p>
          <a:p>
            <a:pPr lvl="0"/>
            <a:r>
              <a:rPr lang="en-US" dirty="0"/>
              <a:t>		Develop</a:t>
            </a:r>
          </a:p>
          <a:p>
            <a:pPr lvl="0"/>
            <a:r>
              <a:rPr lang="en-US" dirty="0"/>
              <a:t>		Feature</a:t>
            </a:r>
          </a:p>
          <a:p>
            <a:pPr lvl="0"/>
            <a:r>
              <a:rPr lang="en-US" dirty="0"/>
              <a:t>		Release</a:t>
            </a:r>
          </a:p>
          <a:p>
            <a:pPr lvl="0"/>
            <a:r>
              <a:rPr lang="en-US" dirty="0"/>
              <a:t>		Hotfix</a:t>
            </a:r>
          </a:p>
          <a:p>
            <a:endParaRPr lang="en-US" b="1" dirty="0"/>
          </a:p>
          <a:p>
            <a:r>
              <a:rPr lang="en-US" dirty="0"/>
              <a:t>Steps to the flow with git web UI and commands.</a:t>
            </a:r>
          </a:p>
          <a:p>
            <a:pPr lvl="0"/>
            <a:endParaRPr lang="en-US" dirty="0"/>
          </a:p>
          <a:p>
            <a:pPr lvl="0"/>
            <a:endParaRPr lang="en-US" dirty="0"/>
          </a:p>
          <a:p>
            <a:endParaRPr lang="en-US" sz="2400" dirty="0"/>
          </a:p>
          <a:p>
            <a:endParaRPr lang="en-US" sz="2400" dirty="0"/>
          </a:p>
          <a:p>
            <a:endParaRPr lang="en-US" sz="2400" dirty="0"/>
          </a:p>
        </p:txBody>
      </p:sp>
      <p:pic>
        <p:nvPicPr>
          <p:cNvPr id="10" name="Picture 9" descr="https://nvie.com/img/main-branches@2x.png">
            <a:extLst>
              <a:ext uri="{FF2B5EF4-FFF2-40B4-BE49-F238E27FC236}">
                <a16:creationId xmlns:a16="http://schemas.microsoft.com/office/drawing/2014/main" id="{8991A4B7-4D00-409C-8C5C-80DE5E8A205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7263" y="827972"/>
            <a:ext cx="3533775" cy="5733732"/>
          </a:xfrm>
          <a:prstGeom prst="rect">
            <a:avLst/>
          </a:prstGeom>
          <a:noFill/>
          <a:ln>
            <a:noFill/>
          </a:ln>
        </p:spPr>
      </p:pic>
    </p:spTree>
    <p:extLst>
      <p:ext uri="{BB962C8B-B14F-4D97-AF65-F5344CB8AC3E}">
        <p14:creationId xmlns:p14="http://schemas.microsoft.com/office/powerpoint/2010/main" val="3796723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565475-0A77-4892-B865-31FC5CB7227F}"/>
              </a:ext>
            </a:extLst>
          </p:cNvPr>
          <p:cNvSpPr>
            <a:spLocks noGrp="1"/>
          </p:cNvSpPr>
          <p:nvPr>
            <p:ph type="sldNum" sz="quarter" idx="18"/>
          </p:nvPr>
        </p:nvSpPr>
        <p:spPr/>
        <p:txBody>
          <a:bodyPr/>
          <a:lstStyle/>
          <a:p>
            <a:pPr marL="0" marR="0" lvl="0" indent="0" algn="l" defTabSz="454751" rtl="0" eaLnBrk="1" fontAlgn="base" latinLnBrk="0" hangingPunct="1">
              <a:lnSpc>
                <a:spcPct val="100000"/>
              </a:lnSpc>
              <a:spcBef>
                <a:spcPct val="0"/>
              </a:spcBef>
              <a:spcAft>
                <a:spcPct val="0"/>
              </a:spcAft>
              <a:buClrTx/>
              <a:buSzTx/>
              <a:buFontTx/>
              <a:buNone/>
              <a:tabLst/>
              <a:defRPr/>
            </a:pPr>
            <a:fld id="{2C54B95D-2AD2-F440-A4A9-C3EE8473308A}" type="slidenum">
              <a:rPr kumimoji="0" lang="en-US" sz="1300" b="0" i="0" u="none" strike="noStrike" kern="1200" cap="none" spc="0" normalizeH="0" baseline="0" noProof="0" smtClean="0">
                <a:ln>
                  <a:noFill/>
                </a:ln>
                <a:solidFill>
                  <a:srgbClr val="FFFFFF">
                    <a:lumMod val="50000"/>
                  </a:srgbClr>
                </a:solidFill>
                <a:effectLst/>
                <a:uLnTx/>
                <a:uFillTx/>
                <a:latin typeface="UniversNext for MORNPC Cn"/>
                <a:ea typeface="ＭＳ Ｐゴシック" charset="0"/>
              </a:rPr>
              <a:pPr marL="0" marR="0" lvl="0" indent="0" algn="l" defTabSz="454751" rtl="0" eaLnBrk="1" fontAlgn="base" latinLnBrk="0" hangingPunct="1">
                <a:lnSpc>
                  <a:spcPct val="100000"/>
                </a:lnSpc>
                <a:spcBef>
                  <a:spcPct val="0"/>
                </a:spcBef>
                <a:spcAft>
                  <a:spcPct val="0"/>
                </a:spcAft>
                <a:buClrTx/>
                <a:buSzTx/>
                <a:buFontTx/>
                <a:buNone/>
                <a:tabLst/>
                <a:defRPr/>
              </a:pPr>
              <a:t>4</a:t>
            </a:fld>
            <a:endParaRPr kumimoji="0" lang="en-US" sz="1300" b="0" i="0" u="none" strike="noStrike" kern="1200" cap="none" spc="0" normalizeH="0" baseline="0" noProof="0" dirty="0">
              <a:ln>
                <a:noFill/>
              </a:ln>
              <a:solidFill>
                <a:srgbClr val="FFFFFF">
                  <a:lumMod val="50000"/>
                </a:srgbClr>
              </a:solidFill>
              <a:effectLst/>
              <a:uLnTx/>
              <a:uFillTx/>
              <a:latin typeface="UniversNext for MORNPC Cn"/>
              <a:ea typeface="ＭＳ Ｐゴシック" charset="0"/>
            </a:endParaRPr>
          </a:p>
        </p:txBody>
      </p:sp>
      <p:sp>
        <p:nvSpPr>
          <p:cNvPr id="9" name="Rectangle 8">
            <a:extLst>
              <a:ext uri="{FF2B5EF4-FFF2-40B4-BE49-F238E27FC236}">
                <a16:creationId xmlns:a16="http://schemas.microsoft.com/office/drawing/2014/main" id="{E50624FE-C439-4976-A1F8-9E84A7CCCD56}"/>
              </a:ext>
            </a:extLst>
          </p:cNvPr>
          <p:cNvSpPr/>
          <p:nvPr/>
        </p:nvSpPr>
        <p:spPr>
          <a:xfrm>
            <a:off x="527362" y="550205"/>
            <a:ext cx="9188138" cy="5724644"/>
          </a:xfrm>
          <a:prstGeom prst="rect">
            <a:avLst/>
          </a:prstGeom>
        </p:spPr>
        <p:txBody>
          <a:bodyPr wrap="square">
            <a:spAutoFit/>
          </a:bodyPr>
          <a:lstStyle/>
          <a:p>
            <a:pPr marL="0" marR="0" lvl="0" indent="0" algn="l" defTabSz="453491" rtl="0" eaLnBrk="1" fontAlgn="base" latinLnBrk="0" hangingPunct="1">
              <a:lnSpc>
                <a:spcPct val="100000"/>
              </a:lnSpc>
              <a:spcBef>
                <a:spcPct val="0"/>
              </a:spcBef>
              <a:spcAft>
                <a:spcPct val="0"/>
              </a:spcAft>
              <a:buClrTx/>
              <a:buSzTx/>
              <a:buFontTx/>
              <a:buNone/>
              <a:tabLst/>
              <a:defRPr/>
            </a:pPr>
            <a:r>
              <a:rPr kumimoji="0" lang="en-US" sz="2100" b="1" i="0" u="none" strike="noStrike" kern="1200" cap="none" spc="0" normalizeH="0" baseline="0" noProof="0" dirty="0">
                <a:ln>
                  <a:noFill/>
                </a:ln>
                <a:solidFill>
                  <a:srgbClr val="5E5E5E"/>
                </a:solidFill>
                <a:effectLst/>
                <a:uLnTx/>
                <a:uFillTx/>
                <a:latin typeface="Morningstar 1 Light" charset="0"/>
                <a:ea typeface="ＭＳ Ｐゴシック" charset="0"/>
              </a:rPr>
              <a:t>Jenkins:</a:t>
            </a:r>
          </a:p>
          <a:p>
            <a:pPr marL="0" marR="0" lvl="0" indent="0" algn="l" defTabSz="453491" rtl="0" eaLnBrk="1" fontAlgn="base" latinLnBrk="0" hangingPunct="1">
              <a:lnSpc>
                <a:spcPct val="100000"/>
              </a:lnSpc>
              <a:spcBef>
                <a:spcPct val="0"/>
              </a:spcBef>
              <a:spcAft>
                <a:spcPct val="0"/>
              </a:spcAft>
              <a:buClrTx/>
              <a:buSzTx/>
              <a:buFontTx/>
              <a:buNone/>
              <a:tabLst/>
              <a:defRPr/>
            </a:pPr>
            <a:r>
              <a:rPr kumimoji="0" lang="en-US" sz="2100" b="0" i="0" u="none" strike="noStrike" kern="1200" cap="none" spc="0" normalizeH="0" baseline="0" noProof="0" dirty="0">
                <a:ln>
                  <a:noFill/>
                </a:ln>
                <a:solidFill>
                  <a:srgbClr val="5E5E5E"/>
                </a:solidFill>
                <a:effectLst/>
                <a:uLnTx/>
                <a:uFillTx/>
                <a:latin typeface="Morningstar 1" panose="020B0406020202040204" pitchFamily="34" charset="0"/>
                <a:ea typeface="ＭＳ Ｐゴシック" charset="0"/>
              </a:rPr>
              <a:t>	</a:t>
            </a:r>
            <a:r>
              <a:rPr kumimoji="0" lang="en-US" sz="2100" b="0" i="0" u="none" strike="noStrike" kern="1200" cap="none" spc="0" normalizeH="0" baseline="0" noProof="0" dirty="0">
                <a:ln>
                  <a:noFill/>
                </a:ln>
                <a:solidFill>
                  <a:srgbClr val="5E5E5E"/>
                </a:solidFill>
                <a:effectLst/>
                <a:uLnTx/>
                <a:uFillTx/>
                <a:latin typeface="Morningstar 1 Light" charset="0"/>
                <a:ea typeface="ＭＳ Ｐゴシック" charset="0"/>
              </a:rPr>
              <a:t>Jenkins is a web based opensource orchestration tool that allows you to establish CI-CD.</a:t>
            </a:r>
            <a:endParaRPr kumimoji="0" lang="en-US" sz="2100" b="0" i="0" u="none" strike="noStrike" kern="1200" cap="none" spc="0" normalizeH="0" baseline="0" noProof="0" dirty="0">
              <a:ln>
                <a:noFill/>
              </a:ln>
              <a:solidFill>
                <a:srgbClr val="5E5E5E"/>
              </a:solidFill>
              <a:effectLst/>
              <a:uLnTx/>
              <a:uFillTx/>
              <a:latin typeface="Morningstar 1" panose="020B0406020202040204" pitchFamily="34" charset="0"/>
              <a:ea typeface="ＭＳ Ｐゴシック" charset="0"/>
            </a:endParaRPr>
          </a:p>
          <a:p>
            <a:pPr marL="0" marR="0" lvl="0" indent="0" algn="l" defTabSz="453491" rtl="0" eaLnBrk="1" fontAlgn="base" latinLnBrk="0" hangingPunct="1">
              <a:lnSpc>
                <a:spcPct val="100000"/>
              </a:lnSpc>
              <a:spcBef>
                <a:spcPct val="0"/>
              </a:spcBef>
              <a:spcAft>
                <a:spcPct val="0"/>
              </a:spcAft>
              <a:buClrTx/>
              <a:buSzTx/>
              <a:buFontTx/>
              <a:buNone/>
              <a:tabLst/>
              <a:defRPr/>
            </a:pPr>
            <a:endParaRPr kumimoji="0" lang="en-US" sz="2100" b="1" i="0" u="none" strike="noStrike" kern="1200" cap="none" spc="0" normalizeH="0" baseline="0" noProof="0" dirty="0">
              <a:ln>
                <a:noFill/>
              </a:ln>
              <a:solidFill>
                <a:srgbClr val="5E5E5E"/>
              </a:solidFill>
              <a:effectLst/>
              <a:uLnTx/>
              <a:uFillTx/>
              <a:latin typeface="Morningstar 1" panose="020B0406020202040204" pitchFamily="34" charset="0"/>
              <a:ea typeface="ＭＳ Ｐゴシック" charset="0"/>
            </a:endParaRPr>
          </a:p>
          <a:p>
            <a:pPr marL="0" marR="0" lvl="0" indent="0" algn="l" defTabSz="453491" rtl="0" eaLnBrk="1" fontAlgn="base" latinLnBrk="0" hangingPunct="1">
              <a:lnSpc>
                <a:spcPct val="100000"/>
              </a:lnSpc>
              <a:spcBef>
                <a:spcPct val="0"/>
              </a:spcBef>
              <a:spcAft>
                <a:spcPct val="0"/>
              </a:spcAft>
              <a:buClrTx/>
              <a:buSzTx/>
              <a:buFontTx/>
              <a:buNone/>
              <a:tabLst/>
              <a:defRPr/>
            </a:pPr>
            <a:r>
              <a:rPr kumimoji="0" lang="en-US" sz="2100" b="1" i="0" u="none" strike="noStrike" kern="1200" cap="none" spc="0" normalizeH="0" baseline="0" noProof="0" dirty="0">
                <a:ln>
                  <a:noFill/>
                </a:ln>
                <a:solidFill>
                  <a:srgbClr val="5E5E5E"/>
                </a:solidFill>
                <a:effectLst/>
                <a:uLnTx/>
                <a:uFillTx/>
                <a:latin typeface="Morningstar 1 Light" charset="0"/>
                <a:ea typeface="ＭＳ Ｐゴシック" charset="0"/>
              </a:rPr>
              <a:t>Architecture:</a:t>
            </a:r>
          </a:p>
          <a:p>
            <a:pPr marL="0" marR="0" lvl="0" indent="0" algn="l" defTabSz="453491" rtl="0" eaLnBrk="1" fontAlgn="base" latinLnBrk="0" hangingPunct="1">
              <a:lnSpc>
                <a:spcPct val="100000"/>
              </a:lnSpc>
              <a:spcBef>
                <a:spcPct val="0"/>
              </a:spcBef>
              <a:spcAft>
                <a:spcPct val="0"/>
              </a:spcAft>
              <a:buClrTx/>
              <a:buSzTx/>
              <a:buFontTx/>
              <a:buNone/>
              <a:tabLst/>
              <a:defRPr/>
            </a:pPr>
            <a:r>
              <a:rPr kumimoji="0" lang="en-US" sz="2100" b="0" i="0" u="none" strike="noStrike" kern="1200" cap="none" spc="0" normalizeH="0" baseline="0" noProof="0" dirty="0">
                <a:ln>
                  <a:noFill/>
                </a:ln>
                <a:solidFill>
                  <a:srgbClr val="5E5E5E"/>
                </a:solidFill>
                <a:effectLst/>
                <a:uLnTx/>
                <a:uFillTx/>
                <a:latin typeface="Morningstar 1 Light" charset="0"/>
                <a:ea typeface="ＭＳ Ｐゴシック" charset="0"/>
              </a:rPr>
              <a:t>	</a:t>
            </a:r>
            <a:endParaRPr kumimoji="0" lang="en-US" sz="2100" b="1" i="0" u="none" strike="noStrike" kern="1200" cap="none" spc="0" normalizeH="0" baseline="0" noProof="0" dirty="0">
              <a:ln>
                <a:noFill/>
              </a:ln>
              <a:solidFill>
                <a:srgbClr val="5E5E5E"/>
              </a:solidFill>
              <a:effectLst/>
              <a:uLnTx/>
              <a:uFillTx/>
              <a:latin typeface="Morningstar 1 Light" charset="0"/>
              <a:ea typeface="ＭＳ Ｐゴシック" charset="0"/>
            </a:endParaRPr>
          </a:p>
          <a:p>
            <a:pPr marL="0" marR="0" lvl="0" indent="0" algn="l" defTabSz="453491" rtl="0" eaLnBrk="1" fontAlgn="base" latinLnBrk="0" hangingPunct="1">
              <a:lnSpc>
                <a:spcPct val="100000"/>
              </a:lnSpc>
              <a:spcBef>
                <a:spcPct val="0"/>
              </a:spcBef>
              <a:spcAft>
                <a:spcPct val="0"/>
              </a:spcAft>
              <a:buClrTx/>
              <a:buSzTx/>
              <a:buFontTx/>
              <a:buNone/>
              <a:tabLst/>
              <a:defRPr/>
            </a:pPr>
            <a:r>
              <a:rPr kumimoji="0" lang="en-US" sz="2100" b="1" i="0" u="none" strike="noStrike" kern="1200" cap="none" spc="0" normalizeH="0" baseline="0" noProof="0" dirty="0">
                <a:ln>
                  <a:noFill/>
                </a:ln>
                <a:solidFill>
                  <a:srgbClr val="5E5E5E"/>
                </a:solidFill>
                <a:effectLst/>
                <a:uLnTx/>
                <a:uFillTx/>
                <a:latin typeface="Morningstar 1 Light" charset="0"/>
                <a:ea typeface="ＭＳ Ｐゴシック" charset="0"/>
              </a:rPr>
              <a:t>Master: </a:t>
            </a:r>
          </a:p>
          <a:p>
            <a:pPr marL="0" marR="0" lvl="0" indent="0" algn="l" defTabSz="453491" rtl="0" eaLnBrk="1" fontAlgn="base" latinLnBrk="0" hangingPunct="1">
              <a:lnSpc>
                <a:spcPct val="100000"/>
              </a:lnSpc>
              <a:spcBef>
                <a:spcPct val="0"/>
              </a:spcBef>
              <a:spcAft>
                <a:spcPct val="0"/>
              </a:spcAft>
              <a:buClrTx/>
              <a:buSzTx/>
              <a:buFontTx/>
              <a:buNone/>
              <a:tabLst/>
              <a:defRPr/>
            </a:pPr>
            <a:r>
              <a:rPr kumimoji="0" lang="en-US" sz="2100" b="0" i="0" u="none" strike="noStrike" kern="1200" cap="none" spc="0" normalizeH="0" baseline="0" noProof="0" dirty="0">
                <a:ln>
                  <a:noFill/>
                </a:ln>
                <a:solidFill>
                  <a:srgbClr val="5E5E5E"/>
                </a:solidFill>
                <a:effectLst/>
                <a:uLnTx/>
                <a:uFillTx/>
                <a:latin typeface="Morningstar 1 Light" charset="0"/>
                <a:ea typeface="ＭＳ Ｐゴシック" charset="0"/>
              </a:rPr>
              <a:t>	Scheduling</a:t>
            </a:r>
          </a:p>
          <a:p>
            <a:pPr marL="0" marR="0" lvl="0" indent="0" algn="l" defTabSz="453491" rtl="0" eaLnBrk="1" fontAlgn="base" latinLnBrk="0" hangingPunct="1">
              <a:lnSpc>
                <a:spcPct val="100000"/>
              </a:lnSpc>
              <a:spcBef>
                <a:spcPct val="0"/>
              </a:spcBef>
              <a:spcAft>
                <a:spcPct val="0"/>
              </a:spcAft>
              <a:buClrTx/>
              <a:buSzTx/>
              <a:buFontTx/>
              <a:buNone/>
              <a:tabLst/>
              <a:defRPr/>
            </a:pPr>
            <a:r>
              <a:rPr kumimoji="0" lang="en-US" sz="2100" b="0" i="0" u="none" strike="noStrike" kern="1200" cap="none" spc="0" normalizeH="0" baseline="0" noProof="0" dirty="0">
                <a:ln>
                  <a:noFill/>
                </a:ln>
                <a:solidFill>
                  <a:srgbClr val="5E5E5E"/>
                </a:solidFill>
                <a:effectLst/>
                <a:uLnTx/>
                <a:uFillTx/>
                <a:latin typeface="Morningstar 1 Light" charset="0"/>
                <a:ea typeface="ＭＳ Ｐゴシック" charset="0"/>
              </a:rPr>
              <a:t>	Dispatching</a:t>
            </a:r>
          </a:p>
          <a:p>
            <a:pPr marL="0" marR="0" lvl="0" indent="0" algn="l" defTabSz="453491" rtl="0" eaLnBrk="1" fontAlgn="base" latinLnBrk="0" hangingPunct="1">
              <a:lnSpc>
                <a:spcPct val="100000"/>
              </a:lnSpc>
              <a:spcBef>
                <a:spcPct val="0"/>
              </a:spcBef>
              <a:spcAft>
                <a:spcPct val="0"/>
              </a:spcAft>
              <a:buClrTx/>
              <a:buSzTx/>
              <a:buFontTx/>
              <a:buNone/>
              <a:tabLst/>
              <a:defRPr/>
            </a:pPr>
            <a:r>
              <a:rPr kumimoji="0" lang="en-US" sz="2100" b="0" i="0" u="none" strike="noStrike" kern="1200" cap="none" spc="0" normalizeH="0" baseline="0" noProof="0" dirty="0">
                <a:ln>
                  <a:noFill/>
                </a:ln>
                <a:solidFill>
                  <a:srgbClr val="5E5E5E"/>
                </a:solidFill>
                <a:effectLst/>
                <a:uLnTx/>
                <a:uFillTx/>
                <a:latin typeface="Morningstar 1 Light" charset="0"/>
                <a:ea typeface="ＭＳ Ｐゴシック" charset="0"/>
              </a:rPr>
              <a:t>	Monitoring</a:t>
            </a:r>
          </a:p>
          <a:p>
            <a:pPr marL="0" marR="0" lvl="0" indent="0" algn="l" defTabSz="453491" rtl="0" eaLnBrk="1" fontAlgn="base" latinLnBrk="0" hangingPunct="1">
              <a:lnSpc>
                <a:spcPct val="100000"/>
              </a:lnSpc>
              <a:spcBef>
                <a:spcPct val="0"/>
              </a:spcBef>
              <a:spcAft>
                <a:spcPct val="0"/>
              </a:spcAft>
              <a:buClrTx/>
              <a:buSzTx/>
              <a:buFontTx/>
              <a:buNone/>
              <a:tabLst/>
              <a:defRPr/>
            </a:pPr>
            <a:r>
              <a:rPr kumimoji="0" lang="en-US" sz="2100" b="0" i="0" u="none" strike="noStrike" kern="1200" cap="none" spc="0" normalizeH="0" baseline="0" noProof="0" dirty="0">
                <a:ln>
                  <a:noFill/>
                </a:ln>
                <a:solidFill>
                  <a:srgbClr val="5E5E5E"/>
                </a:solidFill>
                <a:effectLst/>
                <a:uLnTx/>
                <a:uFillTx/>
                <a:latin typeface="Morningstar 1 Light" charset="0"/>
                <a:ea typeface="ＭＳ Ｐゴシック" charset="0"/>
              </a:rPr>
              <a:t>	Recording</a:t>
            </a:r>
          </a:p>
          <a:p>
            <a:pPr marL="0" marR="0" lvl="0" indent="0" algn="l" defTabSz="453491" rtl="0" eaLnBrk="1" fontAlgn="base" latinLnBrk="0" hangingPunct="1">
              <a:lnSpc>
                <a:spcPct val="100000"/>
              </a:lnSpc>
              <a:spcBef>
                <a:spcPct val="0"/>
              </a:spcBef>
              <a:spcAft>
                <a:spcPct val="0"/>
              </a:spcAft>
              <a:buClrTx/>
              <a:buSzTx/>
              <a:buFontTx/>
              <a:buNone/>
              <a:tabLst/>
              <a:defRPr/>
            </a:pPr>
            <a:r>
              <a:rPr kumimoji="0" lang="en-US" sz="2100" b="0" i="0" u="none" strike="noStrike" kern="1200" cap="none" spc="0" normalizeH="0" baseline="0" noProof="0" dirty="0">
                <a:ln>
                  <a:noFill/>
                </a:ln>
                <a:solidFill>
                  <a:srgbClr val="5E5E5E"/>
                </a:solidFill>
                <a:effectLst/>
                <a:uLnTx/>
                <a:uFillTx/>
                <a:latin typeface="Morningstar 1 Light" charset="0"/>
                <a:ea typeface="ＭＳ Ｐゴシック" charset="0"/>
              </a:rPr>
              <a:t> </a:t>
            </a:r>
          </a:p>
          <a:p>
            <a:pPr marL="0" marR="0" lvl="0" indent="0" algn="l" defTabSz="453491" rtl="0" eaLnBrk="1" fontAlgn="base" latinLnBrk="0" hangingPunct="1">
              <a:lnSpc>
                <a:spcPct val="100000"/>
              </a:lnSpc>
              <a:spcBef>
                <a:spcPct val="0"/>
              </a:spcBef>
              <a:spcAft>
                <a:spcPct val="0"/>
              </a:spcAft>
              <a:buClrTx/>
              <a:buSzTx/>
              <a:buFontTx/>
              <a:buNone/>
              <a:tabLst/>
              <a:defRPr/>
            </a:pPr>
            <a:r>
              <a:rPr kumimoji="0" lang="en-US" sz="2100" b="1" i="0" u="none" strike="noStrike" kern="1200" cap="none" spc="0" normalizeH="0" baseline="0" noProof="0" dirty="0">
                <a:ln>
                  <a:noFill/>
                </a:ln>
                <a:solidFill>
                  <a:srgbClr val="5E5E5E"/>
                </a:solidFill>
                <a:effectLst/>
                <a:uLnTx/>
                <a:uFillTx/>
                <a:latin typeface="Morningstar 1 Light" charset="0"/>
                <a:ea typeface="ＭＳ Ｐゴシック" charset="0"/>
              </a:rPr>
              <a:t>Slaves:</a:t>
            </a:r>
          </a:p>
          <a:p>
            <a:pPr marL="0" marR="0" lvl="0" indent="0" algn="l" defTabSz="453491" rtl="0" eaLnBrk="1" fontAlgn="base" latinLnBrk="0" hangingPunct="1">
              <a:lnSpc>
                <a:spcPct val="100000"/>
              </a:lnSpc>
              <a:spcBef>
                <a:spcPct val="0"/>
              </a:spcBef>
              <a:spcAft>
                <a:spcPct val="0"/>
              </a:spcAft>
              <a:buClrTx/>
              <a:buSzTx/>
              <a:buFontTx/>
              <a:buNone/>
              <a:tabLst/>
              <a:defRPr/>
            </a:pPr>
            <a:r>
              <a:rPr kumimoji="0" lang="en-US" sz="2100" b="0" i="0" u="none" strike="noStrike" kern="1200" cap="none" spc="0" normalizeH="0" baseline="0" noProof="0" dirty="0">
                <a:ln>
                  <a:noFill/>
                </a:ln>
                <a:solidFill>
                  <a:srgbClr val="5E5E5E"/>
                </a:solidFill>
                <a:effectLst/>
                <a:uLnTx/>
                <a:uFillTx/>
                <a:latin typeface="Morningstar 1 Light" charset="0"/>
                <a:ea typeface="ＭＳ Ｐゴシック" charset="0"/>
              </a:rPr>
              <a:t>	Running the job.</a:t>
            </a:r>
          </a:p>
          <a:p>
            <a:pPr marL="0" marR="0" lvl="0" indent="0" algn="l" defTabSz="453491" rtl="0" eaLnBrk="1" fontAlgn="base" latinLnBrk="0" hangingPunct="1">
              <a:lnSpc>
                <a:spcPct val="100000"/>
              </a:lnSpc>
              <a:spcBef>
                <a:spcPct val="0"/>
              </a:spcBef>
              <a:spcAft>
                <a:spcPct val="0"/>
              </a:spcAft>
              <a:buClrTx/>
              <a:buSzTx/>
              <a:buFontTx/>
              <a:buNone/>
              <a:tabLst/>
              <a:defRPr/>
            </a:pPr>
            <a:r>
              <a:rPr kumimoji="0" lang="en-US" sz="2100" b="0" i="0" u="none" strike="noStrike" kern="1200" cap="none" spc="0" normalizeH="0" baseline="0" noProof="0" dirty="0">
                <a:ln>
                  <a:noFill/>
                </a:ln>
                <a:solidFill>
                  <a:srgbClr val="5E5E5E"/>
                </a:solidFill>
                <a:effectLst/>
                <a:uLnTx/>
                <a:uFillTx/>
                <a:latin typeface="Morningstar 1 Light" charset="0"/>
                <a:ea typeface="ＭＳ Ｐゴシック" charset="0"/>
              </a:rPr>
              <a:t>	Reporting stats back to master.</a:t>
            </a:r>
          </a:p>
          <a:p>
            <a:pPr marL="0" marR="0" lvl="0" indent="0" algn="l" defTabSz="453491"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5E5E5E"/>
              </a:solidFill>
              <a:effectLst/>
              <a:uLnTx/>
              <a:uFillTx/>
              <a:latin typeface="Morningstar 1 Light" charset="0"/>
              <a:ea typeface="ＭＳ Ｐゴシック" charset="0"/>
            </a:endParaRPr>
          </a:p>
          <a:p>
            <a:pPr marL="0" marR="0" lvl="0" indent="0" algn="l" defTabSz="453491"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5E5E5E"/>
              </a:solidFill>
              <a:effectLst/>
              <a:uLnTx/>
              <a:uFillTx/>
              <a:latin typeface="Morningstar 1 Light" charset="0"/>
              <a:ea typeface="ＭＳ Ｐゴシック" charset="0"/>
            </a:endParaRPr>
          </a:p>
          <a:p>
            <a:pPr marL="0" marR="0" lvl="0" indent="0" algn="l" defTabSz="453491"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5E5E5E"/>
              </a:solidFill>
              <a:effectLst/>
              <a:uLnTx/>
              <a:uFillTx/>
              <a:latin typeface="Morningstar 1 Light" charset="0"/>
              <a:ea typeface="ＭＳ Ｐゴシック" charset="0"/>
            </a:endParaRPr>
          </a:p>
        </p:txBody>
      </p:sp>
      <p:pic>
        <p:nvPicPr>
          <p:cNvPr id="10" name="Picture 9">
            <a:extLst>
              <a:ext uri="{FF2B5EF4-FFF2-40B4-BE49-F238E27FC236}">
                <a16:creationId xmlns:a16="http://schemas.microsoft.com/office/drawing/2014/main" id="{04E1D1D2-69EF-47BF-BE6C-5FB99EFAEF90}"/>
              </a:ext>
            </a:extLst>
          </p:cNvPr>
          <p:cNvPicPr/>
          <p:nvPr/>
        </p:nvPicPr>
        <p:blipFill>
          <a:blip r:embed="rId3"/>
          <a:stretch>
            <a:fillRect/>
          </a:stretch>
        </p:blipFill>
        <p:spPr>
          <a:xfrm>
            <a:off x="3095626" y="1323975"/>
            <a:ext cx="7096124" cy="2952750"/>
          </a:xfrm>
          <a:prstGeom prst="rect">
            <a:avLst/>
          </a:prstGeom>
        </p:spPr>
      </p:pic>
    </p:spTree>
    <p:extLst>
      <p:ext uri="{BB962C8B-B14F-4D97-AF65-F5344CB8AC3E}">
        <p14:creationId xmlns:p14="http://schemas.microsoft.com/office/powerpoint/2010/main" val="104423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565475-0A77-4892-B865-31FC5CB7227F}"/>
              </a:ext>
            </a:extLst>
          </p:cNvPr>
          <p:cNvSpPr>
            <a:spLocks noGrp="1"/>
          </p:cNvSpPr>
          <p:nvPr>
            <p:ph type="sldNum" sz="quarter" idx="18"/>
          </p:nvPr>
        </p:nvSpPr>
        <p:spPr/>
        <p:txBody>
          <a:bodyPr/>
          <a:lstStyle/>
          <a:p>
            <a:pPr marL="0" marR="0" lvl="0" indent="0" algn="l" defTabSz="454751" rtl="0" eaLnBrk="1" fontAlgn="base" latinLnBrk="0" hangingPunct="1">
              <a:lnSpc>
                <a:spcPct val="100000"/>
              </a:lnSpc>
              <a:spcBef>
                <a:spcPct val="0"/>
              </a:spcBef>
              <a:spcAft>
                <a:spcPct val="0"/>
              </a:spcAft>
              <a:buClrTx/>
              <a:buSzTx/>
              <a:buFontTx/>
              <a:buNone/>
              <a:tabLst/>
              <a:defRPr/>
            </a:pPr>
            <a:fld id="{2C54B95D-2AD2-F440-A4A9-C3EE8473308A}" type="slidenum">
              <a:rPr kumimoji="0" lang="en-US" sz="1300" b="0" i="0" u="none" strike="noStrike" kern="1200" cap="none" spc="0" normalizeH="0" baseline="0" noProof="0" smtClean="0">
                <a:ln>
                  <a:noFill/>
                </a:ln>
                <a:solidFill>
                  <a:srgbClr val="FFFFFF">
                    <a:lumMod val="50000"/>
                  </a:srgbClr>
                </a:solidFill>
                <a:effectLst/>
                <a:uLnTx/>
                <a:uFillTx/>
                <a:latin typeface="UniversNext for MORNPC Cn"/>
                <a:ea typeface="ＭＳ Ｐゴシック" charset="0"/>
              </a:rPr>
              <a:pPr marL="0" marR="0" lvl="0" indent="0" algn="l" defTabSz="454751" rtl="0" eaLnBrk="1" fontAlgn="base" latinLnBrk="0" hangingPunct="1">
                <a:lnSpc>
                  <a:spcPct val="100000"/>
                </a:lnSpc>
                <a:spcBef>
                  <a:spcPct val="0"/>
                </a:spcBef>
                <a:spcAft>
                  <a:spcPct val="0"/>
                </a:spcAft>
                <a:buClrTx/>
                <a:buSzTx/>
                <a:buFontTx/>
                <a:buNone/>
                <a:tabLst/>
                <a:defRPr/>
              </a:pPr>
              <a:t>5</a:t>
            </a:fld>
            <a:endParaRPr kumimoji="0" lang="en-US" sz="1300" b="0" i="0" u="none" strike="noStrike" kern="1200" cap="none" spc="0" normalizeH="0" baseline="0" noProof="0" dirty="0">
              <a:ln>
                <a:noFill/>
              </a:ln>
              <a:solidFill>
                <a:srgbClr val="FFFFFF">
                  <a:lumMod val="50000"/>
                </a:srgbClr>
              </a:solidFill>
              <a:effectLst/>
              <a:uLnTx/>
              <a:uFillTx/>
              <a:latin typeface="UniversNext for MORNPC Cn"/>
              <a:ea typeface="ＭＳ Ｐゴシック" charset="0"/>
            </a:endParaRPr>
          </a:p>
        </p:txBody>
      </p:sp>
      <p:sp>
        <p:nvSpPr>
          <p:cNvPr id="9" name="Rectangle 8">
            <a:extLst>
              <a:ext uri="{FF2B5EF4-FFF2-40B4-BE49-F238E27FC236}">
                <a16:creationId xmlns:a16="http://schemas.microsoft.com/office/drawing/2014/main" id="{E50624FE-C439-4976-A1F8-9E84A7CCCD56}"/>
              </a:ext>
            </a:extLst>
          </p:cNvPr>
          <p:cNvSpPr/>
          <p:nvPr/>
        </p:nvSpPr>
        <p:spPr>
          <a:xfrm>
            <a:off x="527362" y="550205"/>
            <a:ext cx="9188138" cy="1200329"/>
          </a:xfrm>
          <a:prstGeom prst="rect">
            <a:avLst/>
          </a:prstGeom>
        </p:spPr>
        <p:txBody>
          <a:bodyPr wrap="square">
            <a:spAutoFit/>
          </a:bodyPr>
          <a:lstStyle/>
          <a:p>
            <a:pPr marL="0" marR="0" lvl="0" indent="0" algn="l" defTabSz="453491"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5E5E5E"/>
              </a:solidFill>
              <a:effectLst/>
              <a:uLnTx/>
              <a:uFillTx/>
              <a:latin typeface="Morningstar 1 Light" charset="0"/>
              <a:ea typeface="ＭＳ Ｐゴシック" charset="0"/>
            </a:endParaRPr>
          </a:p>
          <a:p>
            <a:pPr marL="0" marR="0" lvl="0" indent="0" algn="l" defTabSz="453491"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5E5E5E"/>
              </a:solidFill>
              <a:effectLst/>
              <a:uLnTx/>
              <a:uFillTx/>
              <a:latin typeface="Morningstar 1 Light" charset="0"/>
              <a:ea typeface="ＭＳ Ｐゴシック" charset="0"/>
            </a:endParaRPr>
          </a:p>
          <a:p>
            <a:pPr marL="0" marR="0" lvl="0" indent="0" algn="l" defTabSz="453491"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5E5E5E"/>
              </a:solidFill>
              <a:effectLst/>
              <a:uLnTx/>
              <a:uFillTx/>
              <a:latin typeface="Morningstar 1 Light" charset="0"/>
              <a:ea typeface="ＭＳ Ｐゴシック" charset="0"/>
            </a:endParaRPr>
          </a:p>
        </p:txBody>
      </p:sp>
      <p:pic>
        <p:nvPicPr>
          <p:cNvPr id="5" name="Picture 4" descr="Jenkins Standalone Architecture - What is Jenkins - Edureka">
            <a:extLst>
              <a:ext uri="{FF2B5EF4-FFF2-40B4-BE49-F238E27FC236}">
                <a16:creationId xmlns:a16="http://schemas.microsoft.com/office/drawing/2014/main" id="{E1E01334-9707-4DE1-8F65-2CFB23F16FF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76349" y="418465"/>
            <a:ext cx="8048625" cy="3001010"/>
          </a:xfrm>
          <a:prstGeom prst="rect">
            <a:avLst/>
          </a:prstGeom>
          <a:noFill/>
          <a:ln>
            <a:noFill/>
          </a:ln>
        </p:spPr>
      </p:pic>
      <p:pic>
        <p:nvPicPr>
          <p:cNvPr id="8" name="Picture 7">
            <a:extLst>
              <a:ext uri="{FF2B5EF4-FFF2-40B4-BE49-F238E27FC236}">
                <a16:creationId xmlns:a16="http://schemas.microsoft.com/office/drawing/2014/main" id="{80BEC740-497A-4167-A1BC-79A84AEBAF71}"/>
              </a:ext>
            </a:extLst>
          </p:cNvPr>
          <p:cNvPicPr/>
          <p:nvPr/>
        </p:nvPicPr>
        <p:blipFill>
          <a:blip r:embed="rId4"/>
          <a:stretch>
            <a:fillRect/>
          </a:stretch>
        </p:blipFill>
        <p:spPr>
          <a:xfrm>
            <a:off x="1184274" y="3629025"/>
            <a:ext cx="8321675" cy="2926080"/>
          </a:xfrm>
          <a:prstGeom prst="rect">
            <a:avLst/>
          </a:prstGeom>
        </p:spPr>
      </p:pic>
    </p:spTree>
    <p:extLst>
      <p:ext uri="{BB962C8B-B14F-4D97-AF65-F5344CB8AC3E}">
        <p14:creationId xmlns:p14="http://schemas.microsoft.com/office/powerpoint/2010/main" val="420580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565475-0A77-4892-B865-31FC5CB7227F}"/>
              </a:ext>
            </a:extLst>
          </p:cNvPr>
          <p:cNvSpPr>
            <a:spLocks noGrp="1"/>
          </p:cNvSpPr>
          <p:nvPr>
            <p:ph type="sldNum" sz="quarter" idx="18"/>
          </p:nvPr>
        </p:nvSpPr>
        <p:spPr/>
        <p:txBody>
          <a:bodyPr/>
          <a:lstStyle/>
          <a:p>
            <a:pPr>
              <a:defRPr/>
            </a:pPr>
            <a:fld id="{2C54B95D-2AD2-F440-A4A9-C3EE8473308A}" type="slidenum">
              <a:rPr lang="en-US" smtClean="0"/>
              <a:pPr>
                <a:defRPr/>
              </a:pPr>
              <a:t>6</a:t>
            </a:fld>
            <a:endParaRPr lang="en-US" dirty="0"/>
          </a:p>
        </p:txBody>
      </p:sp>
      <p:sp>
        <p:nvSpPr>
          <p:cNvPr id="9" name="Rectangle 8">
            <a:extLst>
              <a:ext uri="{FF2B5EF4-FFF2-40B4-BE49-F238E27FC236}">
                <a16:creationId xmlns:a16="http://schemas.microsoft.com/office/drawing/2014/main" id="{E50624FE-C439-4976-A1F8-9E84A7CCCD56}"/>
              </a:ext>
            </a:extLst>
          </p:cNvPr>
          <p:cNvSpPr/>
          <p:nvPr/>
        </p:nvSpPr>
        <p:spPr>
          <a:xfrm>
            <a:off x="527362" y="550205"/>
            <a:ext cx="9188138" cy="2169825"/>
          </a:xfrm>
          <a:prstGeom prst="rect">
            <a:avLst/>
          </a:prstGeom>
        </p:spPr>
        <p:txBody>
          <a:bodyPr wrap="square">
            <a:spAutoFit/>
          </a:bodyPr>
          <a:lstStyle/>
          <a:p>
            <a:r>
              <a:rPr lang="en-US" b="1" dirty="0"/>
              <a:t>Jenkins delivery pipeline</a:t>
            </a:r>
          </a:p>
          <a:p>
            <a:r>
              <a:rPr lang="en-US" b="1" dirty="0">
                <a:latin typeface="Morningstar 1" panose="020B0406020202040204" pitchFamily="34" charset="0"/>
              </a:rPr>
              <a:t>	</a:t>
            </a:r>
            <a:r>
              <a:rPr lang="en-US" dirty="0"/>
              <a:t>Reflects the current stages of the various builds.</a:t>
            </a:r>
          </a:p>
          <a:p>
            <a:r>
              <a:rPr lang="en-US" dirty="0"/>
              <a:t>	Different stages can be- testing, packaging, build, deploying and reporting</a:t>
            </a:r>
            <a:endParaRPr lang="en-US" b="1" dirty="0">
              <a:latin typeface="Morningstar 1" panose="020B0406020202040204" pitchFamily="34" charset="0"/>
            </a:endParaRPr>
          </a:p>
          <a:p>
            <a:endParaRPr lang="en-US" sz="2400" dirty="0"/>
          </a:p>
          <a:p>
            <a:endParaRPr lang="en-US" sz="2400" dirty="0"/>
          </a:p>
          <a:p>
            <a:endParaRPr lang="en-US" sz="2400" dirty="0"/>
          </a:p>
        </p:txBody>
      </p:sp>
      <p:pic>
        <p:nvPicPr>
          <p:cNvPr id="1026" name="Picture 2" descr="Image result for build pipeline image">
            <a:extLst>
              <a:ext uri="{FF2B5EF4-FFF2-40B4-BE49-F238E27FC236}">
                <a16:creationId xmlns:a16="http://schemas.microsoft.com/office/drawing/2014/main" id="{EA444079-2F77-4C98-83A8-B87600E8E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693" y="2720030"/>
            <a:ext cx="8400916" cy="3033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202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6CF0E26-AB6E-4BF2-8B6D-E1D68BE84935}"/>
              </a:ext>
            </a:extLst>
          </p:cNvPr>
          <p:cNvSpPr>
            <a:spLocks noGrp="1"/>
          </p:cNvSpPr>
          <p:nvPr>
            <p:ph type="sldNum" sz="quarter" idx="18"/>
          </p:nvPr>
        </p:nvSpPr>
        <p:spPr/>
        <p:txBody>
          <a:bodyPr/>
          <a:lstStyle/>
          <a:p>
            <a:pPr>
              <a:defRPr/>
            </a:pPr>
            <a:fld id="{2C54B95D-2AD2-F440-A4A9-C3EE8473308A}" type="slidenum">
              <a:rPr lang="en-US" smtClean="0"/>
              <a:pPr>
                <a:defRPr/>
              </a:pPr>
              <a:t>7</a:t>
            </a:fld>
            <a:endParaRPr lang="en-US" dirty="0"/>
          </a:p>
        </p:txBody>
      </p:sp>
      <p:pic>
        <p:nvPicPr>
          <p:cNvPr id="6" name="Picture 5">
            <a:extLst>
              <a:ext uri="{FF2B5EF4-FFF2-40B4-BE49-F238E27FC236}">
                <a16:creationId xmlns:a16="http://schemas.microsoft.com/office/drawing/2014/main" id="{A2FA2BB2-D3C5-4AAB-8BEC-DE9C9756C3D8}"/>
              </a:ext>
            </a:extLst>
          </p:cNvPr>
          <p:cNvPicPr>
            <a:picLocks noChangeAspect="1"/>
          </p:cNvPicPr>
          <p:nvPr/>
        </p:nvPicPr>
        <p:blipFill>
          <a:blip r:embed="rId3"/>
          <a:stretch>
            <a:fillRect/>
          </a:stretch>
        </p:blipFill>
        <p:spPr>
          <a:xfrm>
            <a:off x="1184275" y="505688"/>
            <a:ext cx="8702675" cy="3380512"/>
          </a:xfrm>
          <a:prstGeom prst="rect">
            <a:avLst/>
          </a:prstGeom>
        </p:spPr>
      </p:pic>
      <p:sp>
        <p:nvSpPr>
          <p:cNvPr id="5" name="Content Placeholder 4">
            <a:extLst>
              <a:ext uri="{FF2B5EF4-FFF2-40B4-BE49-F238E27FC236}">
                <a16:creationId xmlns:a16="http://schemas.microsoft.com/office/drawing/2014/main" id="{20071145-22CB-436C-925E-92223D324E9F}"/>
              </a:ext>
            </a:extLst>
          </p:cNvPr>
          <p:cNvSpPr>
            <a:spLocks noGrp="1"/>
          </p:cNvSpPr>
          <p:nvPr>
            <p:ph idx="23"/>
          </p:nvPr>
        </p:nvSpPr>
        <p:spPr/>
        <p:txBody>
          <a:bodyPr/>
          <a:lstStyle/>
          <a:p>
            <a:endParaRPr lang="en-US"/>
          </a:p>
        </p:txBody>
      </p:sp>
      <p:pic>
        <p:nvPicPr>
          <p:cNvPr id="7" name="Picture 6">
            <a:extLst>
              <a:ext uri="{FF2B5EF4-FFF2-40B4-BE49-F238E27FC236}">
                <a16:creationId xmlns:a16="http://schemas.microsoft.com/office/drawing/2014/main" id="{95CD9468-95EB-411F-B8E3-D4381BF70F9D}"/>
              </a:ext>
            </a:extLst>
          </p:cNvPr>
          <p:cNvPicPr/>
          <p:nvPr/>
        </p:nvPicPr>
        <p:blipFill>
          <a:blip r:embed="rId4"/>
          <a:stretch>
            <a:fillRect/>
          </a:stretch>
        </p:blipFill>
        <p:spPr>
          <a:xfrm>
            <a:off x="1184275" y="3952875"/>
            <a:ext cx="8874125" cy="3141981"/>
          </a:xfrm>
          <a:prstGeom prst="rect">
            <a:avLst/>
          </a:prstGeom>
        </p:spPr>
      </p:pic>
    </p:spTree>
    <p:extLst>
      <p:ext uri="{BB962C8B-B14F-4D97-AF65-F5344CB8AC3E}">
        <p14:creationId xmlns:p14="http://schemas.microsoft.com/office/powerpoint/2010/main" val="2099703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565475-0A77-4892-B865-31FC5CB7227F}"/>
              </a:ext>
            </a:extLst>
          </p:cNvPr>
          <p:cNvSpPr>
            <a:spLocks noGrp="1"/>
          </p:cNvSpPr>
          <p:nvPr>
            <p:ph type="sldNum" sz="quarter" idx="18"/>
          </p:nvPr>
        </p:nvSpPr>
        <p:spPr/>
        <p:txBody>
          <a:bodyPr/>
          <a:lstStyle/>
          <a:p>
            <a:pPr>
              <a:defRPr/>
            </a:pPr>
            <a:fld id="{2C54B95D-2AD2-F440-A4A9-C3EE8473308A}" type="slidenum">
              <a:rPr lang="en-US" smtClean="0"/>
              <a:pPr>
                <a:defRPr/>
              </a:pPr>
              <a:t>8</a:t>
            </a:fld>
            <a:endParaRPr lang="en-US" dirty="0"/>
          </a:p>
        </p:txBody>
      </p:sp>
      <p:sp>
        <p:nvSpPr>
          <p:cNvPr id="9" name="Rectangle 8">
            <a:extLst>
              <a:ext uri="{FF2B5EF4-FFF2-40B4-BE49-F238E27FC236}">
                <a16:creationId xmlns:a16="http://schemas.microsoft.com/office/drawing/2014/main" id="{E50624FE-C439-4976-A1F8-9E84A7CCCD56}"/>
              </a:ext>
            </a:extLst>
          </p:cNvPr>
          <p:cNvSpPr/>
          <p:nvPr/>
        </p:nvSpPr>
        <p:spPr>
          <a:xfrm>
            <a:off x="527362" y="550205"/>
            <a:ext cx="9188138" cy="3185487"/>
          </a:xfrm>
          <a:prstGeom prst="rect">
            <a:avLst/>
          </a:prstGeom>
        </p:spPr>
        <p:txBody>
          <a:bodyPr wrap="square">
            <a:spAutoFit/>
          </a:bodyPr>
          <a:lstStyle/>
          <a:p>
            <a:r>
              <a:rPr lang="en-US" b="1" dirty="0"/>
              <a:t>Continuous Integration and Continuous delivery/deployment (CICD):</a:t>
            </a:r>
          </a:p>
          <a:p>
            <a:endParaRPr lang="en-US" sz="2400" dirty="0"/>
          </a:p>
          <a:p>
            <a:r>
              <a:rPr lang="en-US" b="1" dirty="0"/>
              <a:t>CI</a:t>
            </a:r>
            <a:r>
              <a:rPr lang="en-US" dirty="0"/>
              <a:t>: This is a software development practice in which members of a team integrate their work frequently, at least daily, leading to multiple integration per day.</a:t>
            </a:r>
          </a:p>
          <a:p>
            <a:r>
              <a:rPr lang="en-US" dirty="0"/>
              <a:t>Helps with bug spotting at the early phases of the software development and feedback to the developers.</a:t>
            </a:r>
          </a:p>
          <a:p>
            <a:endParaRPr lang="en-US" sz="2400" dirty="0"/>
          </a:p>
          <a:p>
            <a:endParaRPr lang="en-US" sz="2400" dirty="0"/>
          </a:p>
          <a:p>
            <a:endParaRPr lang="en-US" sz="2400" dirty="0"/>
          </a:p>
        </p:txBody>
      </p:sp>
      <p:pic>
        <p:nvPicPr>
          <p:cNvPr id="5" name="Picture 4">
            <a:extLst>
              <a:ext uri="{FF2B5EF4-FFF2-40B4-BE49-F238E27FC236}">
                <a16:creationId xmlns:a16="http://schemas.microsoft.com/office/drawing/2014/main" id="{DDA82521-0154-492A-A88E-63B9E5D6F7EC}"/>
              </a:ext>
            </a:extLst>
          </p:cNvPr>
          <p:cNvPicPr/>
          <p:nvPr/>
        </p:nvPicPr>
        <p:blipFill>
          <a:blip r:embed="rId3"/>
          <a:stretch>
            <a:fillRect/>
          </a:stretch>
        </p:blipFill>
        <p:spPr>
          <a:xfrm>
            <a:off x="1781175" y="3142297"/>
            <a:ext cx="6019800" cy="2534603"/>
          </a:xfrm>
          <a:prstGeom prst="rect">
            <a:avLst/>
          </a:prstGeom>
        </p:spPr>
      </p:pic>
    </p:spTree>
    <p:extLst>
      <p:ext uri="{BB962C8B-B14F-4D97-AF65-F5344CB8AC3E}">
        <p14:creationId xmlns:p14="http://schemas.microsoft.com/office/powerpoint/2010/main" val="331151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565475-0A77-4892-B865-31FC5CB7227F}"/>
              </a:ext>
            </a:extLst>
          </p:cNvPr>
          <p:cNvSpPr>
            <a:spLocks noGrp="1"/>
          </p:cNvSpPr>
          <p:nvPr>
            <p:ph type="sldNum" sz="quarter" idx="18"/>
          </p:nvPr>
        </p:nvSpPr>
        <p:spPr/>
        <p:txBody>
          <a:bodyPr/>
          <a:lstStyle/>
          <a:p>
            <a:pPr>
              <a:defRPr/>
            </a:pPr>
            <a:fld id="{2C54B95D-2AD2-F440-A4A9-C3EE8473308A}" type="slidenum">
              <a:rPr lang="en-US" smtClean="0"/>
              <a:pPr>
                <a:defRPr/>
              </a:pPr>
              <a:t>9</a:t>
            </a:fld>
            <a:endParaRPr lang="en-US" dirty="0"/>
          </a:p>
        </p:txBody>
      </p:sp>
      <p:sp>
        <p:nvSpPr>
          <p:cNvPr id="9" name="Rectangle 8">
            <a:extLst>
              <a:ext uri="{FF2B5EF4-FFF2-40B4-BE49-F238E27FC236}">
                <a16:creationId xmlns:a16="http://schemas.microsoft.com/office/drawing/2014/main" id="{E50624FE-C439-4976-A1F8-9E84A7CCCD56}"/>
              </a:ext>
            </a:extLst>
          </p:cNvPr>
          <p:cNvSpPr/>
          <p:nvPr/>
        </p:nvSpPr>
        <p:spPr>
          <a:xfrm>
            <a:off x="527362" y="550205"/>
            <a:ext cx="9188138" cy="3970318"/>
          </a:xfrm>
          <a:prstGeom prst="rect">
            <a:avLst/>
          </a:prstGeom>
        </p:spPr>
        <p:txBody>
          <a:bodyPr wrap="square">
            <a:spAutoFit/>
          </a:bodyPr>
          <a:lstStyle/>
          <a:p>
            <a:r>
              <a:rPr lang="en-US" b="1" dirty="0"/>
              <a:t>Continuous Delivery (CD)</a:t>
            </a:r>
          </a:p>
          <a:p>
            <a:r>
              <a:rPr lang="en-US" dirty="0"/>
              <a:t>This is a software development discipline where software is built in a manner that allows for deploying to customers at any time.</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b="1" dirty="0"/>
          </a:p>
        </p:txBody>
      </p:sp>
      <p:pic>
        <p:nvPicPr>
          <p:cNvPr id="6" name="Picture 5">
            <a:extLst>
              <a:ext uri="{FF2B5EF4-FFF2-40B4-BE49-F238E27FC236}">
                <a16:creationId xmlns:a16="http://schemas.microsoft.com/office/drawing/2014/main" id="{D57ADAA6-B50A-4597-90DB-BDC942B3BF56}"/>
              </a:ext>
            </a:extLst>
          </p:cNvPr>
          <p:cNvPicPr/>
          <p:nvPr/>
        </p:nvPicPr>
        <p:blipFill>
          <a:blip r:embed="rId3"/>
          <a:stretch>
            <a:fillRect/>
          </a:stretch>
        </p:blipFill>
        <p:spPr>
          <a:xfrm>
            <a:off x="1385252" y="2281473"/>
            <a:ext cx="6882448" cy="2842977"/>
          </a:xfrm>
          <a:prstGeom prst="rect">
            <a:avLst/>
          </a:prstGeom>
        </p:spPr>
      </p:pic>
    </p:spTree>
    <p:extLst>
      <p:ext uri="{BB962C8B-B14F-4D97-AF65-F5344CB8AC3E}">
        <p14:creationId xmlns:p14="http://schemas.microsoft.com/office/powerpoint/2010/main" val="264217733"/>
      </p:ext>
    </p:extLst>
  </p:cSld>
  <p:clrMapOvr>
    <a:masterClrMapping/>
  </p:clrMapOvr>
</p:sld>
</file>

<file path=ppt/theme/theme1.xml><?xml version="1.0" encoding="utf-8"?>
<a:theme xmlns:a="http://schemas.openxmlformats.org/drawingml/2006/main" name="Default Theme">
  <a:themeElements>
    <a:clrScheme name="MSTAR_NEXT">
      <a:dk1>
        <a:srgbClr val="5E5E5E"/>
      </a:dk1>
      <a:lt1>
        <a:srgbClr val="FFFFFF"/>
      </a:lt1>
      <a:dk2>
        <a:srgbClr val="FF0000"/>
      </a:dk2>
      <a:lt2>
        <a:srgbClr val="9B0033"/>
      </a:lt2>
      <a:accent1>
        <a:srgbClr val="E96610"/>
      </a:accent1>
      <a:accent2>
        <a:srgbClr val="F1AD02"/>
      </a:accent2>
      <a:accent3>
        <a:srgbClr val="9FAA00"/>
      </a:accent3>
      <a:accent4>
        <a:srgbClr val="006065"/>
      </a:accent4>
      <a:accent5>
        <a:srgbClr val="728FB2"/>
      </a:accent5>
      <a:accent6>
        <a:srgbClr val="4E6688"/>
      </a:accent6>
      <a:hlink>
        <a:srgbClr val="4D4D4D"/>
      </a:hlink>
      <a:folHlink>
        <a:srgbClr val="B2B2B2"/>
      </a:folHlink>
    </a:clrScheme>
    <a:fontScheme name="MSTAR_NEXTFONT_TEST">
      <a:majorFont>
        <a:latin typeface="UniversNext for MORNPC Cn"/>
        <a:ea typeface=""/>
        <a:cs typeface=""/>
      </a:majorFont>
      <a:minorFont>
        <a:latin typeface="UniversNext for MORNPC C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16247</TotalTime>
  <Words>367</Words>
  <Application>Microsoft Office PowerPoint</Application>
  <PresentationFormat>Custom</PresentationFormat>
  <Paragraphs>236</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Lucida Grande</vt:lpstr>
      <vt:lpstr>Morningstar 1</vt:lpstr>
      <vt:lpstr>Morningstar 1 Bold</vt:lpstr>
      <vt:lpstr>Morningstar 1 Light</vt:lpstr>
      <vt:lpstr>Morningstar Symbols</vt:lpstr>
      <vt:lpstr>UniversNext for MORNPC Cn</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Collection Tech</dc:title>
  <dc:creator>Prithviraj Chauhan</dc:creator>
  <cp:lastModifiedBy>Vikas Badoni</cp:lastModifiedBy>
  <cp:revision>373</cp:revision>
  <dcterms:created xsi:type="dcterms:W3CDTF">2017-03-31T09:50:17Z</dcterms:created>
  <dcterms:modified xsi:type="dcterms:W3CDTF">2019-07-01T08:57:08Z</dcterms:modified>
</cp:coreProperties>
</file>