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5127C-DF00-4CE8-94BC-1B85939E8980}">
          <p14:sldIdLst>
            <p14:sldId id="291"/>
            <p14:sldId id="281"/>
          </p14:sldIdLst>
        </p14:section>
        <p14:section name="Untitled Section" id="{76F84C10-5F15-4826-9BB8-8734636DBB49}">
          <p14:sldIdLst>
            <p14:sldId id="290"/>
            <p14:sldId id="293"/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9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0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15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59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5180" y="-187235"/>
            <a:ext cx="10363200" cy="1578809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rapezoid 6"/>
          <p:cNvSpPr/>
          <p:nvPr/>
        </p:nvSpPr>
        <p:spPr>
          <a:xfrm>
            <a:off x="6698615" y="2761615"/>
            <a:ext cx="3366770" cy="24257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6507480" y="3324225"/>
            <a:ext cx="3761105" cy="24257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3540" y="1390015"/>
            <a:ext cx="11661775" cy="5441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  <a:p>
            <a:pPr marL="285750" indent="-285750" algn="just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SIH1620</a:t>
            </a:r>
          </a:p>
          <a:p>
            <a:pPr marL="285750" indent="-285750" algn="just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Queuing models in OPDs/ availability of beds/ admission of patients. A hospital based solution is ideal which can be integrated with city wide module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MedTech / BioTech / HealthTech</a:t>
            </a:r>
          </a:p>
          <a:p>
            <a:pPr marL="285750" indent="-285750" algn="just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nzmSmDrsr</a:t>
            </a:r>
          </a:p>
          <a:p>
            <a:pPr marL="285750" indent="-285750" algn="just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- Shadow Coders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598" y="975165"/>
            <a:ext cx="10972800" cy="91660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Online Hospital Management System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3969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 </a:t>
            </a:r>
            <a:endParaRPr lang="en-US" sz="32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Medicines Inventory Management</a:t>
            </a:r>
          </a:p>
          <a:p>
            <a:pPr lvl="1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Problem Solved: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helps to manage the stock availability at real-time.</a:t>
            </a:r>
          </a:p>
          <a:p>
            <a:pPr lvl="1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Innovation: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Automated forecasting.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Appointment Booking System</a:t>
            </a:r>
          </a:p>
          <a:p>
            <a:pPr lvl="1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Problem Solved: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Streamlines scheduling with actual-time availability updates.</a:t>
            </a:r>
          </a:p>
          <a:p>
            <a:pPr lvl="1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Innovation: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Smart calendar sync and dynamic slot tracking.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Bed Availability</a:t>
            </a:r>
          </a:p>
          <a:p>
            <a:pPr lvl="1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Problem Solved: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Ensures well timed information on mattress availability throughout emergencies.</a:t>
            </a:r>
          </a:p>
          <a:p>
            <a:pPr lvl="1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Innovation: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Real-time bed availability dashboard and automated alerts.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1801369" y="167832"/>
            <a:ext cx="156973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Coders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975167"/>
            <a:ext cx="10972800" cy="1054802"/>
          </a:xfrm>
        </p:spPr>
        <p:txBody>
          <a:bodyPr/>
          <a:lstStyle/>
          <a:p>
            <a:pPr algn="l"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24840" y="2377316"/>
            <a:ext cx="4273296" cy="17837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  <a:p>
            <a:pPr marL="342900" indent="-342900" algn="just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HTML, CSS,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React.js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Backend: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Database: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MySQL.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 descr="Your startup LOGO"/>
          <p:cNvSpPr/>
          <p:nvPr/>
        </p:nvSpPr>
        <p:spPr>
          <a:xfrm>
            <a:off x="1801369" y="167832"/>
            <a:ext cx="156973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Coders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773571" y="1384721"/>
            <a:ext cx="1444752" cy="6949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9238" y="3027445"/>
            <a:ext cx="1777740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Receptionist </a:t>
            </a:r>
          </a:p>
          <a:p>
            <a:pPr algn="ctr"/>
            <a:r>
              <a:rPr lang="en-IN" dirty="0"/>
              <a:t>Profile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87117" y="3891722"/>
            <a:ext cx="1777740" cy="7534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Appointment</a:t>
            </a:r>
          </a:p>
          <a:p>
            <a:pPr algn="ctr"/>
            <a:r>
              <a:rPr lang="en-IN" dirty="0"/>
              <a:t>Scheduling &amp;</a:t>
            </a:r>
          </a:p>
          <a:p>
            <a:pPr algn="ctr"/>
            <a:r>
              <a:rPr lang="en-IN" dirty="0"/>
              <a:t>Booking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69238" y="4907929"/>
            <a:ext cx="1777740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Stock Alerts &amp;</a:t>
            </a:r>
          </a:p>
          <a:p>
            <a:r>
              <a:rPr lang="en-IN" dirty="0"/>
              <a:t>Orders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16961" y="3029353"/>
            <a:ext cx="1777732" cy="500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Patient Profile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07081" y="3854490"/>
            <a:ext cx="1777732" cy="7906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Appointment Booking History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828269" y="5762003"/>
            <a:ext cx="1807057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Inventory</a:t>
            </a:r>
          </a:p>
          <a:p>
            <a:r>
              <a:rPr lang="en-US" dirty="0"/>
              <a:t>Management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9827908" y="3032382"/>
            <a:ext cx="1777720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 Dashboard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28299" y="3867314"/>
            <a:ext cx="1777720" cy="7107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Manage Doctors,</a:t>
            </a:r>
          </a:p>
          <a:p>
            <a:r>
              <a:rPr lang="en-IN" dirty="0"/>
              <a:t>Beds, &amp; Stock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28295" y="4907929"/>
            <a:ext cx="1777720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Notification</a:t>
            </a:r>
          </a:p>
          <a:p>
            <a:r>
              <a:rPr lang="en-US" dirty="0"/>
              <a:t>System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7616563" y="4931763"/>
            <a:ext cx="1810515" cy="5430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Email/SMS</a:t>
            </a:r>
          </a:p>
          <a:p>
            <a:r>
              <a:rPr lang="en-IN" dirty="0"/>
              <a:t>Notifications</a:t>
            </a:r>
          </a:p>
        </p:txBody>
      </p:sp>
      <p:cxnSp>
        <p:nvCxnSpPr>
          <p:cNvPr id="32" name="Straight Arrow Connector 31"/>
          <p:cNvCxnSpPr>
            <a:stCxn id="9" idx="2"/>
            <a:endCxn id="13" idx="0"/>
          </p:cNvCxnSpPr>
          <p:nvPr/>
        </p:nvCxnSpPr>
        <p:spPr>
          <a:xfrm>
            <a:off x="6558108" y="3530683"/>
            <a:ext cx="17879" cy="361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</p:cNvCxnSpPr>
          <p:nvPr/>
        </p:nvCxnSpPr>
        <p:spPr>
          <a:xfrm>
            <a:off x="6575987" y="4645137"/>
            <a:ext cx="19887" cy="244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717177" y="5425960"/>
            <a:ext cx="4" cy="32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492489" y="4653644"/>
            <a:ext cx="3458" cy="235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492493" y="3559220"/>
            <a:ext cx="4" cy="32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0717155" y="3570862"/>
            <a:ext cx="4" cy="32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0716760" y="4587069"/>
            <a:ext cx="4" cy="32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492489" y="2738380"/>
            <a:ext cx="4" cy="32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558108" y="2730339"/>
            <a:ext cx="11451" cy="276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0716764" y="2724278"/>
            <a:ext cx="4" cy="32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575286" y="2724278"/>
            <a:ext cx="414147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5" idx="2"/>
          </p:cNvCxnSpPr>
          <p:nvPr/>
        </p:nvCxnSpPr>
        <p:spPr>
          <a:xfrm flipV="1">
            <a:off x="8495947" y="2079664"/>
            <a:ext cx="0" cy="6178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176598"/>
            <a:ext cx="8952270" cy="1143000"/>
          </a:xfrm>
        </p:spPr>
        <p:txBody>
          <a:bodyPr/>
          <a:lstStyle/>
          <a:p>
            <a:pPr algn="l"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11122152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Technical Feasibility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Stack: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HTML,CSS,Javascript,React.js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(frontend),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(backend), MySQL(database).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Economic Viability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Development and cloud hosting.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Revenue: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Subscriptions, commissions, and partnerships.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Market Feasibility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Audience: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Hospitals, clinics, patients, docs.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Advantage: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Integrated, real-time capabilities; developing call for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healthcare.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Impact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Access: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Enhances healthcare get right of entry to.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Efficiency: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Improves medical institution operations.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Outcomes: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affected person care.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Risks and Mitigation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Technical: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Secure records and make certain reliability.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Market: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adoption and opposition.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4" name="Oval 3" descr="Your startup LOGO"/>
          <p:cNvSpPr/>
          <p:nvPr/>
        </p:nvSpPr>
        <p:spPr>
          <a:xfrm>
            <a:off x="1801369" y="167832"/>
            <a:ext cx="156973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Coders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310552"/>
            <a:ext cx="10972800" cy="1143000"/>
          </a:xfrm>
        </p:spPr>
        <p:txBody>
          <a:bodyPr/>
          <a:lstStyle/>
          <a:p>
            <a:pPr algn="l"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37240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1.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For patients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Better development: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Simpler and faster health care.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Simple: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Online programs and tips.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2.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For hospitals and clinics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	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Efficiency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: Streamlined operations and infrastructure.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	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Cost savings: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Operating costs are reduced.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3.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For health care providers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	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Improved workflow: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Easier selection and patient management.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4.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For the public good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	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Improving development: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A broader range of therapeutic services.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	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Emergency assistance: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early bed booking and access to care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5" name="Oval 4" descr="Your startup LOGO"/>
          <p:cNvSpPr/>
          <p:nvPr/>
        </p:nvSpPr>
        <p:spPr>
          <a:xfrm>
            <a:off x="1801369" y="167832"/>
            <a:ext cx="156973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Coders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1230451"/>
            <a:ext cx="10972800" cy="1143000"/>
          </a:xfrm>
        </p:spPr>
        <p:txBody>
          <a:bodyPr/>
          <a:lstStyle/>
          <a:p>
            <a:pPr algn="l"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u="sng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Research</a:t>
            </a:r>
            <a:r>
              <a:rPr lang="en-US" sz="24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https://www.deccanherald.com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b="1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Delhi Health Mission</a:t>
            </a:r>
            <a:r>
              <a:rPr lang="en-US" sz="2400" b="1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u="sng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Studies: </a:t>
            </a:r>
            <a:r>
              <a:rPr lang="en-US" sz="2000" b="1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https://www.ncbi.nlm.nih.gov/pmc/articles/PMC3777373/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u="sng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Papers:</a:t>
            </a:r>
            <a:r>
              <a:rPr lang="en-US" sz="2400" b="1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https://timesofindia.indiatimes.com/city/delhi/ews-patient-dies-after-hospital-denies-icu-bed/articleshow/110680570.cms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5" name="Oval 4" descr="Your startup LOGO"/>
          <p:cNvSpPr/>
          <p:nvPr/>
        </p:nvSpPr>
        <p:spPr>
          <a:xfrm>
            <a:off x="1801369" y="167832"/>
            <a:ext cx="156973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Coders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516</Words>
  <Application>Microsoft Office PowerPoint</Application>
  <PresentationFormat>Widescreen</PresentationFormat>
  <Paragraphs>98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Online Hospital Management System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Aryansh Rajput</cp:lastModifiedBy>
  <cp:revision>159</cp:revision>
  <dcterms:created xsi:type="dcterms:W3CDTF">2013-12-12T18:46:00Z</dcterms:created>
  <dcterms:modified xsi:type="dcterms:W3CDTF">2024-11-01T07:21:34Z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1830EEC2DBB14A8A8728999607EF06DD_12</vt:lpwstr>
  </property>
  <property fmtid="{D5CDD505-2E9C-101B-9397-08002B2CF9AE}" pid="3" name="KSOProductBuildVer">
    <vt:lpwstr>1033-12.2.0.17562</vt:lpwstr>
  </property>
</Properties>
</file>