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E4ABAD-BF90-4EE2-ABA8-A08EB79FBA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FD9552-D50A-4EC5-95C2-31272F9CDA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09-09-2020 6.41.54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s" id="2" name="slide2">
            <a:extLst>
              <a:ext uri="{FF2B5EF4-FFF2-40B4-BE49-F238E27FC236}">
                <a16:creationId xmlns:a16="http://schemas.microsoft.com/office/drawing/2014/main" id="{5D3F597B-9EBA-4AEB-B387-2F7AA0DE6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71" y="0"/>
            <a:ext cx="217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2020-09-09T13:11:54Z</dcterms:created>
  <dcterms:modified xsi:type="dcterms:W3CDTF">2020-09-09T13:11:54Z</dcterms:modified>
</cp:coreProperties>
</file>