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9"/>
  </p:notesMasterIdLst>
  <p:sldIdLst>
    <p:sldId id="256" r:id="rId2"/>
    <p:sldId id="272" r:id="rId3"/>
    <p:sldId id="273" r:id="rId4"/>
    <p:sldId id="258" r:id="rId5"/>
    <p:sldId id="259" r:id="rId6"/>
    <p:sldId id="260" r:id="rId7"/>
    <p:sldId id="270" r:id="rId8"/>
    <p:sldId id="274" r:id="rId9"/>
    <p:sldId id="266" r:id="rId10"/>
    <p:sldId id="267" r:id="rId11"/>
    <p:sldId id="275" r:id="rId12"/>
    <p:sldId id="271" r:id="rId13"/>
    <p:sldId id="262" r:id="rId14"/>
    <p:sldId id="268" r:id="rId15"/>
    <p:sldId id="263" r:id="rId16"/>
    <p:sldId id="264"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FCB4E-216D-4267-8279-C2D85E838F40}"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60D47-5204-449E-BEF3-FCB88101BDE7}" type="slidenum">
              <a:rPr lang="en-US" smtClean="0"/>
              <a:t>‹#›</a:t>
            </a:fld>
            <a:endParaRPr lang="en-US"/>
          </a:p>
        </p:txBody>
      </p:sp>
    </p:spTree>
    <p:extLst>
      <p:ext uri="{BB962C8B-B14F-4D97-AF65-F5344CB8AC3E}">
        <p14:creationId xmlns:p14="http://schemas.microsoft.com/office/powerpoint/2010/main" val="412708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69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58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27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88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36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79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316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93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8/30/2023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39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8/30/2023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6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74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8/30/2023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890034"/>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075D-4F02-C58D-0693-1D0BE6EA0314}"/>
              </a:ext>
            </a:extLst>
          </p:cNvPr>
          <p:cNvSpPr>
            <a:spLocks noGrp="1"/>
          </p:cNvSpPr>
          <p:nvPr>
            <p:ph type="ctrTitle"/>
          </p:nvPr>
        </p:nvSpPr>
        <p:spPr>
          <a:xfrm>
            <a:off x="1957387" y="2267339"/>
            <a:ext cx="8825658" cy="1483567"/>
          </a:xfrm>
        </p:spPr>
        <p:txBody>
          <a:bodyPr/>
          <a:lstStyle/>
          <a:p>
            <a:r>
              <a:rPr lang="en-IN" dirty="0"/>
              <a:t>Voyager Hub</a:t>
            </a:r>
            <a:endParaRPr lang="en-US" sz="4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02D5E72-B0F4-4D61-AE72-5AFF176D2FBE}"/>
              </a:ext>
            </a:extLst>
          </p:cNvPr>
          <p:cNvSpPr txBox="1"/>
          <p:nvPr/>
        </p:nvSpPr>
        <p:spPr>
          <a:xfrm>
            <a:off x="1957387" y="4460032"/>
            <a:ext cx="1137401"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By:</a:t>
            </a:r>
            <a:r>
              <a:rPr lang="en-US" dirty="0">
                <a:ln w="0"/>
                <a:effectLst>
                  <a:outerShdw blurRad="38100" dist="19050" dir="2700000" algn="tl" rotWithShape="0">
                    <a:schemeClr val="dk1">
                      <a:alpha val="40000"/>
                    </a:schemeClr>
                  </a:outerShdw>
                </a:effectLst>
              </a:rPr>
              <a:t>-</a:t>
            </a:r>
          </a:p>
        </p:txBody>
      </p:sp>
      <p:sp>
        <p:nvSpPr>
          <p:cNvPr id="4" name="TextBox 3">
            <a:extLst>
              <a:ext uri="{FF2B5EF4-FFF2-40B4-BE49-F238E27FC236}">
                <a16:creationId xmlns:a16="http://schemas.microsoft.com/office/drawing/2014/main" id="{A68A7F37-49E5-718C-A257-463A7B9DB2F3}"/>
              </a:ext>
            </a:extLst>
          </p:cNvPr>
          <p:cNvSpPr txBox="1"/>
          <p:nvPr/>
        </p:nvSpPr>
        <p:spPr>
          <a:xfrm>
            <a:off x="2079156" y="4814594"/>
            <a:ext cx="6214187" cy="707886"/>
          </a:xfrm>
          <a:prstGeom prst="rect">
            <a:avLst/>
          </a:prstGeom>
          <a:noFill/>
        </p:spPr>
        <p:txBody>
          <a:bodyPr wrap="square" rtlCol="0">
            <a:spAutoFit/>
          </a:bodyPr>
          <a:lstStyle/>
          <a:p>
            <a:r>
              <a:rPr lang="en-US" sz="2000"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Saurabh </a:t>
            </a:r>
            <a:r>
              <a:rPr lang="en-US" sz="2000" u="sng"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Nikam</a:t>
            </a:r>
            <a:endParaRPr lang="en-US" sz="2000"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000"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Pravin Nirmal</a:t>
            </a:r>
          </a:p>
        </p:txBody>
      </p:sp>
      <p:sp>
        <p:nvSpPr>
          <p:cNvPr id="10" name="TextBox 9">
            <a:extLst>
              <a:ext uri="{FF2B5EF4-FFF2-40B4-BE49-F238E27FC236}">
                <a16:creationId xmlns:a16="http://schemas.microsoft.com/office/drawing/2014/main" id="{3D9596AF-BE5F-D6F0-A59F-019DBDB2ED05}"/>
              </a:ext>
            </a:extLst>
          </p:cNvPr>
          <p:cNvSpPr txBox="1"/>
          <p:nvPr/>
        </p:nvSpPr>
        <p:spPr>
          <a:xfrm>
            <a:off x="7371184" y="5727755"/>
            <a:ext cx="4385387" cy="707886"/>
          </a:xfrm>
          <a:prstGeom prst="rect">
            <a:avLst/>
          </a:prstGeom>
          <a:noFill/>
        </p:spPr>
        <p:txBody>
          <a:bodyPr wrap="square" rtlCol="0">
            <a:spAutoFit/>
          </a:bodyPr>
          <a:lstStyle/>
          <a:p>
            <a:pPr algn="ctr"/>
            <a:r>
              <a:rPr lang="en-U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Guided By:- </a:t>
            </a:r>
            <a:r>
              <a:rPr lang="en-US"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Mrs. Rupali </a:t>
            </a:r>
            <a:r>
              <a:rPr lang="en-US" sz="2000" dirty="0" err="1">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Thorat</a:t>
            </a:r>
            <a:endParaRPr lang="en-US" sz="2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endParaRPr>
          </a:p>
          <a:p>
            <a:endParaRPr lang="en-U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BAFCDB8-D15E-C063-A02E-47FD456FC039}"/>
              </a:ext>
            </a:extLst>
          </p:cNvPr>
          <p:cNvCxnSpPr>
            <a:cxnSpLocks/>
          </p:cNvCxnSpPr>
          <p:nvPr/>
        </p:nvCxnSpPr>
        <p:spPr>
          <a:xfrm>
            <a:off x="1231641" y="395618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10663B-0DCE-9B77-A141-8137B76F9966}"/>
              </a:ext>
            </a:extLst>
          </p:cNvPr>
          <p:cNvCxnSpPr/>
          <p:nvPr/>
        </p:nvCxnSpPr>
        <p:spPr>
          <a:xfrm>
            <a:off x="5803641" y="3956180"/>
            <a:ext cx="49794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D8A968-F12C-5BC0-C109-60B6B4C803BD}"/>
              </a:ext>
            </a:extLst>
          </p:cNvPr>
          <p:cNvSpPr txBox="1"/>
          <p:nvPr/>
        </p:nvSpPr>
        <p:spPr>
          <a:xfrm>
            <a:off x="2034073" y="6316824"/>
            <a:ext cx="5365103"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                         Figure:-E-R Diagram</a:t>
            </a:r>
          </a:p>
        </p:txBody>
      </p:sp>
      <p:pic>
        <p:nvPicPr>
          <p:cNvPr id="5" name="Picture 4">
            <a:extLst>
              <a:ext uri="{FF2B5EF4-FFF2-40B4-BE49-F238E27FC236}">
                <a16:creationId xmlns:a16="http://schemas.microsoft.com/office/drawing/2014/main" id="{0E9F77DF-27E8-4348-BDCF-CFC9F99F40C4}"/>
              </a:ext>
            </a:extLst>
          </p:cNvPr>
          <p:cNvPicPr>
            <a:picLocks noChangeAspect="1"/>
          </p:cNvPicPr>
          <p:nvPr/>
        </p:nvPicPr>
        <p:blipFill>
          <a:blip r:embed="rId2"/>
          <a:stretch>
            <a:fillRect/>
          </a:stretch>
        </p:blipFill>
        <p:spPr>
          <a:xfrm>
            <a:off x="437322" y="0"/>
            <a:ext cx="10243930" cy="6162261"/>
          </a:xfrm>
          <a:prstGeom prst="rect">
            <a:avLst/>
          </a:prstGeom>
        </p:spPr>
      </p:pic>
    </p:spTree>
    <p:extLst>
      <p:ext uri="{BB962C8B-B14F-4D97-AF65-F5344CB8AC3E}">
        <p14:creationId xmlns:p14="http://schemas.microsoft.com/office/powerpoint/2010/main" val="93399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2ECE3-916E-4173-A028-7590621322A2}"/>
              </a:ext>
            </a:extLst>
          </p:cNvPr>
          <p:cNvSpPr txBox="1"/>
          <p:nvPr/>
        </p:nvSpPr>
        <p:spPr>
          <a:xfrm>
            <a:off x="927652" y="622852"/>
            <a:ext cx="2144626" cy="369332"/>
          </a:xfrm>
          <a:prstGeom prst="rect">
            <a:avLst/>
          </a:prstGeom>
          <a:noFill/>
        </p:spPr>
        <p:txBody>
          <a:bodyPr wrap="none" rtlCol="0">
            <a:spAutoFit/>
          </a:bodyPr>
          <a:lstStyle/>
          <a:p>
            <a:r>
              <a:rPr lang="en-IN" dirty="0"/>
              <a:t>Web Page Snippets : </a:t>
            </a:r>
          </a:p>
        </p:txBody>
      </p:sp>
      <p:pic>
        <p:nvPicPr>
          <p:cNvPr id="4" name="Picture 3">
            <a:extLst>
              <a:ext uri="{FF2B5EF4-FFF2-40B4-BE49-F238E27FC236}">
                <a16:creationId xmlns:a16="http://schemas.microsoft.com/office/drawing/2014/main" id="{0CE6175C-97FE-4318-90AF-C1C1ABA076AE}"/>
              </a:ext>
            </a:extLst>
          </p:cNvPr>
          <p:cNvPicPr>
            <a:picLocks noChangeAspect="1"/>
          </p:cNvPicPr>
          <p:nvPr/>
        </p:nvPicPr>
        <p:blipFill>
          <a:blip r:embed="rId2"/>
          <a:stretch>
            <a:fillRect/>
          </a:stretch>
        </p:blipFill>
        <p:spPr>
          <a:xfrm>
            <a:off x="5963477" y="134195"/>
            <a:ext cx="5539409" cy="3114397"/>
          </a:xfrm>
          <a:prstGeom prst="rect">
            <a:avLst/>
          </a:prstGeom>
        </p:spPr>
      </p:pic>
      <p:pic>
        <p:nvPicPr>
          <p:cNvPr id="6" name="Picture 5">
            <a:extLst>
              <a:ext uri="{FF2B5EF4-FFF2-40B4-BE49-F238E27FC236}">
                <a16:creationId xmlns:a16="http://schemas.microsoft.com/office/drawing/2014/main" id="{ED60E8CC-B9CF-4D2C-BF63-9241E72045F2}"/>
              </a:ext>
            </a:extLst>
          </p:cNvPr>
          <p:cNvPicPr>
            <a:picLocks noChangeAspect="1"/>
          </p:cNvPicPr>
          <p:nvPr/>
        </p:nvPicPr>
        <p:blipFill>
          <a:blip r:embed="rId3"/>
          <a:stretch>
            <a:fillRect/>
          </a:stretch>
        </p:blipFill>
        <p:spPr>
          <a:xfrm>
            <a:off x="112450" y="1764910"/>
            <a:ext cx="5645426" cy="3174002"/>
          </a:xfrm>
          <a:prstGeom prst="rect">
            <a:avLst/>
          </a:prstGeom>
        </p:spPr>
      </p:pic>
      <p:pic>
        <p:nvPicPr>
          <p:cNvPr id="8" name="Picture 7">
            <a:extLst>
              <a:ext uri="{FF2B5EF4-FFF2-40B4-BE49-F238E27FC236}">
                <a16:creationId xmlns:a16="http://schemas.microsoft.com/office/drawing/2014/main" id="{6BA1307C-845E-4B71-AD3A-C66CE6C8A7C1}"/>
              </a:ext>
            </a:extLst>
          </p:cNvPr>
          <p:cNvPicPr>
            <a:picLocks noChangeAspect="1"/>
          </p:cNvPicPr>
          <p:nvPr/>
        </p:nvPicPr>
        <p:blipFill>
          <a:blip r:embed="rId4"/>
          <a:stretch>
            <a:fillRect/>
          </a:stretch>
        </p:blipFill>
        <p:spPr>
          <a:xfrm>
            <a:off x="6159894" y="3549803"/>
            <a:ext cx="5645426" cy="3174002"/>
          </a:xfrm>
          <a:prstGeom prst="rect">
            <a:avLst/>
          </a:prstGeom>
        </p:spPr>
      </p:pic>
    </p:spTree>
    <p:extLst>
      <p:ext uri="{BB962C8B-B14F-4D97-AF65-F5344CB8AC3E}">
        <p14:creationId xmlns:p14="http://schemas.microsoft.com/office/powerpoint/2010/main" val="213805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0D75-B36F-1306-C6BC-0863EDCB5487}"/>
              </a:ext>
            </a:extLst>
          </p:cNvPr>
          <p:cNvSpPr>
            <a:spLocks noGrp="1"/>
          </p:cNvSpPr>
          <p:nvPr>
            <p:ph type="title"/>
          </p:nvPr>
        </p:nvSpPr>
        <p:spPr>
          <a:xfrm>
            <a:off x="1097280" y="286603"/>
            <a:ext cx="10058400" cy="1015663"/>
          </a:xfrm>
        </p:spPr>
        <p:txBody>
          <a:bodyPr/>
          <a:lstStyle/>
          <a:p>
            <a:pPr algn="ctr"/>
            <a:r>
              <a:rPr lang="en-US" sz="2400" dirty="0">
                <a:latin typeface="Arial" panose="020B0604020202020204" pitchFamily="34" charset="0"/>
                <a:cs typeface="Arial" panose="020B0604020202020204" pitchFamily="34" charset="0"/>
              </a:rPr>
              <a:t>MEASURES OF UNIQUENESS</a:t>
            </a:r>
          </a:p>
        </p:txBody>
      </p:sp>
      <p:sp>
        <p:nvSpPr>
          <p:cNvPr id="6" name="TextBox 5">
            <a:extLst>
              <a:ext uri="{FF2B5EF4-FFF2-40B4-BE49-F238E27FC236}">
                <a16:creationId xmlns:a16="http://schemas.microsoft.com/office/drawing/2014/main" id="{C12F411D-4882-093F-4769-C87FB48DC566}"/>
              </a:ext>
            </a:extLst>
          </p:cNvPr>
          <p:cNvSpPr txBox="1"/>
          <p:nvPr/>
        </p:nvSpPr>
        <p:spPr>
          <a:xfrm>
            <a:off x="1217644" y="1643219"/>
            <a:ext cx="9871788"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Create a tool that helps users plan their travel budgets. It could offer suggestions for different cost categories, allow users to input their spending limits, and dynamically adjust the itinerary based on budget constraints.</a:t>
            </a:r>
          </a:p>
        </p:txBody>
      </p:sp>
      <p:sp>
        <p:nvSpPr>
          <p:cNvPr id="7" name="TextBox 6">
            <a:extLst>
              <a:ext uri="{FF2B5EF4-FFF2-40B4-BE49-F238E27FC236}">
                <a16:creationId xmlns:a16="http://schemas.microsoft.com/office/drawing/2014/main" id="{5E0089C8-715E-7A29-AA3A-4923DAF31E56}"/>
              </a:ext>
            </a:extLst>
          </p:cNvPr>
          <p:cNvSpPr txBox="1"/>
          <p:nvPr/>
        </p:nvSpPr>
        <p:spPr>
          <a:xfrm>
            <a:off x="1217644" y="2898161"/>
            <a:ext cx="9871788"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Develop a recommendation engine that suggests travel destinations, accommodations, and activities based on user preferences, historical data, and trending travel options.</a:t>
            </a:r>
          </a:p>
        </p:txBody>
      </p:sp>
      <p:sp>
        <p:nvSpPr>
          <p:cNvPr id="9" name="TextBox 8">
            <a:extLst>
              <a:ext uri="{FF2B5EF4-FFF2-40B4-BE49-F238E27FC236}">
                <a16:creationId xmlns:a16="http://schemas.microsoft.com/office/drawing/2014/main" id="{73AC6EA2-B4B7-A2DF-D723-4A9AE621E1EC}"/>
              </a:ext>
            </a:extLst>
          </p:cNvPr>
          <p:cNvSpPr txBox="1"/>
          <p:nvPr/>
        </p:nvSpPr>
        <p:spPr>
          <a:xfrm>
            <a:off x="1217644" y="4153103"/>
            <a:ext cx="958253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Apart from the available packages we let our customers choose the package which suits their  need.</a:t>
            </a:r>
          </a:p>
        </p:txBody>
      </p:sp>
    </p:spTree>
    <p:extLst>
      <p:ext uri="{BB962C8B-B14F-4D97-AF65-F5344CB8AC3E}">
        <p14:creationId xmlns:p14="http://schemas.microsoft.com/office/powerpoint/2010/main" val="32998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D200-1703-5E4D-5E84-5A84B22A5C4D}"/>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FUTURE SCOPE AND EVALUATION</a:t>
            </a:r>
          </a:p>
        </p:txBody>
      </p:sp>
      <p:sp>
        <p:nvSpPr>
          <p:cNvPr id="3" name="TextBox 2">
            <a:extLst>
              <a:ext uri="{FF2B5EF4-FFF2-40B4-BE49-F238E27FC236}">
                <a16:creationId xmlns:a16="http://schemas.microsoft.com/office/drawing/2014/main" id="{06B1FA41-4E3F-AA9F-5F8B-2B369E3F3824}"/>
              </a:ext>
            </a:extLst>
          </p:cNvPr>
          <p:cNvSpPr txBox="1"/>
          <p:nvPr/>
        </p:nvSpPr>
        <p:spPr>
          <a:xfrm>
            <a:off x="1154954" y="1853248"/>
            <a:ext cx="1009572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Any tourist agency can make use of it for saving customer details in database.</a:t>
            </a:r>
          </a:p>
        </p:txBody>
      </p:sp>
      <p:sp>
        <p:nvSpPr>
          <p:cNvPr id="4" name="TextBox 3">
            <a:extLst>
              <a:ext uri="{FF2B5EF4-FFF2-40B4-BE49-F238E27FC236}">
                <a16:creationId xmlns:a16="http://schemas.microsoft.com/office/drawing/2014/main" id="{23DCA6E9-E2C4-2923-D1D6-536C97F46387}"/>
              </a:ext>
            </a:extLst>
          </p:cNvPr>
          <p:cNvSpPr txBox="1"/>
          <p:nvPr/>
        </p:nvSpPr>
        <p:spPr>
          <a:xfrm>
            <a:off x="1055847" y="2711665"/>
            <a:ext cx="929329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Tourism group can use it for managing their location,hotel,vehicles details.</a:t>
            </a:r>
          </a:p>
        </p:txBody>
      </p:sp>
      <p:sp>
        <p:nvSpPr>
          <p:cNvPr id="5" name="TextBox 4">
            <a:extLst>
              <a:ext uri="{FF2B5EF4-FFF2-40B4-BE49-F238E27FC236}">
                <a16:creationId xmlns:a16="http://schemas.microsoft.com/office/drawing/2014/main" id="{FF2F438C-D4F4-FE82-2FA2-D92051C3F8B0}"/>
              </a:ext>
            </a:extLst>
          </p:cNvPr>
          <p:cNvSpPr txBox="1"/>
          <p:nvPr/>
        </p:nvSpPr>
        <p:spPr>
          <a:xfrm>
            <a:off x="1154954" y="3570082"/>
            <a:ext cx="87614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application can easily implemented under various situations.</a:t>
            </a:r>
          </a:p>
        </p:txBody>
      </p:sp>
      <p:sp>
        <p:nvSpPr>
          <p:cNvPr id="6" name="TextBox 5">
            <a:extLst>
              <a:ext uri="{FF2B5EF4-FFF2-40B4-BE49-F238E27FC236}">
                <a16:creationId xmlns:a16="http://schemas.microsoft.com/office/drawing/2014/main" id="{77DE8F73-E97C-838D-23A8-3C1D72B3E1D9}"/>
              </a:ext>
            </a:extLst>
          </p:cNvPr>
          <p:cNvSpPr txBox="1"/>
          <p:nvPr/>
        </p:nvSpPr>
        <p:spPr>
          <a:xfrm>
            <a:off x="1199994" y="4428499"/>
            <a:ext cx="829695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can add new features as and when we require.</a:t>
            </a:r>
          </a:p>
        </p:txBody>
      </p:sp>
    </p:spTree>
    <p:extLst>
      <p:ext uri="{BB962C8B-B14F-4D97-AF65-F5344CB8AC3E}">
        <p14:creationId xmlns:p14="http://schemas.microsoft.com/office/powerpoint/2010/main" val="349877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050B-57F3-E791-A2EF-4811C7FB4480}"/>
              </a:ext>
            </a:extLst>
          </p:cNvPr>
          <p:cNvSpPr>
            <a:spLocks noGrp="1"/>
          </p:cNvSpPr>
          <p:nvPr>
            <p:ph type="title"/>
          </p:nvPr>
        </p:nvSpPr>
        <p:spPr>
          <a:xfrm>
            <a:off x="4049486" y="973668"/>
            <a:ext cx="2920481" cy="706964"/>
          </a:xfrm>
        </p:spPr>
        <p:txBody>
          <a:bodyPr/>
          <a:lstStyle/>
          <a:p>
            <a:pPr algn="r"/>
            <a:r>
              <a:rPr lang="en-US" sz="2400" dirty="0">
                <a:latin typeface="Arial" panose="020B0604020202020204" pitchFamily="34" charset="0"/>
                <a:cs typeface="Arial" panose="020B0604020202020204" pitchFamily="34" charset="0"/>
              </a:rPr>
              <a:t>FETURE SCOPE</a:t>
            </a:r>
          </a:p>
        </p:txBody>
      </p:sp>
      <p:sp>
        <p:nvSpPr>
          <p:cNvPr id="4" name="TextBox 3">
            <a:extLst>
              <a:ext uri="{FF2B5EF4-FFF2-40B4-BE49-F238E27FC236}">
                <a16:creationId xmlns:a16="http://schemas.microsoft.com/office/drawing/2014/main" id="{BFFD7265-88D9-FD5C-AED8-0433A3E51879}"/>
              </a:ext>
            </a:extLst>
          </p:cNvPr>
          <p:cNvSpPr txBox="1"/>
          <p:nvPr/>
        </p:nvSpPr>
        <p:spPr>
          <a:xfrm>
            <a:off x="1940767" y="2099383"/>
            <a:ext cx="79590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will include more functionality as per the user requirements.</a:t>
            </a:r>
          </a:p>
        </p:txBody>
      </p:sp>
      <p:sp>
        <p:nvSpPr>
          <p:cNvPr id="5" name="TextBox 4">
            <a:extLst>
              <a:ext uri="{FF2B5EF4-FFF2-40B4-BE49-F238E27FC236}">
                <a16:creationId xmlns:a16="http://schemas.microsoft.com/office/drawing/2014/main" id="{06F638A6-E13C-2688-7E02-5AB4C84452D8}"/>
              </a:ext>
            </a:extLst>
          </p:cNvPr>
          <p:cNvSpPr txBox="1"/>
          <p:nvPr/>
        </p:nvSpPr>
        <p:spPr>
          <a:xfrm>
            <a:off x="1940767" y="2918244"/>
            <a:ext cx="741783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want to improved our home page, as it is the main things which attracts all user</a:t>
            </a:r>
          </a:p>
        </p:txBody>
      </p:sp>
      <p:sp>
        <p:nvSpPr>
          <p:cNvPr id="7" name="TextBox 6">
            <a:extLst>
              <a:ext uri="{FF2B5EF4-FFF2-40B4-BE49-F238E27FC236}">
                <a16:creationId xmlns:a16="http://schemas.microsoft.com/office/drawing/2014/main" id="{090277E3-2417-BC47-43CD-D96716ABEA0C}"/>
              </a:ext>
            </a:extLst>
          </p:cNvPr>
          <p:cNvSpPr txBox="1"/>
          <p:nvPr/>
        </p:nvSpPr>
        <p:spPr>
          <a:xfrm>
            <a:off x="1940767" y="4044881"/>
            <a:ext cx="699796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Not a single website is ever consider as complete forever firstly because there is always something new requirements also are growing day by day.</a:t>
            </a:r>
          </a:p>
        </p:txBody>
      </p:sp>
    </p:spTree>
    <p:extLst>
      <p:ext uri="{BB962C8B-B14F-4D97-AF65-F5344CB8AC3E}">
        <p14:creationId xmlns:p14="http://schemas.microsoft.com/office/powerpoint/2010/main" val="253159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83E8-323F-BD74-2376-43721AF902BC}"/>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CE51D6FE-2EA1-742C-95ED-A79FFBE1DA9A}"/>
              </a:ext>
            </a:extLst>
          </p:cNvPr>
          <p:cNvSpPr txBox="1"/>
          <p:nvPr/>
        </p:nvSpPr>
        <p:spPr>
          <a:xfrm>
            <a:off x="1159027" y="1644449"/>
            <a:ext cx="87614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“Voyager Hub” simplifies the process in travelling .</a:t>
            </a:r>
          </a:p>
        </p:txBody>
      </p:sp>
      <p:sp>
        <p:nvSpPr>
          <p:cNvPr id="4" name="TextBox 3">
            <a:extLst>
              <a:ext uri="{FF2B5EF4-FFF2-40B4-BE49-F238E27FC236}">
                <a16:creationId xmlns:a16="http://schemas.microsoft.com/office/drawing/2014/main" id="{14E5EEFE-8180-A253-B14C-B40FEACE174E}"/>
              </a:ext>
            </a:extLst>
          </p:cNvPr>
          <p:cNvSpPr txBox="1"/>
          <p:nvPr/>
        </p:nvSpPr>
        <p:spPr>
          <a:xfrm>
            <a:off x="1193372" y="2237212"/>
            <a:ext cx="77724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Fast processing and immediate result with high security.</a:t>
            </a:r>
          </a:p>
        </p:txBody>
      </p:sp>
      <p:sp>
        <p:nvSpPr>
          <p:cNvPr id="5" name="TextBox 4">
            <a:extLst>
              <a:ext uri="{FF2B5EF4-FFF2-40B4-BE49-F238E27FC236}">
                <a16:creationId xmlns:a16="http://schemas.microsoft.com/office/drawing/2014/main" id="{D29A677D-9ADC-62BB-42A9-48791E00183D}"/>
              </a:ext>
            </a:extLst>
          </p:cNvPr>
          <p:cNvSpPr txBox="1"/>
          <p:nvPr/>
        </p:nvSpPr>
        <p:spPr>
          <a:xfrm>
            <a:off x="1159027" y="3019944"/>
            <a:ext cx="6783355"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Minimizing human effort and cost efficient and cost efficient databases.</a:t>
            </a:r>
          </a:p>
        </p:txBody>
      </p:sp>
      <p:sp>
        <p:nvSpPr>
          <p:cNvPr id="7" name="TextBox 6">
            <a:extLst>
              <a:ext uri="{FF2B5EF4-FFF2-40B4-BE49-F238E27FC236}">
                <a16:creationId xmlns:a16="http://schemas.microsoft.com/office/drawing/2014/main" id="{A808104D-665B-94B9-0EC1-6CF54A8827A4}"/>
              </a:ext>
            </a:extLst>
          </p:cNvPr>
          <p:cNvSpPr txBox="1"/>
          <p:nvPr/>
        </p:nvSpPr>
        <p:spPr>
          <a:xfrm>
            <a:off x="1159027" y="4110452"/>
            <a:ext cx="837889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Navigation through the site is easy.</a:t>
            </a:r>
          </a:p>
        </p:txBody>
      </p:sp>
    </p:spTree>
    <p:extLst>
      <p:ext uri="{BB962C8B-B14F-4D97-AF65-F5344CB8AC3E}">
        <p14:creationId xmlns:p14="http://schemas.microsoft.com/office/powerpoint/2010/main" val="160372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3DD8-AB2D-3829-72BB-300B2FE66314}"/>
              </a:ext>
            </a:extLst>
          </p:cNvPr>
          <p:cNvSpPr>
            <a:spLocks noGrp="1"/>
          </p:cNvSpPr>
          <p:nvPr>
            <p:ph type="title"/>
          </p:nvPr>
        </p:nvSpPr>
        <p:spPr>
          <a:xfrm>
            <a:off x="1276252" y="936346"/>
            <a:ext cx="8761413" cy="706964"/>
          </a:xfrm>
        </p:spPr>
        <p:txBody>
          <a:bodyPr/>
          <a:lstStyle/>
          <a:p>
            <a:pPr algn="ctr"/>
            <a:r>
              <a:rPr lang="en-US" sz="2400" dirty="0">
                <a:latin typeface="Arial" panose="020B0604020202020204" pitchFamily="34" charset="0"/>
                <a:cs typeface="Arial" panose="020B0604020202020204" pitchFamily="34" charset="0"/>
              </a:rPr>
              <a:t>REFERENCES</a:t>
            </a:r>
          </a:p>
        </p:txBody>
      </p:sp>
      <p:sp>
        <p:nvSpPr>
          <p:cNvPr id="4" name="TextBox 3">
            <a:extLst>
              <a:ext uri="{FF2B5EF4-FFF2-40B4-BE49-F238E27FC236}">
                <a16:creationId xmlns:a16="http://schemas.microsoft.com/office/drawing/2014/main" id="{136D8EE8-9C01-D11F-C249-512A6E6B0687}"/>
              </a:ext>
            </a:extLst>
          </p:cNvPr>
          <p:cNvSpPr txBox="1"/>
          <p:nvPr/>
        </p:nvSpPr>
        <p:spPr>
          <a:xfrm>
            <a:off x="1276252" y="2128935"/>
            <a:ext cx="825030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https: //www.wikipedia.com</a:t>
            </a:r>
          </a:p>
        </p:txBody>
      </p:sp>
      <p:sp>
        <p:nvSpPr>
          <p:cNvPr id="5" name="TextBox 4">
            <a:extLst>
              <a:ext uri="{FF2B5EF4-FFF2-40B4-BE49-F238E27FC236}">
                <a16:creationId xmlns:a16="http://schemas.microsoft.com/office/drawing/2014/main" id="{D923ACFC-3F76-8725-C108-2E41C7F0B225}"/>
              </a:ext>
            </a:extLst>
          </p:cNvPr>
          <p:cNvSpPr txBox="1"/>
          <p:nvPr/>
        </p:nvSpPr>
        <p:spPr>
          <a:xfrm>
            <a:off x="1170236" y="2802243"/>
            <a:ext cx="475239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https: //www.indiaToursOnline.com</a:t>
            </a:r>
          </a:p>
        </p:txBody>
      </p:sp>
      <p:sp>
        <p:nvSpPr>
          <p:cNvPr id="3" name="TextBox 2">
            <a:extLst>
              <a:ext uri="{FF2B5EF4-FFF2-40B4-BE49-F238E27FC236}">
                <a16:creationId xmlns:a16="http://schemas.microsoft.com/office/drawing/2014/main" id="{DD956774-A798-2250-37A9-7550CDD05F2B}"/>
              </a:ext>
            </a:extLst>
          </p:cNvPr>
          <p:cNvSpPr txBox="1"/>
          <p:nvPr/>
        </p:nvSpPr>
        <p:spPr>
          <a:xfrm>
            <a:off x="1170236" y="3469517"/>
            <a:ext cx="4752392"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https: // www.realityToursandtravel.com</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45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293A-D6C5-49D5-F944-36599D19A9E5}"/>
              </a:ext>
            </a:extLst>
          </p:cNvPr>
          <p:cNvSpPr>
            <a:spLocks noGrp="1"/>
          </p:cNvSpPr>
          <p:nvPr>
            <p:ph type="ctrTitle"/>
          </p:nvPr>
        </p:nvSpPr>
        <p:spPr>
          <a:xfrm>
            <a:off x="1154955" y="2099733"/>
            <a:ext cx="8825658" cy="1186806"/>
          </a:xfrm>
        </p:spPr>
        <p:txBody>
          <a:bodyPr/>
          <a:lstStyle/>
          <a:p>
            <a:pPr algn="ctr"/>
            <a:r>
              <a:rPr lang="en-US" sz="4800" u="sng" dirty="0">
                <a:latin typeface="Arial" panose="020B0604020202020204" pitchFamily="34" charset="0"/>
                <a:cs typeface="Arial" panose="020B0604020202020204" pitchFamily="34" charset="0"/>
              </a:rPr>
              <a:t>THANKYOU</a:t>
            </a:r>
          </a:p>
        </p:txBody>
      </p:sp>
    </p:spTree>
    <p:extLst>
      <p:ext uri="{BB962C8B-B14F-4D97-AF65-F5344CB8AC3E}">
        <p14:creationId xmlns:p14="http://schemas.microsoft.com/office/powerpoint/2010/main" val="371122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DF2A-D8A8-EA74-03CB-CA04F18125F6}"/>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CONTENTS</a:t>
            </a:r>
          </a:p>
        </p:txBody>
      </p:sp>
      <p:sp>
        <p:nvSpPr>
          <p:cNvPr id="3" name="TextBox 2">
            <a:extLst>
              <a:ext uri="{FF2B5EF4-FFF2-40B4-BE49-F238E27FC236}">
                <a16:creationId xmlns:a16="http://schemas.microsoft.com/office/drawing/2014/main" id="{F2A6BB2F-E67A-A2F0-9492-FD8210D28CE8}"/>
              </a:ext>
            </a:extLst>
          </p:cNvPr>
          <p:cNvSpPr txBox="1"/>
          <p:nvPr/>
        </p:nvSpPr>
        <p:spPr>
          <a:xfrm>
            <a:off x="1519402" y="1388524"/>
            <a:ext cx="8061649" cy="501675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a:t>
            </a:r>
          </a:p>
          <a:p>
            <a:pPr marL="457200" indent="-457200">
              <a:buFont typeface="+mj-lt"/>
              <a:buAutoNum type="arabicPeriod"/>
            </a:pPr>
            <a:r>
              <a:rPr lang="en-US" sz="2000" dirty="0">
                <a:latin typeface="Arial" panose="020B0604020202020204" pitchFamily="34" charset="0"/>
                <a:cs typeface="Arial" panose="020B0604020202020204" pitchFamily="34" charset="0"/>
              </a:rPr>
              <a:t>   INTRODUCTION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PROBLEM STATEMENT</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OBJECTIVE</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PLAN OF METHODOLOGY</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FEATURE SCOPE AND EVALUATION </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FEATURE SCOPE </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49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A4A77-AA4F-C5C5-9CA6-85974EE01D90}"/>
              </a:ext>
            </a:extLst>
          </p:cNvPr>
          <p:cNvSpPr txBox="1"/>
          <p:nvPr/>
        </p:nvSpPr>
        <p:spPr>
          <a:xfrm>
            <a:off x="1922106" y="2127380"/>
            <a:ext cx="761378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7.  CONCLUSION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8.  REFERENCES</a:t>
            </a:r>
          </a:p>
        </p:txBody>
      </p:sp>
    </p:spTree>
    <p:extLst>
      <p:ext uri="{BB962C8B-B14F-4D97-AF65-F5344CB8AC3E}">
        <p14:creationId xmlns:p14="http://schemas.microsoft.com/office/powerpoint/2010/main" val="381338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E54C-EF6B-ADB2-3E40-DCE67EDF1ED5}"/>
              </a:ext>
            </a:extLst>
          </p:cNvPr>
          <p:cNvSpPr>
            <a:spLocks noGrp="1"/>
          </p:cNvSpPr>
          <p:nvPr>
            <p:ph type="title"/>
          </p:nvPr>
        </p:nvSpPr>
        <p:spPr/>
        <p:txBody>
          <a:bodyPr/>
          <a:lstStyle/>
          <a:p>
            <a:pPr algn="ctr"/>
            <a:r>
              <a:rPr lang="en-US" sz="2400" b="1" dirty="0">
                <a:latin typeface="Arial" panose="020B0604020202020204" pitchFamily="34" charset="0"/>
                <a:cs typeface="Arial" panose="020B0604020202020204" pitchFamily="34" charset="0"/>
              </a:rPr>
              <a:t>INTRODUCTION</a:t>
            </a:r>
          </a:p>
        </p:txBody>
      </p:sp>
      <p:sp>
        <p:nvSpPr>
          <p:cNvPr id="3" name="TextBox 2">
            <a:extLst>
              <a:ext uri="{FF2B5EF4-FFF2-40B4-BE49-F238E27FC236}">
                <a16:creationId xmlns:a16="http://schemas.microsoft.com/office/drawing/2014/main" id="{70BAA9C8-7856-33A8-54DF-D042E55101D7}"/>
              </a:ext>
            </a:extLst>
          </p:cNvPr>
          <p:cNvSpPr txBox="1"/>
          <p:nvPr/>
        </p:nvSpPr>
        <p:spPr>
          <a:xfrm>
            <a:off x="1658956" y="1797784"/>
            <a:ext cx="9353600"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a world brimming with opportunities to explore, we understand that planning customers dream getaway should be seamless and enjoyable. Introducing our innovative Voyager Hub Management Project for Travelling – a solution designed exclusively for you, the modern traveler seeking convenience, choice, and unforgettable experiences.</a:t>
            </a:r>
          </a:p>
        </p:txBody>
      </p:sp>
      <p:sp>
        <p:nvSpPr>
          <p:cNvPr id="7" name="TextBox 6">
            <a:extLst>
              <a:ext uri="{FF2B5EF4-FFF2-40B4-BE49-F238E27FC236}">
                <a16:creationId xmlns:a16="http://schemas.microsoft.com/office/drawing/2014/main" id="{CDEE4DC7-3C24-4912-B3A3-E251864900B1}"/>
              </a:ext>
            </a:extLst>
          </p:cNvPr>
          <p:cNvSpPr txBox="1"/>
          <p:nvPr/>
        </p:nvSpPr>
        <p:spPr>
          <a:xfrm>
            <a:off x="1658956" y="3871780"/>
            <a:ext cx="935360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Gone are the days of complicated booking processes. With our Voyager Hub, reserving, accommodations, tours, and more is a breeze. Secure payment gateways ensure that your financial transactions are safe and convenient, allowing you to focus on the excitement of your upcoming journey.</a:t>
            </a:r>
          </a:p>
        </p:txBody>
      </p:sp>
    </p:spTree>
    <p:extLst>
      <p:ext uri="{BB962C8B-B14F-4D97-AF65-F5344CB8AC3E}">
        <p14:creationId xmlns:p14="http://schemas.microsoft.com/office/powerpoint/2010/main" val="277146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AB2C-B67D-B326-EF08-BA33CC9F799E}"/>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PROBLEM STATEMENT</a:t>
            </a:r>
          </a:p>
        </p:txBody>
      </p:sp>
      <p:sp>
        <p:nvSpPr>
          <p:cNvPr id="3" name="TextBox 2">
            <a:extLst>
              <a:ext uri="{FF2B5EF4-FFF2-40B4-BE49-F238E27FC236}">
                <a16:creationId xmlns:a16="http://schemas.microsoft.com/office/drawing/2014/main" id="{598A5049-43DB-E7DE-A1C0-DC2422FCBC24}"/>
              </a:ext>
            </a:extLst>
          </p:cNvPr>
          <p:cNvSpPr txBox="1"/>
          <p:nvPr/>
        </p:nvSpPr>
        <p:spPr>
          <a:xfrm>
            <a:off x="1210664" y="2139721"/>
            <a:ext cx="9254003"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the contemporary travel landscape, the process of planning, booking, and managing travel services is riddled with inefficiencies and complexities. Travel agencies and tour operators often struggle with manual, disjointed systems that lead to errors, time-consuming tasks, and a less-than-optimal customer experience. As a result, there is a pressing need for a comprehensive Tours and Travels Management Project that addresses these challenges and revolutionizes the way travel services are offered and managed.</a:t>
            </a:r>
          </a:p>
        </p:txBody>
      </p:sp>
    </p:spTree>
    <p:extLst>
      <p:ext uri="{BB962C8B-B14F-4D97-AF65-F5344CB8AC3E}">
        <p14:creationId xmlns:p14="http://schemas.microsoft.com/office/powerpoint/2010/main" val="45747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0DF8-A960-3315-97B0-163B522299BE}"/>
              </a:ext>
            </a:extLst>
          </p:cNvPr>
          <p:cNvSpPr>
            <a:spLocks noGrp="1"/>
          </p:cNvSpPr>
          <p:nvPr>
            <p:ph type="title"/>
          </p:nvPr>
        </p:nvSpPr>
        <p:spPr>
          <a:xfrm>
            <a:off x="1097280" y="286604"/>
            <a:ext cx="10058400" cy="707886"/>
          </a:xfrm>
        </p:spPr>
        <p:txBody>
          <a:bodyPr/>
          <a:lstStyle/>
          <a:p>
            <a:pPr algn="ctr"/>
            <a:r>
              <a:rPr lang="en-US" sz="2400" dirty="0">
                <a:latin typeface="Arial" panose="020B0604020202020204" pitchFamily="34" charset="0"/>
                <a:cs typeface="Arial" panose="020B0604020202020204" pitchFamily="34" charset="0"/>
              </a:rPr>
              <a:t>OBJECTIVE</a:t>
            </a:r>
          </a:p>
        </p:txBody>
      </p:sp>
      <p:sp>
        <p:nvSpPr>
          <p:cNvPr id="4" name="TextBox 3">
            <a:extLst>
              <a:ext uri="{FF2B5EF4-FFF2-40B4-BE49-F238E27FC236}">
                <a16:creationId xmlns:a16="http://schemas.microsoft.com/office/drawing/2014/main" id="{3720E707-A69F-E03E-03AE-658BA7A57F69}"/>
              </a:ext>
            </a:extLst>
          </p:cNvPr>
          <p:cNvSpPr txBox="1"/>
          <p:nvPr/>
        </p:nvSpPr>
        <p:spPr>
          <a:xfrm>
            <a:off x="1216089" y="2151115"/>
            <a:ext cx="9759821"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Create a user-friendly online platform that enables customers to easily search, compare, and book flights, accommodations, tours, and transportation services in a single integrated interface.</a:t>
            </a:r>
          </a:p>
        </p:txBody>
      </p:sp>
      <p:sp>
        <p:nvSpPr>
          <p:cNvPr id="5" name="TextBox 4">
            <a:extLst>
              <a:ext uri="{FF2B5EF4-FFF2-40B4-BE49-F238E27FC236}">
                <a16:creationId xmlns:a16="http://schemas.microsoft.com/office/drawing/2014/main" id="{4CBD4A05-6EC8-5C59-92DE-90D56DFF456C}"/>
              </a:ext>
            </a:extLst>
          </p:cNvPr>
          <p:cNvSpPr txBox="1"/>
          <p:nvPr/>
        </p:nvSpPr>
        <p:spPr>
          <a:xfrm>
            <a:off x="1216088" y="3373231"/>
            <a:ext cx="9339943"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Develop a feature that allows travelers to customize their itineraries based on their preferences, interests, and travel constraints, providing a tailored and flexible experience.</a:t>
            </a:r>
          </a:p>
        </p:txBody>
      </p:sp>
      <p:sp>
        <p:nvSpPr>
          <p:cNvPr id="7" name="TextBox 6">
            <a:extLst>
              <a:ext uri="{FF2B5EF4-FFF2-40B4-BE49-F238E27FC236}">
                <a16:creationId xmlns:a16="http://schemas.microsoft.com/office/drawing/2014/main" id="{B5476CBE-2723-F78A-DC62-7C79591805B5}"/>
              </a:ext>
            </a:extLst>
          </p:cNvPr>
          <p:cNvSpPr txBox="1"/>
          <p:nvPr/>
        </p:nvSpPr>
        <p:spPr>
          <a:xfrm>
            <a:off x="1216088" y="4595347"/>
            <a:ext cx="9339943"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Our objective is to make strong relationship with customers so that they can enjoy holiday of their dreams.</a:t>
            </a:r>
          </a:p>
        </p:txBody>
      </p:sp>
    </p:spTree>
    <p:extLst>
      <p:ext uri="{BB962C8B-B14F-4D97-AF65-F5344CB8AC3E}">
        <p14:creationId xmlns:p14="http://schemas.microsoft.com/office/powerpoint/2010/main" val="21038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0B5A-EB75-D169-491A-47B5EF09610E}"/>
              </a:ext>
            </a:extLst>
          </p:cNvPr>
          <p:cNvSpPr>
            <a:spLocks noGrp="1"/>
          </p:cNvSpPr>
          <p:nvPr>
            <p:ph type="title"/>
          </p:nvPr>
        </p:nvSpPr>
        <p:spPr>
          <a:xfrm>
            <a:off x="1097280" y="286604"/>
            <a:ext cx="10058400" cy="998140"/>
          </a:xfrm>
        </p:spPr>
        <p:txBody>
          <a:bodyPr/>
          <a:lstStyle/>
          <a:p>
            <a:pPr algn="ctr"/>
            <a:r>
              <a:rPr lang="en-US" sz="2400" dirty="0">
                <a:latin typeface="Arial" panose="020B0604020202020204" pitchFamily="34" charset="0"/>
                <a:cs typeface="Arial" panose="020B0604020202020204" pitchFamily="34" charset="0"/>
              </a:rPr>
              <a:t>PLAN OF OBJECT METHODOLOGY</a:t>
            </a:r>
          </a:p>
        </p:txBody>
      </p:sp>
      <p:sp>
        <p:nvSpPr>
          <p:cNvPr id="3" name="TextBox 2">
            <a:extLst>
              <a:ext uri="{FF2B5EF4-FFF2-40B4-BE49-F238E27FC236}">
                <a16:creationId xmlns:a16="http://schemas.microsoft.com/office/drawing/2014/main" id="{E2E6B22A-8EDC-95E3-AD7C-E4F8A785278D}"/>
              </a:ext>
            </a:extLst>
          </p:cNvPr>
          <p:cNvSpPr txBox="1"/>
          <p:nvPr/>
        </p:nvSpPr>
        <p:spPr>
          <a:xfrm>
            <a:off x="1343608" y="2809461"/>
            <a:ext cx="82109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Making of front end.</a:t>
            </a:r>
          </a:p>
        </p:txBody>
      </p:sp>
      <p:sp>
        <p:nvSpPr>
          <p:cNvPr id="4" name="TextBox 3">
            <a:extLst>
              <a:ext uri="{FF2B5EF4-FFF2-40B4-BE49-F238E27FC236}">
                <a16:creationId xmlns:a16="http://schemas.microsoft.com/office/drawing/2014/main" id="{57EDADAC-5570-604D-B805-AA28D6775F55}"/>
              </a:ext>
            </a:extLst>
          </p:cNvPr>
          <p:cNvSpPr txBox="1"/>
          <p:nvPr/>
        </p:nvSpPr>
        <p:spPr>
          <a:xfrm>
            <a:off x="1343608" y="3244334"/>
            <a:ext cx="7315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Creating various table in database as needed.</a:t>
            </a:r>
          </a:p>
        </p:txBody>
      </p:sp>
      <p:sp>
        <p:nvSpPr>
          <p:cNvPr id="5" name="TextBox 4">
            <a:extLst>
              <a:ext uri="{FF2B5EF4-FFF2-40B4-BE49-F238E27FC236}">
                <a16:creationId xmlns:a16="http://schemas.microsoft.com/office/drawing/2014/main" id="{B4BFB3CC-AF0F-FA25-3D1E-9BD587E7F223}"/>
              </a:ext>
            </a:extLst>
          </p:cNvPr>
          <p:cNvSpPr txBox="1"/>
          <p:nvPr/>
        </p:nvSpPr>
        <p:spPr>
          <a:xfrm>
            <a:off x="1343608" y="3679207"/>
            <a:ext cx="7828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Connection of front end to back end (connection of forms to database).</a:t>
            </a:r>
          </a:p>
        </p:txBody>
      </p:sp>
      <p:sp>
        <p:nvSpPr>
          <p:cNvPr id="6" name="TextBox 5">
            <a:extLst>
              <a:ext uri="{FF2B5EF4-FFF2-40B4-BE49-F238E27FC236}">
                <a16:creationId xmlns:a16="http://schemas.microsoft.com/office/drawing/2014/main" id="{E5A7D1B4-4558-863F-A6EF-EC65760F71BE}"/>
              </a:ext>
            </a:extLst>
          </p:cNvPr>
          <p:cNvSpPr txBox="1"/>
          <p:nvPr/>
        </p:nvSpPr>
        <p:spPr>
          <a:xfrm>
            <a:off x="1343608" y="4059628"/>
            <a:ext cx="794035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Updating of candidates detail by admin.</a:t>
            </a:r>
          </a:p>
        </p:txBody>
      </p:sp>
      <p:sp>
        <p:nvSpPr>
          <p:cNvPr id="8" name="TextBox 7">
            <a:extLst>
              <a:ext uri="{FF2B5EF4-FFF2-40B4-BE49-F238E27FC236}">
                <a16:creationId xmlns:a16="http://schemas.microsoft.com/office/drawing/2014/main" id="{3B1372A9-4113-40CB-B0C8-741246180455}"/>
              </a:ext>
            </a:extLst>
          </p:cNvPr>
          <p:cNvSpPr txBox="1"/>
          <p:nvPr/>
        </p:nvSpPr>
        <p:spPr>
          <a:xfrm>
            <a:off x="1343608" y="4428960"/>
            <a:ext cx="676469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Doing respective jobs.</a:t>
            </a:r>
          </a:p>
        </p:txBody>
      </p:sp>
    </p:spTree>
    <p:extLst>
      <p:ext uri="{BB962C8B-B14F-4D97-AF65-F5344CB8AC3E}">
        <p14:creationId xmlns:p14="http://schemas.microsoft.com/office/powerpoint/2010/main" val="203855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6DFD9B-5202-A754-2A90-6BFE5594AB9D}"/>
              </a:ext>
            </a:extLst>
          </p:cNvPr>
          <p:cNvPicPr>
            <a:picLocks noChangeAspect="1"/>
          </p:cNvPicPr>
          <p:nvPr/>
        </p:nvPicPr>
        <p:blipFill>
          <a:blip r:embed="rId2"/>
          <a:stretch>
            <a:fillRect/>
          </a:stretch>
        </p:blipFill>
        <p:spPr>
          <a:xfrm>
            <a:off x="2083722" y="521718"/>
            <a:ext cx="8024555" cy="5814564"/>
          </a:xfrm>
          <a:prstGeom prst="rect">
            <a:avLst/>
          </a:prstGeom>
        </p:spPr>
      </p:pic>
    </p:spTree>
    <p:extLst>
      <p:ext uri="{BB962C8B-B14F-4D97-AF65-F5344CB8AC3E}">
        <p14:creationId xmlns:p14="http://schemas.microsoft.com/office/powerpoint/2010/main" val="7001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FB61FE0-2D7B-F43C-58D4-2CB73145965D}"/>
              </a:ext>
            </a:extLst>
          </p:cNvPr>
          <p:cNvCxnSpPr/>
          <p:nvPr/>
        </p:nvCxnSpPr>
        <p:spPr>
          <a:xfrm>
            <a:off x="2715208" y="261257"/>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21A53FF-0FC0-9184-40C0-AD651D91BB84}"/>
              </a:ext>
            </a:extLst>
          </p:cNvPr>
          <p:cNvPicPr>
            <a:picLocks noChangeAspect="1"/>
          </p:cNvPicPr>
          <p:nvPr/>
        </p:nvPicPr>
        <p:blipFill>
          <a:blip r:embed="rId2"/>
          <a:stretch>
            <a:fillRect/>
          </a:stretch>
        </p:blipFill>
        <p:spPr>
          <a:xfrm>
            <a:off x="3828853" y="735096"/>
            <a:ext cx="4534293" cy="5387807"/>
          </a:xfrm>
          <a:prstGeom prst="rect">
            <a:avLst/>
          </a:prstGeom>
        </p:spPr>
      </p:pic>
      <p:sp>
        <p:nvSpPr>
          <p:cNvPr id="2" name="TextBox 1">
            <a:extLst>
              <a:ext uri="{FF2B5EF4-FFF2-40B4-BE49-F238E27FC236}">
                <a16:creationId xmlns:a16="http://schemas.microsoft.com/office/drawing/2014/main" id="{373FAFC9-126A-4A36-2875-59F98ED22BBE}"/>
              </a:ext>
            </a:extLst>
          </p:cNvPr>
          <p:cNvSpPr txBox="1"/>
          <p:nvPr/>
        </p:nvSpPr>
        <p:spPr>
          <a:xfrm>
            <a:off x="3828853" y="6223519"/>
            <a:ext cx="3984171"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Fig-System Diagram</a:t>
            </a:r>
          </a:p>
        </p:txBody>
      </p:sp>
    </p:spTree>
    <p:extLst>
      <p:ext uri="{BB962C8B-B14F-4D97-AF65-F5344CB8AC3E}">
        <p14:creationId xmlns:p14="http://schemas.microsoft.com/office/powerpoint/2010/main" val="13454811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511</TotalTime>
  <Words>619</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Retrospect</vt:lpstr>
      <vt:lpstr>Voyager Hub</vt:lpstr>
      <vt:lpstr>CONTENTS</vt:lpstr>
      <vt:lpstr>PowerPoint Presentation</vt:lpstr>
      <vt:lpstr>INTRODUCTION</vt:lpstr>
      <vt:lpstr>PROBLEM STATEMENT</vt:lpstr>
      <vt:lpstr>OBJECTIVE</vt:lpstr>
      <vt:lpstr>PLAN OF OBJECT METHODOLOGY</vt:lpstr>
      <vt:lpstr>PowerPoint Presentation</vt:lpstr>
      <vt:lpstr>PowerPoint Presentation</vt:lpstr>
      <vt:lpstr>PowerPoint Presentation</vt:lpstr>
      <vt:lpstr>PowerPoint Presentation</vt:lpstr>
      <vt:lpstr>MEASURES OF UNIQUENESS</vt:lpstr>
      <vt:lpstr>FUTURE SCOPE AND EVALUATION</vt:lpstr>
      <vt:lpstr>FETURE SCOPE</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Tours And Travel  Application</dc:title>
  <dc:creator>abhijitgaikwad360@gmail.com</dc:creator>
  <cp:lastModifiedBy>Pravin</cp:lastModifiedBy>
  <cp:revision>46</cp:revision>
  <dcterms:created xsi:type="dcterms:W3CDTF">2023-03-09T07:02:08Z</dcterms:created>
  <dcterms:modified xsi:type="dcterms:W3CDTF">2023-08-29T22:34:32Z</dcterms:modified>
</cp:coreProperties>
</file>