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526F4B-BC19-4995-AD75-227A5CD8943B}">
  <a:tblStyle styleId="{03526F4B-BC19-4995-AD75-227A5CD89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Average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beea0f2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beea0f2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c2e04c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c2e04c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beea0f2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beea0f2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beea0f2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beea0f2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2a8f2970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2a8f2970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a8f297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a8f297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2a8f297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2a8f297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2a8f297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2a8f297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10f740215a80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10f740215a80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c2e04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2c2e04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a8f297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a8f297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2beea0f2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2beea0f2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2beea0f2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2beea0f2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c2e04c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2c2e04c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2c2e04c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2c2e04c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10f740215a808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10f740215a808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beea0f2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beea0f2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beea0f2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beea0f2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beea0f2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2beea0f2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9293d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9293d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beea0f2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beea0f2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a8f297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a8f297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beea0f2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beea0f2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drive/u/2/folders/1IPkGsVVc41_G0VyBEztaP4e_C0q4IKxk" TargetMode="External"/><Relationship Id="rId4" Type="http://schemas.openxmlformats.org/officeDocument/2006/relationships/hyperlink" Target="https://drive.google.com/drive/folders/1rk_62HoGLJIEj-zHSEuORt6T-9Gkxx91?usp=drive_link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jkashotokanindia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00050" y="437100"/>
            <a:ext cx="7276800" cy="16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30">
                <a:latin typeface="Verdana"/>
                <a:ea typeface="Verdana"/>
                <a:cs typeface="Verdana"/>
                <a:sym typeface="Verdana"/>
              </a:rPr>
              <a:t>Internship Presentation</a:t>
            </a:r>
            <a:endParaRPr sz="393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latin typeface="Verdana"/>
                <a:ea typeface="Verdana"/>
                <a:cs typeface="Verdana"/>
                <a:sym typeface="Verdana"/>
              </a:rPr>
              <a:t> On </a:t>
            </a:r>
            <a:endParaRPr sz="258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Data Analysis and Study for Some UCI &amp; Gene Sequences datasets</a:t>
            </a:r>
            <a:endParaRPr sz="258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000050" y="3295775"/>
            <a:ext cx="23652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By Pravin Kumar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Eid - </a:t>
            </a: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2020itb093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Final year Undergraduate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075200" y="3295775"/>
            <a:ext cx="2422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Under Dr. Sayed Umer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Assistant Professor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Department of Computer Science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Aliah University 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latin typeface="Verdana"/>
                <a:ea typeface="Verdana"/>
                <a:cs typeface="Verdana"/>
                <a:sym typeface="Verdana"/>
              </a:rPr>
              <a:t>Continue…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Week -3 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Getting additional small task - take a different model to do this and take another ratio of datasets.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Along with prepare a report.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Week - 4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Report preparation, updation than approval. 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8">
                <a:latin typeface="Verdana"/>
                <a:ea typeface="Verdana"/>
                <a:cs typeface="Verdana"/>
                <a:sym typeface="Verdana"/>
              </a:rPr>
              <a:t>Result - 1</a:t>
            </a:r>
            <a:endParaRPr sz="21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336313" y="15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{03526F4B-BC19-4995-AD75-227A5CD8943B}</a:tableStyleId>
              </a:tblPr>
              <a:tblGrid>
                <a:gridCol w="1694275"/>
                <a:gridCol w="1694275"/>
                <a:gridCol w="1694275"/>
                <a:gridCol w="1694275"/>
                <a:gridCol w="1694275"/>
              </a:tblGrid>
              <a:tr h="5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   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Testing - Training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Testing - Training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Testing - Training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Testing - Training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Dataset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50 - 50 (%)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40 - 60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30 - 70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20 - 80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IRIS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100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93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TITANIC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75.3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75.9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78.67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HOUSE_PRICE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64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54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>
                <a:latin typeface="Verdana"/>
                <a:ea typeface="Verdana"/>
                <a:cs typeface="Verdana"/>
                <a:sym typeface="Verdana"/>
              </a:rPr>
              <a:t>Task - 2</a:t>
            </a:r>
            <a:endParaRPr sz="22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Prepare structure form of gene sequence dataset from given three gene sequences data folders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Take each folder, extract each dataset and using preprocessing method, clean it and make it in a structure form.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Use this Structured data for training the machine learning model - SVM.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Training data &amp; Testing data : 50-50, 60-40, 70-30, 80-20.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Predict the accuracy of model in each case and prepare a report for this.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8">
                <a:latin typeface="Verdana"/>
                <a:ea typeface="Verdana"/>
                <a:cs typeface="Verdana"/>
                <a:sym typeface="Verdana"/>
              </a:rPr>
              <a:t>Solution Progress</a:t>
            </a:r>
            <a:endParaRPr sz="21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98025"/>
            <a:ext cx="8461800" cy="32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Week -1 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Learning tools with small project. Such as gene sequence, feature extraction method etc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Week - 2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Completed solution of given task.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Week - 3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Added some curious task in it. And prepare a report.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Week - 4 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Completed task with report and report approval.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sequence 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Also known as genetic code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Represent DNA of a living object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For ex - ATCGTGCA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For Cat’s DNA -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One cat dna - ACGTACGT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2nd cat dna - AGTCCGTA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3rd cat dna - AGTCAGTC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information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file contains 200 different dog’s DNA in  gene sequence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r>
              <a:rPr lang="en"/>
              <a:t> file contains 200 different cat’s DNA in  gene sequence form.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Horse</a:t>
            </a:r>
            <a:r>
              <a:rPr lang="en"/>
              <a:t> file contains 200 different Horse’s DNA in  gene sequence form.</a:t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952500" y="312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{03526F4B-BC19-4995-AD75-227A5CD8943B}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Animal gene sequence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folder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Class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Dog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Cat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Horse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Table in string type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952500" y="145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{03526F4B-BC19-4995-AD75-227A5CD8943B}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DNA Sequence - animal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Class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ACGTCGTA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ACGTTGCA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CGTATGCA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ACGTTCGA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GTCACGAT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ACGTACGT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Dataset table in numerical form - using feature extraction method</a:t>
            </a:r>
            <a:endParaRPr sz="2400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{03526F4B-BC19-4995-AD75-227A5CD8943B}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Gene Sequence (x)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Label(y)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0.23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0.05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0.56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0.13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0,08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76700" y="27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Feature calculation Method - DNA sequence to a numerical value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241750" y="845475"/>
            <a:ext cx="8741700" cy="3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Shannon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Entropy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8288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Verdana"/>
              <a:buChar char="■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Measure of randomness in dataset.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■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Dna seq - ACGTCGTA,  Numerical form - [0,3,2,1,3,2,1,0],  SE(num form) = 1.13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Hurst Exponent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8288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Verdana"/>
              <a:buChar char="■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Measure the long term memory of a time series data.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■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Dna seq - ACGTCGTA,  Numerical form - [0,3,2,1,3,2,1,0],  HE(num form) = 1.13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Run Length Encoding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8288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Verdana"/>
              <a:buChar char="■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 compression technique used as a feature extraction technique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285750" lvl="2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Font typeface="Verdana"/>
              <a:buChar char="■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Dna seq - AACCCGGTTTTTAA,  Numerical form - 23252,  Average val - 3.2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8">
                <a:latin typeface="Verdana"/>
                <a:ea typeface="Verdana"/>
                <a:cs typeface="Verdana"/>
                <a:sym typeface="Verdana"/>
              </a:rPr>
              <a:t>Result - 2</a:t>
            </a:r>
            <a:endParaRPr sz="19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58050" y="1174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497450" y="122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{03526F4B-BC19-4995-AD75-227A5CD8943B}</a:tableStyleId>
              </a:tblPr>
              <a:tblGrid>
                <a:gridCol w="1960450"/>
                <a:gridCol w="1960450"/>
                <a:gridCol w="1960450"/>
                <a:gridCol w="1960450"/>
              </a:tblGrid>
              <a:tr h="67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Features method</a:t>
                      </a:r>
                      <a:endParaRPr b="1" sz="12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Training data</a:t>
                      </a:r>
                      <a:endParaRPr b="1" sz="12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Testing data</a:t>
                      </a:r>
                      <a:endParaRPr b="1" sz="12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 of model </a:t>
                      </a:r>
                      <a:endParaRPr b="1" sz="12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Shannon</a:t>
                      </a: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Entropy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38%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Hurst Exponent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43%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Run Length Encoding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61%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Shannon</a:t>
                      </a: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Entropy and Hurst Exponent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50%</a:t>
                      </a:r>
                      <a:endParaRPr b="1"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47%</a:t>
                      </a:r>
                      <a:endParaRPr sz="1100">
                        <a:solidFill>
                          <a:schemeClr val="l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Contents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6388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About University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About Internship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Working Methodology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Timelines with objective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Objective - 1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Solution Progress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Result - 1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Objective - 2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Solution Progress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Result - 2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Tech Stack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Learning Outcomes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8">
                <a:latin typeface="Verdana"/>
                <a:ea typeface="Verdana"/>
                <a:cs typeface="Verdana"/>
                <a:sym typeface="Verdana"/>
              </a:rPr>
              <a:t>Tech Stack</a:t>
            </a:r>
            <a:endParaRPr sz="22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43230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Python,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Collab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Numpy, pandas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Github, internet, Docs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Preprocessing method - to make structured data from unstructured data.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Report - </a:t>
            </a:r>
            <a:r>
              <a:rPr lang="en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link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Code Repository - </a:t>
            </a:r>
            <a:r>
              <a:rPr lang="en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link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800" y="761750"/>
            <a:ext cx="1730400" cy="966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7200" y="761750"/>
            <a:ext cx="3656675" cy="172210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7200" y="2483850"/>
            <a:ext cx="3706800" cy="1261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>
                <a:latin typeface="Verdana"/>
                <a:ea typeface="Verdana"/>
                <a:cs typeface="Verdana"/>
                <a:sym typeface="Verdana"/>
              </a:rPr>
              <a:t>Learning Outcomes</a:t>
            </a:r>
            <a:endParaRPr sz="20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1198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Interviewing with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respected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professor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New Technology tools in data science.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Professional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Email communication.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Formal communication during meetings.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Problem solving approach.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Making report of the completed work.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AutoNum type="arabicPeriod"/>
            </a:pP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There is no expert designation for a person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, we are always a student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in our field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, staying 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curious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 and embracing new technology is the constant path to grow</a:t>
            </a:r>
            <a:r>
              <a:rPr b="1" i="1" lang="en" sz="1200"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1" i="1" lang="en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taying curious and embracing new technologies is the constant path to growth.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I t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hank, to all the committee members for giving this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opportunity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And I am very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grateful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today to showcase my small work in front of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wonderful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and respected members of this evolution committee.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350" y="3192125"/>
            <a:ext cx="2274300" cy="127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50" y="1500200"/>
            <a:ext cx="1708200" cy="1708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35"/>
          <p:cNvSpPr txBox="1"/>
          <p:nvPr/>
        </p:nvSpPr>
        <p:spPr>
          <a:xfrm>
            <a:off x="2228525" y="591625"/>
            <a:ext cx="47019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startup internship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Karate organisation website - </a:t>
            </a:r>
            <a:r>
              <a:rPr lang="en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https://ijkashotokanindia.com/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66900" y="36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 About organisation -  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Aliah Public University </a:t>
            </a:r>
            <a:r>
              <a:rPr lang="en" sz="2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64900"/>
            <a:ext cx="52278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State Government University (public university)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Affiliated with UGC, AICTE and NCTE (Indian Higher Education Committee).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Motto - Advancement of Education and Culture.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Total student - 6000 (approx) including UG, PG, Research Scholar.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Location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- New Town Kolkata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223950" y="1397350"/>
            <a:ext cx="26637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5970" l="0" r="0" t="-5970"/>
          <a:stretch/>
        </p:blipFill>
        <p:spPr>
          <a:xfrm>
            <a:off x="5335075" y="1397350"/>
            <a:ext cx="3740075" cy="1821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About  Internship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40800"/>
            <a:ext cx="50514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Duration - 8 week (22 May - 22 Jul)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Type - Summer Research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Internship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Objective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- Data Analysis and Study for Some UCI &amp; Gene Sequences datasets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Status - Completed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Based on data analytics and machine learning.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627925" y="1165575"/>
            <a:ext cx="33114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823" y="1240800"/>
            <a:ext cx="2680200" cy="1999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latin typeface="Verdana"/>
                <a:ea typeface="Verdana"/>
                <a:cs typeface="Verdana"/>
                <a:sym typeface="Verdana"/>
              </a:rPr>
              <a:t>Working Methodology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342175"/>
            <a:ext cx="44553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Weekly Meeting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Assigning a Task.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Showing the solution report of that task.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Get Feedback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Assigning New Task. 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95450" y="3163375"/>
            <a:ext cx="359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425" y="1171575"/>
            <a:ext cx="3257550" cy="14001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88">
                <a:latin typeface="Verdana"/>
                <a:ea typeface="Verdana"/>
                <a:cs typeface="Verdana"/>
                <a:sym typeface="Verdana"/>
              </a:rPr>
              <a:t>Timelines</a:t>
            </a:r>
            <a:endParaRPr sz="2188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objective assigned, Task - 1 and Task - 2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objective   -  four week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objective  -   four week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Task - 1 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61773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Data Analysis of some UCI - Titanic, Iris, House Price Prediction</a:t>
            </a:r>
            <a:r>
              <a:rPr b="1" lang="en" sz="12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Take each dataset and using preprocessing method, clean it and make it in a structure form.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Use this Structured data for training the machine learning model - SVM.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Training data &amp; Testing data : 50-50, 60-40, 70-30, 80-20.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Predict the accuracy of model in each case and prepare a report for this.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173175" y="1474625"/>
            <a:ext cx="19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460150" y="1717450"/>
            <a:ext cx="17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950" y="1152475"/>
            <a:ext cx="1987800" cy="152965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40425" y="713025"/>
            <a:ext cx="82560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UCI - University of California, Irvine.</a:t>
            </a:r>
            <a:endParaRPr sz="13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It is a collection of various datasets(624)  that are used for ML projects.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For Ex - IRIS, TItanic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Data analysis </a:t>
            </a:r>
            <a:endParaRPr sz="13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Process of cleaning datasets and extracting the valuable information.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Preprocessing Method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Data cleaning - dealing with missing data or noisy data.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Data Transformation - used data normalization - it scale the data between -1 to 1.    (5 → 0.3)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○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Data Reduction  - used feature extraction method. (ACGT → 0.21)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  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17700" y="293600"/>
            <a:ext cx="4470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Continue..</a:t>
            </a:r>
            <a:endParaRPr sz="180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Solution Progress/Process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Week -1 </a:t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Started Learning about data analytics tools and methods. And prepared a small solution. Then taking feedback from mentor.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Week -2</a:t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Started making solution and completed it. Then move to the next work.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