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8" r:id="rId2"/>
    <p:sldId id="332" r:id="rId3"/>
    <p:sldId id="329" r:id="rId4"/>
    <p:sldId id="257" r:id="rId5"/>
    <p:sldId id="258" r:id="rId6"/>
    <p:sldId id="259" r:id="rId7"/>
    <p:sldId id="338" r:id="rId8"/>
    <p:sldId id="335" r:id="rId9"/>
    <p:sldId id="337" r:id="rId10"/>
    <p:sldId id="336"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lnSpcReduction="10000"/>
          </a:bodyPr>
          <a:lstStyle/>
          <a:p>
            <a:r>
              <a:rPr lang="en-US" sz="2800" dirty="0"/>
              <a:t>People avail vehicle loan from banks to buy their dream cars. Car loans have taken off in India witnessing an increase in growth of 18-20% which is a huge increase in 2019.</a:t>
            </a:r>
          </a:p>
          <a:p>
            <a:r>
              <a:rPr lang="en-US" sz="2800" dirty="0"/>
              <a:t>Bank and vehicle finance companies are making this dream come true by providing the vehicle loan facility. </a:t>
            </a:r>
          </a:p>
          <a:p>
            <a:r>
              <a:rPr lang="en-US" sz="2800" dirty="0"/>
              <a:t>Financing a vehicle involves a lot of technicalities like the kind of vehicle to be financed, the route on which the vehicle will be plying, the operating expenses of the customer, etc. </a:t>
            </a:r>
          </a:p>
          <a:p>
            <a:r>
              <a:rPr lang="en-US" sz="2800"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590571"/>
          </a:xfrm>
        </p:spPr>
        <p:txBody>
          <a:bodyPr>
            <a:normAutofit/>
          </a:bodyPr>
          <a:lstStyle/>
          <a:p>
            <a:pPr algn="l"/>
            <a:r>
              <a:rPr lang="en-IN" sz="1650" dirty="0">
                <a:latin typeface="Arial Rounded MT Bold" panose="020F0704030504030204" pitchFamily="34" charset="0"/>
              </a:rPr>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latin typeface="Arial Rounded MT Bold" panose="020F0704030504030204" pitchFamily="34" charset="0"/>
              </a:rPr>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1" y="2223674"/>
            <a:ext cx="3329687" cy="21773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024" y="2223674"/>
            <a:ext cx="2835935" cy="217737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353974"/>
            <a:ext cx="3302978" cy="22754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116"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b="1"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961"/>
          <a:stretch/>
        </p:blipFill>
        <p:spPr>
          <a:xfrm>
            <a:off x="457200" y="2057400"/>
            <a:ext cx="8534400" cy="44196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7869</TotalTime>
  <Words>652</Words>
  <Application>Microsoft Office PowerPoint</Application>
  <PresentationFormat>On-screen Show (4:3)</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Wingdings</vt:lpstr>
      <vt:lpstr>Office Theme</vt:lpstr>
      <vt:lpstr>PowerPoint Presentation</vt:lpstr>
      <vt:lpstr>Introduction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328</cp:revision>
  <dcterms:created xsi:type="dcterms:W3CDTF">2017-03-30T12:09:41Z</dcterms:created>
  <dcterms:modified xsi:type="dcterms:W3CDTF">2020-01-08T18:19:10Z</dcterms:modified>
</cp:coreProperties>
</file>