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28600"/>
            <a:ext cx="260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  <a:cs typeface="Times New Roman" pitchFamily="18" charset="0"/>
              </a:rPr>
              <a:t>Data Dictionary: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990600"/>
            <a:ext cx="5296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Dataset contains 233154 Rows and 41 Columns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7454</TotalTime>
  <Words>11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krishnaraj</cp:lastModifiedBy>
  <cp:revision>296</cp:revision>
  <dcterms:created xsi:type="dcterms:W3CDTF">2017-03-30T12:09:41Z</dcterms:created>
  <dcterms:modified xsi:type="dcterms:W3CDTF">2020-01-08T17:49:50Z</dcterms:modified>
</cp:coreProperties>
</file>