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8" r:id="rId2"/>
    <p:sldId id="332" r:id="rId3"/>
    <p:sldId id="329" r:id="rId4"/>
    <p:sldId id="330" r:id="rId5"/>
    <p:sldId id="333" r:id="rId6"/>
    <p:sldId id="331" r:id="rId7"/>
    <p:sldId id="334" r:id="rId8"/>
    <p:sldId id="335" r:id="rId9"/>
    <p:sldId id="337" r:id="rId10"/>
    <p:sldId id="33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in Kumar" initials="PK" lastIdx="1" clrIdx="0">
    <p:extLst>
      <p:ext uri="{19B8F6BF-5375-455C-9EA6-DF929625EA0E}">
        <p15:presenceInfo xmlns:p15="http://schemas.microsoft.com/office/powerpoint/2012/main" userId="Pravin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38200" y="1676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Vehicle Loan Default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1068404" y="3286780"/>
            <a:ext cx="80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Team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38200" y="3810000"/>
            <a:ext cx="8030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Krishnamurthy S</a:t>
            </a:r>
          </a:p>
          <a:p>
            <a:pPr algn="r"/>
            <a:r>
              <a:rPr lang="en-US" sz="2000" dirty="0" err="1">
                <a:solidFill>
                  <a:srgbClr val="FF0000"/>
                </a:solidFill>
              </a:rPr>
              <a:t>Krishnaraj</a:t>
            </a:r>
            <a:r>
              <a:rPr lang="en-US" sz="2000" dirty="0">
                <a:solidFill>
                  <a:srgbClr val="FF0000"/>
                </a:solidFill>
              </a:rPr>
              <a:t> Palanychamy</a:t>
            </a:r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Prabhakaran S</a:t>
            </a:r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Pravin Kumar S</a:t>
            </a:r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SR </a:t>
            </a:r>
            <a:r>
              <a:rPr lang="en-US" sz="2000" dirty="0" err="1">
                <a:solidFill>
                  <a:srgbClr val="FF0000"/>
                </a:solidFill>
              </a:rPr>
              <a:t>Abilash</a:t>
            </a:r>
            <a:endParaRPr lang="en-US" sz="2000" dirty="0">
              <a:solidFill>
                <a:srgbClr val="FF0000"/>
              </a:solidFill>
            </a:endParaRPr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Vishwanath Kannan</a:t>
            </a: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4AFD-6D6B-41BD-8AA7-E55CA88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75B5-E4E4-4BD1-8A11-20DED898F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4000" dirty="0">
              <a:solidFill>
                <a:srgbClr val="0055A0"/>
              </a:solidFill>
            </a:endParaRPr>
          </a:p>
          <a:p>
            <a:pPr lvl="1" algn="l"/>
            <a:r>
              <a:rPr lang="en-IN" sz="4000" dirty="0">
                <a:solidFill>
                  <a:srgbClr val="0055A0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25F3-AEA9-4425-BE85-A907329B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1DD3-3E42-48DF-95D4-3408C189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People avail vehicle loan from banks to buy their dream cars. Car loans have taken off in India witnessing an increase in growth of 18-20% which is a huge increase in 2019.</a:t>
            </a:r>
          </a:p>
          <a:p>
            <a:r>
              <a:rPr lang="en-US" dirty="0"/>
              <a:t>Bank and vehicle finance companies are making this dream come true by providing the vehicle loan facility. </a:t>
            </a:r>
          </a:p>
          <a:p>
            <a:r>
              <a:rPr lang="en-US" dirty="0"/>
              <a:t>Financing a vehicle involves a lot of technicalities like the kind of vehicle to be financed, the route on which the vehicle will be plying, the operating expenses of the customer, etc. </a:t>
            </a:r>
          </a:p>
          <a:p>
            <a:r>
              <a:rPr lang="en-US" dirty="0"/>
              <a:t>It is also being influenced by processing fee, loan clearance time, requirement of documentation and methodology being followed in computation of interest.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1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The objective of this project is to predict whether the customer will default based on these critical features.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find out consumers’ awareness about vehicle finance activities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To identify reasons for availing of vehicle finance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find out problem faced by consumers in availing of vehicle finance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Finding out the critical features that to help him/the company to evaluate the probability of default of the customer, as well as prevent loosing out potential customers otherwise lost.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Implementing a model that will help Banks to provide a better understanding about the customers and their status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Reducing the losses suffered by the banks by availing loans to potential defaulters.</a:t>
            </a:r>
          </a:p>
          <a:p>
            <a:pPr algn="l"/>
            <a:endParaRPr lang="en-US" sz="2400" dirty="0">
              <a:solidFill>
                <a:srgbClr val="0055A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Problem Definition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6121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Suggested solution for the defined problem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Data sets considered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Exploratory data analytics done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Any challenges expected/addressed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Tentative time: 6-8 minutes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5253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2EDD-DD0D-4B59-816D-B4BDD445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7BBC-4056-4081-B0BD-F5B6B2E3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9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Algorithms considered with pros and cons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Solution architecture (technical and functional)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Results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How to take to production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Any follow-up protentional capstone project problems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Conclusions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Tentative time: 6 to 10 minutes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8906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B0E3-1E86-4F05-BFFE-8F512024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D2A9-1E06-4D1B-8150-7CF55B09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2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A166-D565-4795-B1AA-87976669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0108-7148-4F1B-A063-C3F518C6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397E-F577-49FF-BC80-010E4660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195E-57E5-4EF2-9755-BE81F071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2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7700</TotalTime>
  <Words>318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 Kumar</dc:creator>
  <cp:lastModifiedBy>Pravin Kumar</cp:lastModifiedBy>
  <cp:revision>315</cp:revision>
  <dcterms:created xsi:type="dcterms:W3CDTF">2017-03-30T12:09:41Z</dcterms:created>
  <dcterms:modified xsi:type="dcterms:W3CDTF">2020-01-08T15:10:51Z</dcterms:modified>
</cp:coreProperties>
</file>