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28" r:id="rId2"/>
    <p:sldId id="329" r:id="rId3"/>
    <p:sldId id="330" r:id="rId4"/>
    <p:sldId id="331"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Vishwanath Kannan</a:t>
            </a:r>
          </a:p>
          <a:p>
            <a:pPr algn="r"/>
            <a:r>
              <a:rPr lang="en-US" sz="2000" dirty="0">
                <a:solidFill>
                  <a:srgbClr val="FF0000"/>
                </a:solidFill>
              </a:rPr>
              <a:t>Pravin Kumar S</a:t>
            </a:r>
          </a:p>
          <a:p>
            <a:pPr algn="r"/>
            <a:r>
              <a:rPr lang="en-US" sz="2000" dirty="0">
                <a:solidFill>
                  <a:srgbClr val="FF0000"/>
                </a:solidFill>
              </a:rPr>
              <a:t>Krishnaraj Palanychamy</a:t>
            </a:r>
          </a:p>
          <a:p>
            <a:pPr algn="r"/>
            <a:r>
              <a:rPr lang="en-US" sz="2000" dirty="0">
                <a:solidFill>
                  <a:srgbClr val="FF0000"/>
                </a:solidFill>
              </a:rPr>
              <a:t>Prabhakaran S</a:t>
            </a:r>
          </a:p>
          <a:p>
            <a:pPr algn="r"/>
            <a:r>
              <a:rPr lang="en-US" sz="2000" dirty="0">
                <a:solidFill>
                  <a:srgbClr val="FF0000"/>
                </a:solidFill>
              </a:rPr>
              <a:t>Krishnamurthy S</a:t>
            </a:r>
          </a:p>
          <a:p>
            <a:pPr algn="r"/>
            <a:r>
              <a:rPr lang="en-US" sz="2000" dirty="0">
                <a:solidFill>
                  <a:srgbClr val="FF0000"/>
                </a:solidFill>
              </a:rPr>
              <a:t>Abhilash SR</a:t>
            </a:r>
          </a:p>
        </p:txBody>
      </p:sp>
    </p:spTree>
    <p:extLst>
      <p:ext uri="{BB962C8B-B14F-4D97-AF65-F5344CB8AC3E}">
        <p14:creationId xmlns:p14="http://schemas.microsoft.com/office/powerpoint/2010/main" val="176534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The objective of this project is to predict whether it will be Payment default in the ﬁrst EMI on Vehicle Loan on due date or not using the Loan Default Prediction Dataset from Kaggle.</a:t>
            </a:r>
          </a:p>
          <a:p>
            <a:pPr marL="342900" indent="-342900" algn="l">
              <a:buFont typeface="Wingdings" panose="05000000000000000000" pitchFamily="2" charset="2"/>
              <a:buChar char="Ø"/>
            </a:pPr>
            <a:r>
              <a:rPr lang="en-US" sz="2400" dirty="0">
                <a:solidFill>
                  <a:srgbClr val="0055A0"/>
                </a:solidFill>
              </a:rPr>
              <a:t>Finding out the critical features that to help him/the company to evaluating the probability of default of the customer</a:t>
            </a: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Suggested solution for the defined problem</a:t>
            </a:r>
          </a:p>
          <a:p>
            <a:pPr marL="342900" indent="-342900" algn="l">
              <a:buFont typeface="Wingdings" panose="05000000000000000000" pitchFamily="2" charset="2"/>
              <a:buChar char="Ø"/>
            </a:pPr>
            <a:r>
              <a:rPr lang="en-IN" sz="2400" dirty="0">
                <a:solidFill>
                  <a:srgbClr val="0055A0"/>
                </a:solidFill>
              </a:rPr>
              <a:t>Data sets considered</a:t>
            </a:r>
          </a:p>
          <a:p>
            <a:pPr marL="342900" indent="-342900" algn="l">
              <a:buFont typeface="Wingdings" panose="05000000000000000000" pitchFamily="2" charset="2"/>
              <a:buChar char="Ø"/>
            </a:pPr>
            <a:r>
              <a:rPr lang="en-IN" sz="2400" dirty="0">
                <a:solidFill>
                  <a:srgbClr val="0055A0"/>
                </a:solidFill>
              </a:rPr>
              <a:t>Exploratory data analytics done</a:t>
            </a:r>
          </a:p>
          <a:p>
            <a:pPr marL="342900" indent="-342900" algn="l">
              <a:buFont typeface="Wingdings" panose="05000000000000000000" pitchFamily="2" charset="2"/>
              <a:buChar char="Ø"/>
            </a:pPr>
            <a:r>
              <a:rPr lang="en-IN" sz="2400" dirty="0">
                <a:solidFill>
                  <a:srgbClr val="0055A0"/>
                </a:solidFill>
              </a:rPr>
              <a:t>Any challenges expected/addressed</a:t>
            </a:r>
          </a:p>
          <a:p>
            <a:pPr marL="342900" indent="-342900" algn="l">
              <a:buFont typeface="Wingdings" panose="05000000000000000000" pitchFamily="2" charset="2"/>
              <a:buChar char="Ø"/>
            </a:pPr>
            <a:r>
              <a:rPr lang="en-IN" sz="2400" dirty="0">
                <a:solidFill>
                  <a:srgbClr val="0055A0"/>
                </a:solidFill>
              </a:rPr>
              <a:t>Tentative time: 6-8 minutes</a:t>
            </a: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IN" sz="2400" dirty="0">
                <a:solidFill>
                  <a:srgbClr val="0055A0"/>
                </a:solidFill>
              </a:rPr>
              <a:t>Algorithms considered with pros and cons</a:t>
            </a:r>
          </a:p>
          <a:p>
            <a:pPr marL="342900" indent="-342900" algn="l">
              <a:buFont typeface="Wingdings" panose="05000000000000000000" pitchFamily="2" charset="2"/>
              <a:buChar char="Ø"/>
            </a:pPr>
            <a:r>
              <a:rPr lang="en-IN" sz="2400" dirty="0">
                <a:solidFill>
                  <a:srgbClr val="0055A0"/>
                </a:solidFill>
              </a:rPr>
              <a:t>Solution architecture (technical and functional)</a:t>
            </a:r>
          </a:p>
          <a:p>
            <a:pPr marL="342900" indent="-342900" algn="l">
              <a:buFont typeface="Wingdings" panose="05000000000000000000" pitchFamily="2" charset="2"/>
              <a:buChar char="Ø"/>
            </a:pPr>
            <a:r>
              <a:rPr lang="en-IN" sz="2400" dirty="0">
                <a:solidFill>
                  <a:srgbClr val="0055A0"/>
                </a:solidFill>
              </a:rPr>
              <a:t>Results</a:t>
            </a:r>
          </a:p>
          <a:p>
            <a:pPr marL="342900" indent="-342900" algn="l">
              <a:buFont typeface="Wingdings" panose="05000000000000000000" pitchFamily="2" charset="2"/>
              <a:buChar char="Ø"/>
            </a:pPr>
            <a:r>
              <a:rPr lang="en-IN" sz="2400" dirty="0">
                <a:solidFill>
                  <a:srgbClr val="0055A0"/>
                </a:solidFill>
              </a:rPr>
              <a:t>How to take to production</a:t>
            </a:r>
          </a:p>
          <a:p>
            <a:pPr marL="342900" indent="-342900" algn="l">
              <a:buFont typeface="Wingdings" panose="05000000000000000000" pitchFamily="2" charset="2"/>
              <a:buChar char="Ø"/>
            </a:pPr>
            <a:r>
              <a:rPr lang="en-IN" sz="2400" dirty="0">
                <a:solidFill>
                  <a:srgbClr val="0055A0"/>
                </a:solidFill>
              </a:rPr>
              <a:t>Any follow-up </a:t>
            </a:r>
            <a:r>
              <a:rPr lang="en-IN" sz="2400" dirty="0" err="1">
                <a:solidFill>
                  <a:srgbClr val="0055A0"/>
                </a:solidFill>
              </a:rPr>
              <a:t>potentional</a:t>
            </a:r>
            <a:r>
              <a:rPr lang="en-IN" sz="2400" dirty="0">
                <a:solidFill>
                  <a:srgbClr val="0055A0"/>
                </a:solidFill>
              </a:rPr>
              <a:t> capstone project problems</a:t>
            </a:r>
          </a:p>
          <a:p>
            <a:pPr marL="342900" indent="-342900" algn="l">
              <a:buFont typeface="Wingdings" panose="05000000000000000000" pitchFamily="2" charset="2"/>
              <a:buChar char="Ø"/>
            </a:pPr>
            <a:r>
              <a:rPr lang="en-IN" sz="2400" dirty="0">
                <a:solidFill>
                  <a:srgbClr val="0055A0"/>
                </a:solidFill>
              </a:rPr>
              <a:t>Conclusions</a:t>
            </a:r>
          </a:p>
          <a:p>
            <a:pPr marL="342900" indent="-342900" algn="l">
              <a:buFont typeface="Wingdings" panose="05000000000000000000" pitchFamily="2" charset="2"/>
              <a:buChar char="Ø"/>
            </a:pPr>
            <a:r>
              <a:rPr lang="en-IN" sz="2400" dirty="0">
                <a:solidFill>
                  <a:srgbClr val="0055A0"/>
                </a:solidFill>
              </a:rPr>
              <a:t>Tentative time: 6 to 10 minutes</a:t>
            </a: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Tree>
    <p:extLst>
      <p:ext uri="{BB962C8B-B14F-4D97-AF65-F5344CB8AC3E}">
        <p14:creationId xmlns:p14="http://schemas.microsoft.com/office/powerpoint/2010/main" val="23890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7380</TotalTime>
  <Words>144</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297</cp:revision>
  <dcterms:created xsi:type="dcterms:W3CDTF">2017-03-30T12:09:41Z</dcterms:created>
  <dcterms:modified xsi:type="dcterms:W3CDTF">2020-01-08T04:25:07Z</dcterms:modified>
</cp:coreProperties>
</file>