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43" y="8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990600" y="3791146"/>
            <a:ext cx="8030570" cy="1938992"/>
          </a:xfrm>
          <a:prstGeom prst="rect">
            <a:avLst/>
          </a:prstGeom>
          <a:noFill/>
        </p:spPr>
        <p:txBody>
          <a:bodyPr wrap="square" rtlCol="0">
            <a:spAutoFit/>
          </a:bodyPr>
          <a:lstStyle/>
          <a:p>
            <a:pPr algn="r"/>
            <a:r>
              <a:rPr lang="en-US" sz="2000" dirty="0">
                <a:solidFill>
                  <a:srgbClr val="FF0000"/>
                </a:solidFill>
              </a:rPr>
              <a:t>Krishnamurthy S</a:t>
            </a:r>
          </a:p>
          <a:p>
            <a:pPr algn="r"/>
            <a:r>
              <a:rPr lang="en-US" sz="2000" dirty="0" err="1">
                <a:solidFill>
                  <a:srgbClr val="FF0000"/>
                </a:solidFill>
              </a:rPr>
              <a:t>Krishnaraj</a:t>
            </a:r>
            <a:r>
              <a:rPr lang="en-US" sz="2000" dirty="0">
                <a:solidFill>
                  <a:srgbClr val="FF0000"/>
                </a:solidFill>
              </a:rPr>
              <a:t> Palanychamy</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
        <p:nvSpPr>
          <p:cNvPr id="9" name="TextBox 8">
            <a:extLst>
              <a:ext uri="{FF2B5EF4-FFF2-40B4-BE49-F238E27FC236}">
                <a16:creationId xmlns:a16="http://schemas.microsoft.com/office/drawing/2014/main" id="{F0925139-94CD-4C6B-A9C3-EF453909B24F}"/>
              </a:ext>
            </a:extLst>
          </p:cNvPr>
          <p:cNvSpPr txBox="1"/>
          <p:nvPr/>
        </p:nvSpPr>
        <p:spPr>
          <a:xfrm>
            <a:off x="1068404" y="3284423"/>
            <a:ext cx="7770796" cy="523220"/>
          </a:xfrm>
          <a:prstGeom prst="rect">
            <a:avLst/>
          </a:prstGeom>
          <a:noFill/>
        </p:spPr>
        <p:txBody>
          <a:bodyPr wrap="square" rtlCol="0">
            <a:spAutoFit/>
          </a:bodyPr>
          <a:lstStyle/>
          <a:p>
            <a:r>
              <a:rPr lang="en-US" sz="2800" dirty="0"/>
              <a:t>Guided by </a:t>
            </a:r>
          </a:p>
        </p:txBody>
      </p:sp>
      <p:sp>
        <p:nvSpPr>
          <p:cNvPr id="10" name="TextBox 9">
            <a:extLst>
              <a:ext uri="{FF2B5EF4-FFF2-40B4-BE49-F238E27FC236}">
                <a16:creationId xmlns:a16="http://schemas.microsoft.com/office/drawing/2014/main" id="{F16BA0AC-D071-4127-8D44-544C643DFE1F}"/>
              </a:ext>
            </a:extLst>
          </p:cNvPr>
          <p:cNvSpPr txBox="1"/>
          <p:nvPr/>
        </p:nvSpPr>
        <p:spPr>
          <a:xfrm>
            <a:off x="808630" y="3791932"/>
            <a:ext cx="1981200" cy="400110"/>
          </a:xfrm>
          <a:prstGeom prst="rect">
            <a:avLst/>
          </a:prstGeom>
          <a:noFill/>
        </p:spPr>
        <p:txBody>
          <a:bodyPr wrap="square" rtlCol="0">
            <a:spAutoFit/>
          </a:bodyPr>
          <a:lstStyle/>
          <a:p>
            <a:pPr algn="r"/>
            <a:r>
              <a:rPr lang="en-US" sz="2000" dirty="0" err="1">
                <a:solidFill>
                  <a:srgbClr val="FF0000"/>
                </a:solidFill>
              </a:rPr>
              <a:t>Animesh</a:t>
            </a:r>
            <a:r>
              <a:rPr lang="en-US" sz="2000">
                <a:solidFill>
                  <a:srgbClr val="FF0000"/>
                </a:solidFill>
              </a:rPr>
              <a:t> Tiwari</a:t>
            </a:r>
            <a:endParaRPr lang="en-US" sz="2000" dirty="0">
              <a:solidFill>
                <a:srgbClr val="FF0000"/>
              </a:solidFill>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Indian Banks has lost 200 Crore Rupees each year due to defaulters.</a:t>
            </a:r>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7912</TotalTime>
  <Words>952</Words>
  <Application>Microsoft Office PowerPoint</Application>
  <PresentationFormat>On-screen Show (4:3)</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Vishwanath Kannan</cp:lastModifiedBy>
  <cp:revision>337</cp:revision>
  <dcterms:created xsi:type="dcterms:W3CDTF">2017-03-30T12:09:41Z</dcterms:created>
  <dcterms:modified xsi:type="dcterms:W3CDTF">2020-01-10T04:43:56Z</dcterms:modified>
</cp:coreProperties>
</file>