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28" r:id="rId2"/>
    <p:sldId id="329" r:id="rId3"/>
    <p:sldId id="330" r:id="rId4"/>
    <p:sldId id="331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vin Kumar" initials="PK" lastIdx="1" clrIdx="0">
    <p:extLst>
      <p:ext uri="{19B8F6BF-5375-455C-9EA6-DF929625EA0E}">
        <p15:presenceInfo xmlns:p15="http://schemas.microsoft.com/office/powerpoint/2012/main" userId="Pravin Kum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FFCC"/>
    <a:srgbClr val="66FF99"/>
    <a:srgbClr val="84F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8C360-1451-4FAC-96AE-AED9435A511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F04D0-699D-4D6B-A94F-1A7A83CC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3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0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7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0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7140-E761-4776-BB05-B90A68E34D6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1.PGPBA\01. Marketing\GL High Res Logos\Greatlearning Logo_160915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-25898"/>
            <a:ext cx="2362200" cy="3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 Diagonal Corner Rectangle 7"/>
          <p:cNvSpPr/>
          <p:nvPr userDrawn="1"/>
        </p:nvSpPr>
        <p:spPr>
          <a:xfrm>
            <a:off x="45026" y="842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/>
          <p:cNvSpPr/>
          <p:nvPr userDrawn="1"/>
        </p:nvSpPr>
        <p:spPr>
          <a:xfrm>
            <a:off x="45026" y="2373076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838200" y="16764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Vehicle Loan Default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990600" y="3025914"/>
            <a:ext cx="8030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Team Details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838200" y="3810000"/>
            <a:ext cx="80305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Viswanath Kannan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Pravin Kumar 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Krishnaraj Palanychamy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Prabhakaran 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Krishnamurthy 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Abhilash SR</a:t>
            </a:r>
          </a:p>
        </p:txBody>
      </p:sp>
    </p:spTree>
    <p:extLst>
      <p:ext uri="{BB962C8B-B14F-4D97-AF65-F5344CB8AC3E}">
        <p14:creationId xmlns:p14="http://schemas.microsoft.com/office/powerpoint/2010/main" val="176534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Define the technology and business problem you have solved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Why it is important problem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What are the value additions you planned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Tentative time: 7 minutes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ea typeface="굴림" panose="020B0600000101010101" pitchFamily="34" charset="-127"/>
              </a:rPr>
              <a:t>Problem Definition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6121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Suggested solution for the defined problem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Data sets considered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Exploratory data analytics done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Any challenges expected/addressed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Tentative time: 6-8 minutes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ea typeface="굴림" panose="020B0600000101010101" pitchFamily="34" charset="-127"/>
              </a:rPr>
              <a:t>Suggested Solution and EDA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5253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Algorithms considered with pros and cons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Solution architecture (technical and functional)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Results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How to take to production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Any follow-up </a:t>
            </a:r>
            <a:r>
              <a:rPr lang="en-IN" sz="2400" dirty="0" err="1">
                <a:solidFill>
                  <a:srgbClr val="0055A0"/>
                </a:solidFill>
              </a:rPr>
              <a:t>potentional</a:t>
            </a:r>
            <a:r>
              <a:rPr lang="en-IN" sz="2400" dirty="0">
                <a:solidFill>
                  <a:srgbClr val="0055A0"/>
                </a:solidFill>
              </a:rPr>
              <a:t> capstone project problems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Conclusions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Tentative time: 6 to 10 minutes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ea typeface="굴림" panose="020B0600000101010101" pitchFamily="34" charset="-127"/>
              </a:rPr>
              <a:t>Algorithms, Solution and Conclusions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8906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42062" y="1958439"/>
            <a:ext cx="4730338" cy="1546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IN" sz="4000" dirty="0">
              <a:solidFill>
                <a:srgbClr val="0055A0"/>
              </a:solidFill>
            </a:endParaRPr>
          </a:p>
          <a:p>
            <a:pPr lvl="1" algn="l"/>
            <a:r>
              <a:rPr lang="en-IN" sz="4000" dirty="0">
                <a:solidFill>
                  <a:srgbClr val="0055A0"/>
                </a:solidFill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72421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7333</TotalTime>
  <Words>114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Pravin Kumar</dc:creator>
  <cp:lastModifiedBy>Pravin Kumar</cp:lastModifiedBy>
  <cp:revision>292</cp:revision>
  <dcterms:created xsi:type="dcterms:W3CDTF">2017-03-30T12:09:41Z</dcterms:created>
  <dcterms:modified xsi:type="dcterms:W3CDTF">2020-01-07T09:24:58Z</dcterms:modified>
</cp:coreProperties>
</file>