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8" r:id="rId2"/>
    <p:sldId id="329" r:id="rId3"/>
    <p:sldId id="332" r:id="rId4"/>
    <p:sldId id="330" r:id="rId5"/>
    <p:sldId id="333" r:id="rId6"/>
    <p:sldId id="331" r:id="rId7"/>
    <p:sldId id="335" r:id="rId8"/>
    <p:sldId id="337" r:id="rId9"/>
    <p:sldId id="33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43" y="8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the customer will default their ﬁrst EMI on the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 as well as prevent loosing out potential customers otherwise lost.</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EDD-DD0D-4B59-816D-B4BDD445A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37BBC-4056-4081-B0BD-F5B6B2E3CC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15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173130277"/>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IN" sz="2400" dirty="0"/>
              <a:t> Since there is no multicollinearity in our data, We haven’t done PCA.</a:t>
            </a:r>
            <a:endParaRPr lang="en-US" sz="2400" dirty="0"/>
          </a:p>
        </p:txBody>
      </p:sp>
    </p:spTree>
    <p:extLst>
      <p:ext uri="{BB962C8B-B14F-4D97-AF65-F5344CB8AC3E}">
        <p14:creationId xmlns:p14="http://schemas.microsoft.com/office/powerpoint/2010/main" val="322752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p:txBody>
          <a:bodyPr>
            <a:normAutofit/>
          </a:bodyPr>
          <a:lstStyle/>
          <a:p>
            <a:r>
              <a:rPr lang="en-IN" sz="2400" b="1" dirty="0"/>
              <a:t>General Assumptions: </a:t>
            </a:r>
          </a:p>
          <a:p>
            <a:pPr marL="0" indent="0">
              <a:buNone/>
            </a:pPr>
            <a:r>
              <a:rPr lang="en-IN" sz="2400" dirty="0"/>
              <a:t>      -&gt; No redundant data.</a:t>
            </a:r>
          </a:p>
          <a:p>
            <a:pPr marL="0" indent="0">
              <a:buNone/>
            </a:pPr>
            <a:r>
              <a:rPr lang="en-IN" sz="2400" b="1" dirty="0"/>
              <a:t>      </a:t>
            </a:r>
            <a:r>
              <a:rPr lang="en-IN" sz="2400" dirty="0"/>
              <a:t>-&gt;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Tree>
    <p:extLst>
      <p:ext uri="{BB962C8B-B14F-4D97-AF65-F5344CB8AC3E}">
        <p14:creationId xmlns:p14="http://schemas.microsoft.com/office/powerpoint/2010/main" val="123520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7806</TotalTime>
  <Words>262</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Introduction</vt:lpstr>
      <vt:lpstr>PowerPoint Presentation</vt:lpstr>
      <vt:lpstr>PowerPoint Presentation</vt:lpstr>
      <vt:lpstr>PowerPoint Presentation</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Vishwanath Kannan</cp:lastModifiedBy>
  <cp:revision>317</cp:revision>
  <dcterms:created xsi:type="dcterms:W3CDTF">2017-03-30T12:09:41Z</dcterms:created>
  <dcterms:modified xsi:type="dcterms:W3CDTF">2020-01-08T15:30:16Z</dcterms:modified>
</cp:coreProperties>
</file>