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8" r:id="rId2"/>
    <p:sldId id="330" r:id="rId3"/>
    <p:sldId id="32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0"/>
            <a:ext cx="2743200" cy="621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-625476"/>
            <a:ext cx="9296400" cy="62547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great learning 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38" y="81708"/>
            <a:ext cx="2503723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751820"/>
            <a:ext cx="2606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j-lt"/>
                <a:cs typeface="Times New Roman" pitchFamily="18" charset="0"/>
              </a:rPr>
              <a:t>Data Dictionary:</a:t>
            </a: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949" y="1600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Dataset contains 233154 Rows and 41 </a:t>
            </a:r>
            <a:r>
              <a:rPr lang="en-US" dirty="0" smtClean="0"/>
              <a:t>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14 Numerical columns,2 </a:t>
            </a:r>
            <a:r>
              <a:rPr lang="en-US" dirty="0" err="1" smtClean="0"/>
              <a:t>Datetype</a:t>
            </a:r>
            <a:r>
              <a:rPr lang="en-US" dirty="0" smtClean="0"/>
              <a:t> columns and 25 Categorical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Only column with missing values is Employment </a:t>
            </a:r>
            <a:r>
              <a:rPr lang="en-US" dirty="0" err="1" smtClean="0"/>
              <a:t>Type.It</a:t>
            </a:r>
            <a:r>
              <a:rPr lang="en-US" dirty="0" smtClean="0"/>
              <a:t> has 7661 missing values which is about 3.3%  of the data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Current Balance has 1,50,000 Entries as zero, out of which 70,000 entries have applied for their first loan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5668" y="3505200"/>
            <a:ext cx="8277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few possible columns which can be requested to better predict the </a:t>
            </a:r>
            <a:r>
              <a:rPr lang="en-US" dirty="0" smtClean="0"/>
              <a:t>data , namely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Interest Rate : The Interest rate which is charged for the current Loan.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Total Previous loan : Total Amount of loan which was availed by the customer before taking the current loan.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Age of the vehicle : zero for new vehicle and no of years if it’s a used vehicle.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86874"/>
              </p:ext>
            </p:extLst>
          </p:nvPr>
        </p:nvGraphicFramePr>
        <p:xfrm>
          <a:off x="1488275" y="1787604"/>
          <a:ext cx="6096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Disbursed</a:t>
                      </a:r>
                      <a:r>
                        <a:rPr lang="en-US" baseline="0" dirty="0" smtClean="0"/>
                        <a:t>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 of Loan disbursed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Asset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of the Vehicle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LTV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Loan to Asset</a:t>
                      </a:r>
                      <a:r>
                        <a:rPr lang="en-US" baseline="0" dirty="0" smtClean="0"/>
                        <a:t> Value 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 Current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Outstanding Amount of Loan at Disbursement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Installment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EMI</a:t>
                      </a:r>
                      <a:r>
                        <a:rPr lang="en-US" baseline="0" dirty="0" smtClean="0"/>
                        <a:t> Amount of the Loan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Age at disbursal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of</a:t>
                      </a:r>
                      <a:r>
                        <a:rPr lang="en-US" baseline="0" dirty="0" smtClean="0"/>
                        <a:t> the customer when loan was disbursed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Delinquent</a:t>
                      </a:r>
                      <a:r>
                        <a:rPr lang="en-US" baseline="0" dirty="0" smtClean="0"/>
                        <a:t> Accounts in last six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Loan Defaulted in last</a:t>
                      </a:r>
                      <a:r>
                        <a:rPr lang="en-US" baseline="0" dirty="0" smtClean="0"/>
                        <a:t> six months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0" y="1143000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Numerical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57200"/>
            <a:ext cx="3240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Description of Columns: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170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6133" y="21120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Categorical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11326"/>
              </p:ext>
            </p:extLst>
          </p:nvPr>
        </p:nvGraphicFramePr>
        <p:xfrm>
          <a:off x="1342179" y="762000"/>
          <a:ext cx="6096000" cy="561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number of accounts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the customer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 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Loan accounts at time of disbursements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Overdue</a:t>
                      </a:r>
                      <a:r>
                        <a:rPr lang="en-US" baseline="0" dirty="0" smtClean="0"/>
                        <a:t> 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r>
                        <a:rPr lang="en-US" baseline="0" dirty="0" smtClean="0"/>
                        <a:t> of overdue accounts at time of disbursement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accounts in last 6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loan taken by customer</a:t>
                      </a:r>
                      <a:r>
                        <a:rPr lang="en-US" baseline="0" dirty="0" smtClean="0"/>
                        <a:t> in last 6 months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 inquiries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Enquiries</a:t>
                      </a:r>
                      <a:r>
                        <a:rPr lang="en-US" baseline="0" dirty="0" smtClean="0"/>
                        <a:t> done by customer for the loan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Loan tenure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period of loan in months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Time_since_1st_loan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since first</a:t>
                      </a:r>
                      <a:r>
                        <a:rPr lang="en-US" baseline="0" dirty="0" smtClean="0"/>
                        <a:t> loan in months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Aadhar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</a:t>
                      </a:r>
                      <a:r>
                        <a:rPr lang="en-US" dirty="0" err="1" smtClean="0"/>
                        <a:t>Aadhar</a:t>
                      </a:r>
                      <a:r>
                        <a:rPr lang="en-US" baseline="0" dirty="0" smtClean="0"/>
                        <a:t> was shared-Flag 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Passport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passport </a:t>
                      </a:r>
                      <a:r>
                        <a:rPr lang="en-US" baseline="0" dirty="0" smtClean="0"/>
                        <a:t>was shared-Flag 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PAN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PAN </a:t>
                      </a:r>
                      <a:r>
                        <a:rPr lang="en-US" baseline="0" dirty="0" smtClean="0"/>
                        <a:t>was shared-Flag 1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62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7508</TotalTime>
  <Words>290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krishnaraj</cp:lastModifiedBy>
  <cp:revision>302</cp:revision>
  <dcterms:created xsi:type="dcterms:W3CDTF">2017-03-30T12:09:41Z</dcterms:created>
  <dcterms:modified xsi:type="dcterms:W3CDTF">2020-01-08T18:49:54Z</dcterms:modified>
</cp:coreProperties>
</file>