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Krishnamurthy S</a:t>
            </a:r>
          </a:p>
          <a:p>
            <a:pPr algn="r"/>
            <a:r>
              <a:rPr lang="en-US" sz="2000" dirty="0" err="1">
                <a:solidFill>
                  <a:srgbClr val="FF0000"/>
                </a:solidFill>
              </a:rPr>
              <a:t>Krishnaraj</a:t>
            </a:r>
            <a:r>
              <a:rPr lang="en-US" sz="2000" dirty="0">
                <a:solidFill>
                  <a:srgbClr val="FF0000"/>
                </a:solidFill>
              </a:rPr>
              <a:t> Palanychamy</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Indian Banks has lost 200 Crore Rupees each year due to defaulters.</a:t>
            </a:r>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7893</TotalTime>
  <Words>948</Words>
  <Application>Microsoft Office PowerPoint</Application>
  <PresentationFormat>On-screen Show (4:3)</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335</cp:revision>
  <dcterms:created xsi:type="dcterms:W3CDTF">2017-03-30T12:09:41Z</dcterms:created>
  <dcterms:modified xsi:type="dcterms:W3CDTF">2020-01-09T04:10:52Z</dcterms:modified>
</cp:coreProperties>
</file>