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29" r:id="rId3"/>
    <p:sldId id="332" r:id="rId4"/>
    <p:sldId id="333" r:id="rId5"/>
    <p:sldId id="330" r:id="rId6"/>
    <p:sldId id="334" r:id="rId7"/>
    <p:sldId id="331" r:id="rId8"/>
    <p:sldId id="335" r:id="rId9"/>
    <p:sldId id="33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it will be Payment default in the ﬁrst EMI on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14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B0E3-1E86-4F05-BFFE-8F5120244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3D2A9-1E06-4D1B-8150-7CF55B09A8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202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a:t>
            </a:r>
            <a:r>
              <a:rPr lang="en-IN" sz="2400" dirty="0" err="1">
                <a:solidFill>
                  <a:srgbClr val="0055A0"/>
                </a:solidFill>
              </a:rPr>
              <a:t>potentional</a:t>
            </a:r>
            <a:r>
              <a:rPr lang="en-IN" sz="2400" dirty="0">
                <a:solidFill>
                  <a:srgbClr val="0055A0"/>
                </a:solidFill>
              </a:rPr>
              <a:t>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90108-7148-4F1B-A063-C3F518C6EC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520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7402</TotalTime>
  <Words>144</Words>
  <Application>Microsoft Office PowerPoint</Application>
  <PresentationFormat>On-screen Show (4:3)</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300</cp:revision>
  <dcterms:created xsi:type="dcterms:W3CDTF">2017-03-30T12:09:41Z</dcterms:created>
  <dcterms:modified xsi:type="dcterms:W3CDTF">2020-01-08T05:30:59Z</dcterms:modified>
</cp:coreProperties>
</file>