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29" r:id="rId3"/>
    <p:sldId id="332" r:id="rId4"/>
    <p:sldId id="330" r:id="rId5"/>
    <p:sldId id="333" r:id="rId6"/>
    <p:sldId id="331" r:id="rId7"/>
    <p:sldId id="335" r:id="rId8"/>
    <p:sldId id="337"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the customer will default their ﬁrst EMI on the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 as well as prevent loosing out potential customers otherwise lost.</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85047958"/>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Primary current balance</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New accounts in last 6 months</a:t>
                      </a:r>
                    </a:p>
                  </a:txBody>
                  <a:tcPr/>
                </a:tc>
                <a:extLst>
                  <a:ext uri="{0D108BD9-81ED-4DB2-BD59-A6C34878D82A}">
                    <a16:rowId xmlns:a16="http://schemas.microsoft.com/office/drawing/2014/main" val="3877611599"/>
                  </a:ext>
                </a:extLst>
              </a:tr>
              <a:tr h="370840">
                <a:tc>
                  <a:txBody>
                    <a:bodyPr/>
                    <a:lstStyle/>
                    <a:p>
                      <a:endParaRPr lang="en-IN" sz="2400"/>
                    </a:p>
                  </a:txBody>
                  <a:tcPr/>
                </a:tc>
                <a:tc>
                  <a:txBody>
                    <a:bodyPr/>
                    <a:lstStyle/>
                    <a:p>
                      <a:r>
                        <a:rPr lang="en-IN" sz="2400" dirty="0"/>
                        <a:t>No of inquiries</a:t>
                      </a:r>
                    </a:p>
                  </a:txBody>
                  <a:tcPr/>
                </a:tc>
                <a:extLst>
                  <a:ext uri="{0D108BD9-81ED-4DB2-BD59-A6C34878D82A}">
                    <a16:rowId xmlns:a16="http://schemas.microsoft.com/office/drawing/2014/main" val="2266630915"/>
                  </a:ext>
                </a:extLst>
              </a:tr>
              <a:tr h="370840">
                <a:tc>
                  <a:txBody>
                    <a:bodyPr/>
                    <a:lstStyle/>
                    <a:p>
                      <a:endParaRPr lang="en-IN" sz="2400" dirty="0"/>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1936936436"/>
                  </a:ext>
                </a:extLst>
              </a:tr>
              <a:tr h="370840">
                <a:tc>
                  <a:txBody>
                    <a:bodyPr/>
                    <a:lstStyle/>
                    <a:p>
                      <a:endParaRPr lang="en-IN" sz="2400"/>
                    </a:p>
                  </a:txBody>
                  <a:tcPr/>
                </a:tc>
                <a:tc>
                  <a:txBody>
                    <a:bodyPr/>
                    <a:lstStyle/>
                    <a:p>
                      <a:r>
                        <a:rPr lang="en-IN" sz="2400" dirty="0"/>
                        <a:t>Time_since_1st_loan</a:t>
                      </a:r>
                    </a:p>
                  </a:txBody>
                  <a:tcPr/>
                </a:tc>
                <a:extLst>
                  <a:ext uri="{0D108BD9-81ED-4DB2-BD59-A6C34878D82A}">
                    <a16:rowId xmlns:a16="http://schemas.microsoft.com/office/drawing/2014/main" val="3429131410"/>
                  </a:ext>
                </a:extLst>
              </a:tr>
              <a:tr h="370840">
                <a:tc>
                  <a:txBody>
                    <a:bodyPr/>
                    <a:lstStyle/>
                    <a:p>
                      <a:endParaRPr lang="en-IN"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extLst>
                  <a:ext uri="{0D108BD9-81ED-4DB2-BD59-A6C34878D82A}">
                    <a16:rowId xmlns:a16="http://schemas.microsoft.com/office/drawing/2014/main" val="2041702499"/>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normAutofit/>
          </a:bodyPr>
          <a:lstStyle/>
          <a:p>
            <a:r>
              <a:rPr lang="en-IN" sz="2400" b="1" dirty="0"/>
              <a:t>General Assumptions: </a:t>
            </a:r>
          </a:p>
          <a:p>
            <a:pPr marL="0" indent="0">
              <a:buNone/>
            </a:pPr>
            <a:r>
              <a:rPr lang="en-IN" sz="2400" dirty="0"/>
              <a:t>      -&gt; No redundant data.</a:t>
            </a:r>
          </a:p>
          <a:p>
            <a:pPr marL="0" indent="0">
              <a:buNone/>
            </a:pPr>
            <a:r>
              <a:rPr lang="en-IN" sz="2400" b="1" dirty="0"/>
              <a:t>      </a:t>
            </a:r>
            <a:r>
              <a:rPr lang="en-IN" sz="2400" dirty="0"/>
              <a:t>-&gt;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7804</TotalTime>
  <Words>262</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Introduction</vt:lpstr>
      <vt:lpstr>PowerPoint Presentation</vt:lpstr>
      <vt:lpstr>PowerPoint Presentation</vt:lpstr>
      <vt:lpstr>PowerPoint Presentation</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Prabhakaran S</cp:lastModifiedBy>
  <cp:revision>316</cp:revision>
  <dcterms:created xsi:type="dcterms:W3CDTF">2017-03-30T12:09:41Z</dcterms:created>
  <dcterms:modified xsi:type="dcterms:W3CDTF">2020-01-08T15:06:36Z</dcterms:modified>
</cp:coreProperties>
</file>