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8" r:id="rId2"/>
    <p:sldId id="329" r:id="rId3"/>
    <p:sldId id="332" r:id="rId4"/>
    <p:sldId id="330" r:id="rId5"/>
    <p:sldId id="333" r:id="rId6"/>
    <p:sldId id="331" r:id="rId7"/>
    <p:sldId id="334" r:id="rId8"/>
    <p:sldId id="335" r:id="rId9"/>
    <p:sldId id="337" r:id="rId10"/>
    <p:sldId id="336"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43" y="8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Krishnaraj Palanychamy</a:t>
            </a:r>
          </a:p>
          <a:p>
            <a:pPr algn="r"/>
            <a:r>
              <a:rPr lang="en-US" sz="2000" dirty="0">
                <a:solidFill>
                  <a:srgbClr val="FF0000"/>
                </a:solidFill>
              </a:rPr>
              <a:t>Krishnamurthy S</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520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The objective of this project is to predict whether the customer will default their ﬁrst EMI on the Vehicle Loan on due date or not using the Loan Default Prediction Dataset from Kaggle.</a:t>
            </a:r>
          </a:p>
          <a:p>
            <a:pPr marL="342900" indent="-342900" algn="l">
              <a:buFont typeface="Wingdings" panose="05000000000000000000" pitchFamily="2" charset="2"/>
              <a:buChar char="Ø"/>
            </a:pPr>
            <a:r>
              <a:rPr lang="en-US" sz="2400" dirty="0">
                <a:solidFill>
                  <a:srgbClr val="0055A0"/>
                </a:solidFill>
              </a:rPr>
              <a:t>Finding out the critical features that to help him/the company to evaluating the probability of default of the customer, as well as prevent loosing out potential customers otherwise lost.</a:t>
            </a: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Suggested solution for the defined problem</a:t>
            </a:r>
          </a:p>
          <a:p>
            <a:pPr marL="342900" indent="-342900" algn="l">
              <a:buFont typeface="Wingdings" panose="05000000000000000000" pitchFamily="2" charset="2"/>
              <a:buChar char="Ø"/>
            </a:pPr>
            <a:r>
              <a:rPr lang="en-IN" sz="2400" dirty="0">
                <a:solidFill>
                  <a:srgbClr val="0055A0"/>
                </a:solidFill>
              </a:rPr>
              <a:t>Data sets considered</a:t>
            </a:r>
          </a:p>
          <a:p>
            <a:pPr marL="342900" indent="-342900" algn="l">
              <a:buFont typeface="Wingdings" panose="05000000000000000000" pitchFamily="2" charset="2"/>
              <a:buChar char="Ø"/>
            </a:pPr>
            <a:r>
              <a:rPr lang="en-IN" sz="2400" dirty="0">
                <a:solidFill>
                  <a:srgbClr val="0055A0"/>
                </a:solidFill>
              </a:rPr>
              <a:t>Exploratory data analytics done</a:t>
            </a:r>
          </a:p>
          <a:p>
            <a:pPr marL="342900" indent="-342900" algn="l">
              <a:buFont typeface="Wingdings" panose="05000000000000000000" pitchFamily="2" charset="2"/>
              <a:buChar char="Ø"/>
            </a:pPr>
            <a:r>
              <a:rPr lang="en-IN" sz="2400" dirty="0">
                <a:solidFill>
                  <a:srgbClr val="0055A0"/>
                </a:solidFill>
              </a:rPr>
              <a:t>Any challenges expected/addressed</a:t>
            </a:r>
          </a:p>
          <a:p>
            <a:pPr marL="342900" indent="-342900" algn="l">
              <a:buFont typeface="Wingdings" panose="05000000000000000000" pitchFamily="2" charset="2"/>
              <a:buChar char="Ø"/>
            </a:pPr>
            <a:r>
              <a:rPr lang="en-IN" sz="2400" dirty="0">
                <a:solidFill>
                  <a:srgbClr val="0055A0"/>
                </a:solidFill>
              </a:rPr>
              <a:t>Tentative time: 6-8 minutes</a:t>
            </a: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Suggested Solution and EDA</a:t>
            </a:r>
            <a:endParaRPr lang="en-US" sz="4000" b="1" dirty="0"/>
          </a:p>
        </p:txBody>
      </p:sp>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2EDD-DD0D-4B59-816D-B4BDD445A2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437BBC-4056-4081-B0BD-F5B6B2E3CC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159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Algorithms considered with pros and cons</a:t>
            </a:r>
          </a:p>
          <a:p>
            <a:pPr marL="342900" indent="-342900" algn="l">
              <a:buFont typeface="Wingdings" panose="05000000000000000000" pitchFamily="2" charset="2"/>
              <a:buChar char="Ø"/>
            </a:pPr>
            <a:r>
              <a:rPr lang="en-IN" sz="2400" dirty="0">
                <a:solidFill>
                  <a:srgbClr val="0055A0"/>
                </a:solidFill>
              </a:rPr>
              <a:t>Solution architecture (technical and functional)</a:t>
            </a:r>
          </a:p>
          <a:p>
            <a:pPr marL="342900" indent="-342900" algn="l">
              <a:buFont typeface="Wingdings" panose="05000000000000000000" pitchFamily="2" charset="2"/>
              <a:buChar char="Ø"/>
            </a:pPr>
            <a:r>
              <a:rPr lang="en-IN" sz="2400" dirty="0">
                <a:solidFill>
                  <a:srgbClr val="0055A0"/>
                </a:solidFill>
              </a:rPr>
              <a:t>Results</a:t>
            </a:r>
          </a:p>
          <a:p>
            <a:pPr marL="342900" indent="-342900" algn="l">
              <a:buFont typeface="Wingdings" panose="05000000000000000000" pitchFamily="2" charset="2"/>
              <a:buChar char="Ø"/>
            </a:pPr>
            <a:r>
              <a:rPr lang="en-IN" sz="2400" dirty="0">
                <a:solidFill>
                  <a:srgbClr val="0055A0"/>
                </a:solidFill>
              </a:rPr>
              <a:t>How to take to production</a:t>
            </a:r>
          </a:p>
          <a:p>
            <a:pPr marL="342900" indent="-342900" algn="l">
              <a:buFont typeface="Wingdings" panose="05000000000000000000" pitchFamily="2" charset="2"/>
              <a:buChar char="Ø"/>
            </a:pPr>
            <a:r>
              <a:rPr lang="en-IN" sz="2400" dirty="0">
                <a:solidFill>
                  <a:srgbClr val="0055A0"/>
                </a:solidFill>
              </a:rPr>
              <a:t>Any follow-up protentional capstone project problems</a:t>
            </a:r>
          </a:p>
          <a:p>
            <a:pPr marL="342900" indent="-342900" algn="l">
              <a:buFont typeface="Wingdings" panose="05000000000000000000" pitchFamily="2" charset="2"/>
              <a:buChar char="Ø"/>
            </a:pPr>
            <a:r>
              <a:rPr lang="en-IN" sz="2400" dirty="0">
                <a:solidFill>
                  <a:srgbClr val="0055A0"/>
                </a:solidFill>
              </a:rPr>
              <a:t>Conclusions</a:t>
            </a:r>
          </a:p>
          <a:p>
            <a:pPr marL="342900" indent="-342900" algn="l">
              <a:buFont typeface="Wingdings" panose="05000000000000000000" pitchFamily="2" charset="2"/>
              <a:buChar char="Ø"/>
            </a:pPr>
            <a:r>
              <a:rPr lang="en-IN" sz="2400" dirty="0">
                <a:solidFill>
                  <a:srgbClr val="0055A0"/>
                </a:solidFill>
              </a:rPr>
              <a:t>Tentative time: 6 to 10 minutes</a:t>
            </a: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Algorithms, Solution and Conclusions</a:t>
            </a:r>
            <a:endParaRPr lang="en-US" sz="4000" b="1" dirty="0"/>
          </a:p>
        </p:txBody>
      </p:sp>
    </p:spTree>
    <p:extLst>
      <p:ext uri="{BB962C8B-B14F-4D97-AF65-F5344CB8AC3E}">
        <p14:creationId xmlns:p14="http://schemas.microsoft.com/office/powerpoint/2010/main" val="23890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B0E3-1E86-4F05-BFFE-8F51202448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93D2A9-1E06-4D1B-8150-7CF55B09A8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202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D90108-7148-4F1B-A063-C3F518C6EC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61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7524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7492</TotalTime>
  <Words>156</Words>
  <Application>Microsoft Office PowerPoint</Application>
  <PresentationFormat>On-screen Show (4:3)</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Vishwanath Kannan</cp:lastModifiedBy>
  <cp:revision>303</cp:revision>
  <dcterms:created xsi:type="dcterms:W3CDTF">2017-03-30T12:09:41Z</dcterms:created>
  <dcterms:modified xsi:type="dcterms:W3CDTF">2020-01-08T08:14:12Z</dcterms:modified>
</cp:coreProperties>
</file>