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8" r:id="rId2"/>
    <p:sldId id="329" r:id="rId3"/>
    <p:sldId id="332" r:id="rId4"/>
    <p:sldId id="333" r:id="rId5"/>
    <p:sldId id="330" r:id="rId6"/>
    <p:sldId id="334" r:id="rId7"/>
    <p:sldId id="331" r:id="rId8"/>
    <p:sldId id="335" r:id="rId9"/>
    <p:sldId id="33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Vishwanath Kannan</a:t>
            </a:r>
          </a:p>
          <a:p>
            <a:pPr algn="r"/>
            <a:r>
              <a:rPr lang="en-US" sz="2000" dirty="0">
                <a:solidFill>
                  <a:srgbClr val="FF0000"/>
                </a:solidFill>
              </a:rPr>
              <a:t>Pravin Kumar S</a:t>
            </a:r>
          </a:p>
          <a:p>
            <a:pPr algn="r"/>
            <a:r>
              <a:rPr lang="en-US" sz="2000" dirty="0">
                <a:solidFill>
                  <a:srgbClr val="FF0000"/>
                </a:solidFill>
              </a:rPr>
              <a:t>Krishnaraj Palanychamy</a:t>
            </a:r>
          </a:p>
          <a:p>
            <a:pPr algn="r"/>
            <a:r>
              <a:rPr lang="en-US" sz="2000" dirty="0">
                <a:solidFill>
                  <a:srgbClr val="FF0000"/>
                </a:solidFill>
              </a:rPr>
              <a:t>Prabhakaran S</a:t>
            </a:r>
          </a:p>
          <a:p>
            <a:pPr algn="r"/>
            <a:r>
              <a:rPr lang="en-US" sz="2000" dirty="0">
                <a:solidFill>
                  <a:srgbClr val="FF0000"/>
                </a:solidFill>
              </a:rPr>
              <a:t>Krishnamurthy S</a:t>
            </a:r>
          </a:p>
          <a:p>
            <a:pPr algn="r"/>
            <a:r>
              <a:rPr lang="en-US" sz="2000" dirty="0">
                <a:solidFill>
                  <a:srgbClr val="FF0000"/>
                </a:solidFill>
              </a:rPr>
              <a:t>Abhilash SR</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it will be Payment default in the ﬁrst EMI on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141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EDD-DD0D-4B59-816D-B4BDD445A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37BBC-4056-4081-B0BD-F5B6B2E3C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159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B0E3-1E86-4F05-BFFE-8F5120244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3D2A9-1E06-4D1B-8150-7CF55B09A8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202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Algorithms considered with pros and cons</a:t>
            </a:r>
          </a:p>
          <a:p>
            <a:pPr marL="342900" indent="-342900" algn="l">
              <a:buFont typeface="Wingdings" panose="05000000000000000000" pitchFamily="2" charset="2"/>
              <a:buChar char="Ø"/>
            </a:pPr>
            <a:r>
              <a:rPr lang="en-IN" sz="2400" dirty="0">
                <a:solidFill>
                  <a:srgbClr val="0055A0"/>
                </a:solidFill>
              </a:rPr>
              <a:t>Solution architecture (technical and functional)</a:t>
            </a:r>
          </a:p>
          <a:p>
            <a:pPr marL="342900" indent="-342900" algn="l">
              <a:buFont typeface="Wingdings" panose="05000000000000000000" pitchFamily="2" charset="2"/>
              <a:buChar char="Ø"/>
            </a:pPr>
            <a:r>
              <a:rPr lang="en-IN" sz="2400" dirty="0">
                <a:solidFill>
                  <a:srgbClr val="0055A0"/>
                </a:solidFill>
              </a:rPr>
              <a:t>Results</a:t>
            </a:r>
          </a:p>
          <a:p>
            <a:pPr marL="342900" indent="-342900" algn="l">
              <a:buFont typeface="Wingdings" panose="05000000000000000000" pitchFamily="2" charset="2"/>
              <a:buChar char="Ø"/>
            </a:pPr>
            <a:r>
              <a:rPr lang="en-IN" sz="2400" dirty="0">
                <a:solidFill>
                  <a:srgbClr val="0055A0"/>
                </a:solidFill>
              </a:rPr>
              <a:t>How to take to production</a:t>
            </a:r>
          </a:p>
          <a:p>
            <a:pPr marL="342900" indent="-342900" algn="l">
              <a:buFont typeface="Wingdings" panose="05000000000000000000" pitchFamily="2" charset="2"/>
              <a:buChar char="Ø"/>
            </a:pPr>
            <a:r>
              <a:rPr lang="en-IN" sz="2400" dirty="0">
                <a:solidFill>
                  <a:srgbClr val="0055A0"/>
                </a:solidFill>
              </a:rPr>
              <a:t>Any follow-up </a:t>
            </a:r>
            <a:r>
              <a:rPr lang="en-IN" sz="2400" dirty="0" err="1">
                <a:solidFill>
                  <a:srgbClr val="0055A0"/>
                </a:solidFill>
              </a:rPr>
              <a:t>potentional</a:t>
            </a:r>
            <a:r>
              <a:rPr lang="en-IN" sz="2400" dirty="0">
                <a:solidFill>
                  <a:srgbClr val="0055A0"/>
                </a:solidFill>
              </a:rPr>
              <a:t> capstone project problems</a:t>
            </a:r>
          </a:p>
          <a:p>
            <a:pPr marL="342900" indent="-342900" algn="l">
              <a:buFont typeface="Wingdings" panose="05000000000000000000" pitchFamily="2" charset="2"/>
              <a:buChar char="Ø"/>
            </a:pPr>
            <a:r>
              <a:rPr lang="en-IN" sz="2400" dirty="0">
                <a:solidFill>
                  <a:srgbClr val="0055A0"/>
                </a:solidFill>
              </a:rPr>
              <a:t>Conclusions</a:t>
            </a:r>
          </a:p>
          <a:p>
            <a:pPr marL="342900" indent="-342900" algn="l">
              <a:buFont typeface="Wingdings" panose="05000000000000000000" pitchFamily="2" charset="2"/>
              <a:buChar char="Ø"/>
            </a:pPr>
            <a:r>
              <a:rPr lang="en-IN" sz="2400" dirty="0">
                <a:solidFill>
                  <a:srgbClr val="0055A0"/>
                </a:solidFill>
              </a:rPr>
              <a:t>Tentative time: 6 to 10 minutes</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90108-7148-4F1B-A063-C3F518C6EC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61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520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7388</TotalTime>
  <Words>144</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298</cp:revision>
  <dcterms:created xsi:type="dcterms:W3CDTF">2017-03-30T12:09:41Z</dcterms:created>
  <dcterms:modified xsi:type="dcterms:W3CDTF">2020-01-08T05:01:10Z</dcterms:modified>
</cp:coreProperties>
</file>