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3" r:id="rId4"/>
    <p:sldId id="266" r:id="rId5"/>
    <p:sldId id="272" r:id="rId6"/>
    <p:sldId id="267" r:id="rId7"/>
    <p:sldId id="269" r:id="rId8"/>
    <p:sldId id="268" r:id="rId9"/>
    <p:sldId id="281" r:id="rId10"/>
    <p:sldId id="277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093" autoAdjust="0"/>
    <p:restoredTop sz="94660"/>
  </p:normalViewPr>
  <p:slideViewPr>
    <p:cSldViewPr>
      <p:cViewPr>
        <p:scale>
          <a:sx n="130" d="100"/>
          <a:sy n="130" d="100"/>
        </p:scale>
        <p:origin x="-107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23720-4BE8-4965-BD42-C3FE75E00748}" type="datetimeFigureOut">
              <a:rPr lang="sv-SE" smtClean="0"/>
              <a:pPr/>
              <a:t>2009-05-14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01C2-26A1-4C3E-98A7-8CB65E7484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95547-7BA9-49C2-85AF-73E7BED4CA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tiff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23.tiff"/><Relationship Id="rId4" Type="http://schemas.openxmlformats.org/officeDocument/2006/relationships/image" Target="../media/image2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315901"/>
            <a:ext cx="9144000" cy="1470025"/>
          </a:xfrm>
        </p:spPr>
        <p:txBody>
          <a:bodyPr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cap="all" dirty="0" smtClean="0">
                <a:ln w="0"/>
              </a:rPr>
              <a:t>DCVF Results and BDCVF</a:t>
            </a:r>
            <a:endParaRPr lang="en-US" sz="4800" b="1" cap="all" dirty="0" smtClean="0">
              <a:ln w="0"/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62463"/>
            <a:ext cx="6400800" cy="1752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Pravin Kumar Rana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Sound and 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r>
              <a:rPr lang="sv-SE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Processing Lab.(SIP)</a:t>
            </a:r>
            <a:endParaRPr lang="en-US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KTH - Royal Institute of Technology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SE-10044 Stockholm, Sweden</a:t>
            </a:r>
          </a:p>
        </p:txBody>
      </p:sp>
      <p:pic>
        <p:nvPicPr>
          <p:cNvPr id="2052" name="Picture 3" descr="kth_rgb_electr_engin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6813" y="2500313"/>
            <a:ext cx="16510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89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Bidirectional Disparity Compensated View Filter</a:t>
            </a:r>
            <a:br>
              <a:rPr lang="en-US" sz="2800" dirty="0" smtClean="0"/>
            </a:br>
            <a:r>
              <a:rPr lang="en-US" sz="2800" dirty="0" smtClean="0"/>
              <a:t>(BDCVF)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1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Group 102"/>
          <p:cNvGrpSpPr/>
          <p:nvPr/>
        </p:nvGrpSpPr>
        <p:grpSpPr>
          <a:xfrm>
            <a:off x="1179551" y="1300410"/>
            <a:ext cx="7207923" cy="5163929"/>
            <a:chOff x="1179551" y="1300410"/>
            <a:chExt cx="7207923" cy="5163929"/>
          </a:xfrm>
        </p:grpSpPr>
        <p:grpSp>
          <p:nvGrpSpPr>
            <p:cNvPr id="101" name="Group 100"/>
            <p:cNvGrpSpPr/>
            <p:nvPr/>
          </p:nvGrpSpPr>
          <p:grpSpPr>
            <a:xfrm>
              <a:off x="1179551" y="1300410"/>
              <a:ext cx="6892911" cy="4914672"/>
              <a:chOff x="1000100" y="1228972"/>
              <a:chExt cx="6892911" cy="4914672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643042" y="1500174"/>
                <a:ext cx="6143668" cy="4643470"/>
                <a:chOff x="1071538" y="428604"/>
                <a:chExt cx="7000924" cy="5650917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rot="5400000" flipH="1" flipV="1">
                  <a:off x="6464313" y="5249875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5400000" flipH="1" flipV="1">
                  <a:off x="4535487" y="5249875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 flipH="1" flipV="1">
                  <a:off x="4908163" y="5935851"/>
                  <a:ext cx="28575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 flipH="1" flipV="1">
                  <a:off x="2602646" y="5250669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/>
                <p:cNvGrpSpPr/>
                <p:nvPr/>
              </p:nvGrpSpPr>
              <p:grpSpPr>
                <a:xfrm>
                  <a:off x="1071538" y="2993057"/>
                  <a:ext cx="6072230" cy="2815342"/>
                  <a:chOff x="1071538" y="2993057"/>
                  <a:chExt cx="6072230" cy="2815342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071538" y="4071942"/>
                    <a:ext cx="2214578" cy="64294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BDCVF</a:t>
                    </a:r>
                    <a:endParaRPr lang="en-US" dirty="0" smtClean="0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000364" y="5165457"/>
                    <a:ext cx="2214578" cy="64294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BDCVF</a:t>
                    </a:r>
                    <a:endParaRPr lang="en-US" dirty="0" smtClean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4927478" y="4071942"/>
                    <a:ext cx="2214578" cy="64294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BDCVF</a:t>
                    </a:r>
                    <a:endParaRPr lang="en-US" dirty="0" smtClean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4929190" y="2993057"/>
                    <a:ext cx="2214578" cy="642942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DCVF</a:t>
                    </a:r>
                    <a:endParaRPr lang="en-US" dirty="0" smtClean="0"/>
                  </a:p>
                </p:txBody>
              </p: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rot="5400000" flipH="1" flipV="1">
                  <a:off x="536547" y="5392751"/>
                  <a:ext cx="135732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2975322" y="5929330"/>
                  <a:ext cx="28575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 flipV="1">
                  <a:off x="1463653" y="5400066"/>
                  <a:ext cx="135732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rot="5400000" flipH="1" flipV="1">
                  <a:off x="3935579" y="5935851"/>
                  <a:ext cx="28575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rot="5400000" flipH="1" flipV="1">
                  <a:off x="3428198" y="4500570"/>
                  <a:ext cx="128588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rot="5400000" flipH="1" flipV="1">
                  <a:off x="4858546" y="3856834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5400000" flipH="1" flipV="1">
                  <a:off x="6787372" y="3856834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rot="5400000" flipH="1" flipV="1">
                  <a:off x="1000894" y="3856834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2929720" y="3856834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rot="5400000" flipH="1" flipV="1">
                  <a:off x="2044060" y="3964785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rot="5400000" flipH="1" flipV="1">
                  <a:off x="5964247" y="3963991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rot="5400000" flipH="1" flipV="1">
                  <a:off x="4858546" y="2785264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1071538" y="1928802"/>
                  <a:ext cx="4143404" cy="64294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BDCVF</a:t>
                  </a:r>
                  <a:endParaRPr lang="en-US" dirty="0" smtClean="0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rot="5400000" flipH="1" flipV="1">
                  <a:off x="678629" y="3107529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endCxn id="43" idx="2"/>
                </p:cNvCxnSpPr>
                <p:nvPr/>
              </p:nvCxnSpPr>
              <p:spPr>
                <a:xfrm rot="5400000" flipH="1" flipV="1">
                  <a:off x="2607455" y="3107529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>
                  <a:off x="1071538" y="849917"/>
                  <a:ext cx="4143404" cy="64294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DCVF</a:t>
                  </a:r>
                  <a:endParaRPr lang="en-US" dirty="0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rot="5400000" flipH="1" flipV="1">
                  <a:off x="4858546" y="1713694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999306" y="1713694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5400000" flipH="1" flipV="1">
                  <a:off x="3036877" y="1820851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rot="5400000" flipH="1" flipV="1">
                  <a:off x="4965703" y="749281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rot="5400000" flipH="1" flipV="1">
                  <a:off x="1000894" y="642124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5400000" flipH="1" flipV="1">
                  <a:off x="5392743" y="5392751"/>
                  <a:ext cx="135732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6858016" y="5165457"/>
                  <a:ext cx="1214446" cy="64294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DCVF</a:t>
                  </a:r>
                  <a:endParaRPr lang="en-US" dirty="0" smtClean="0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rot="5400000" flipH="1" flipV="1">
                  <a:off x="7831394" y="5928536"/>
                  <a:ext cx="28575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rot="5400000" flipH="1" flipV="1">
                  <a:off x="6858810" y="5928536"/>
                  <a:ext cx="28575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rot="5400000" flipH="1" flipV="1">
                  <a:off x="7335342" y="4499776"/>
                  <a:ext cx="128588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rot="5400000" flipH="1" flipV="1">
                  <a:off x="6358744" y="2356636"/>
                  <a:ext cx="128588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1428728" y="4786322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rot="10800000">
                <a:off x="3571869" y="4786322"/>
                <a:ext cx="22383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4820679" y="4786322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10800000">
                <a:off x="6963820" y="4786322"/>
                <a:ext cx="22383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3133715" y="5641989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rot="10800000">
                <a:off x="5276856" y="5641989"/>
                <a:ext cx="22383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428728" y="2998783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0800000">
                <a:off x="5286380" y="2998783"/>
                <a:ext cx="22383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428728" y="2143116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808259" y="3857628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6500826" y="5643578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4357686" y="3714752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57</a:t>
                </a:r>
                <a:endParaRPr lang="en-US" sz="1400" baseline="-25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43886" y="5500702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45</a:t>
                </a:r>
                <a:endParaRPr lang="en-US" sz="1400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086828" y="5493387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78</a:t>
                </a:r>
                <a:endParaRPr lang="en-US" sz="14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714612" y="5486072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34</a:t>
                </a:r>
                <a:endParaRPr lang="en-US" sz="14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372316" y="4628816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56</a:t>
                </a:r>
                <a:endParaRPr lang="en-US" sz="1400" baseline="-25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151083" y="4636131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67</a:t>
                </a:r>
                <a:endParaRPr lang="en-US" sz="1400" baseline="-25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729374" y="4636131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23</a:t>
                </a:r>
                <a:endParaRPr lang="en-US" sz="1400" baseline="-25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458015" y="2842866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53</a:t>
                </a:r>
                <a:endParaRPr lang="en-US" sz="1400" baseline="-25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00100" y="4643446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12</a:t>
                </a:r>
                <a:endParaRPr lang="en-US" sz="1400" baseline="-25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000100" y="2850181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13</a:t>
                </a:r>
                <a:endParaRPr lang="en-US" sz="1400" baseline="-25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00100" y="200024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15</a:t>
                </a:r>
                <a:endParaRPr lang="en-US" sz="1400" baseline="-25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8860" y="4049917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101091" y="4049917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687592" y="2285992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6</a:t>
                </a:r>
                <a:endParaRPr lang="en-US" sz="1400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857884" y="4049917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3</a:t>
                </a:r>
                <a:endParaRPr lang="en-US" sz="1400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557663" y="4051709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4</a:t>
                </a:r>
                <a:endParaRPr lang="en-US" sz="1400" baseline="-25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286116" y="2285992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5</a:t>
                </a:r>
                <a:endParaRPr lang="en-US" sz="1400" baseline="-25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00628" y="1357298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7</a:t>
                </a:r>
                <a:endParaRPr lang="en-US" sz="1400" baseline="-250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00761" y="1228972"/>
                <a:ext cx="320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1815178" y="6156562"/>
              <a:ext cx="6572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                         </a:t>
              </a:r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                  x</a:t>
              </a:r>
              <a:r>
                <a:rPr lang="en-US" sz="1400" baseline="-25000" dirty="0" smtClean="0"/>
                <a:t>3</a:t>
              </a:r>
              <a:r>
                <a:rPr lang="en-US" sz="1400" dirty="0" smtClean="0"/>
                <a:t>                  x</a:t>
              </a:r>
              <a:r>
                <a:rPr lang="en-US" sz="1400" baseline="-25000" dirty="0" smtClean="0"/>
                <a:t>4</a:t>
              </a:r>
              <a:r>
                <a:rPr lang="en-US" sz="1400" dirty="0" smtClean="0"/>
                <a:t>                  x</a:t>
              </a:r>
              <a:r>
                <a:rPr lang="en-US" sz="1400" baseline="-25000" dirty="0" smtClean="0"/>
                <a:t>5</a:t>
              </a:r>
              <a:r>
                <a:rPr lang="en-US" sz="1400" dirty="0" smtClean="0"/>
                <a:t>                   x</a:t>
              </a:r>
              <a:r>
                <a:rPr lang="en-US" sz="1400" baseline="-25000" dirty="0" smtClean="0"/>
                <a:t>6</a:t>
              </a:r>
              <a:r>
                <a:rPr lang="en-US" sz="1400" dirty="0" smtClean="0"/>
                <a:t>                 x</a:t>
              </a:r>
              <a:r>
                <a:rPr lang="en-US" sz="1400" baseline="-25000" dirty="0" smtClean="0"/>
                <a:t>7</a:t>
              </a:r>
              <a:r>
                <a:rPr lang="en-US" sz="1400" dirty="0" smtClean="0"/>
                <a:t>                  x</a:t>
              </a:r>
              <a:r>
                <a:rPr lang="en-US" sz="1400" baseline="-25000" dirty="0" smtClean="0"/>
                <a:t>8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Bdcvf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42324" y="2049653"/>
            <a:ext cx="8481550" cy="3887064"/>
            <a:chOff x="342324" y="2049653"/>
            <a:chExt cx="8481550" cy="3887064"/>
          </a:xfrm>
        </p:grpSpPr>
        <p:grpSp>
          <p:nvGrpSpPr>
            <p:cNvPr id="39" name="Group 38"/>
            <p:cNvGrpSpPr/>
            <p:nvPr/>
          </p:nvGrpSpPr>
          <p:grpSpPr>
            <a:xfrm>
              <a:off x="1214414" y="2049653"/>
              <a:ext cx="7609460" cy="3887064"/>
              <a:chOff x="1214414" y="2049653"/>
              <a:chExt cx="7609460" cy="3887064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214414" y="2305042"/>
                <a:ext cx="6424656" cy="2465406"/>
                <a:chOff x="1214414" y="2305042"/>
                <a:chExt cx="6424656" cy="2465406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1214414" y="2357430"/>
                  <a:ext cx="5786479" cy="2286016"/>
                  <a:chOff x="1214414" y="2357430"/>
                  <a:chExt cx="5786479" cy="228601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857356" y="2357430"/>
                    <a:ext cx="5143537" cy="2286016"/>
                    <a:chOff x="1857356" y="2357430"/>
                    <a:chExt cx="5143537" cy="2286016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857356" y="2357430"/>
                      <a:ext cx="3429024" cy="228601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Nagoya Depth Estimation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Software</a:t>
                      </a:r>
                    </a:p>
                    <a:p>
                      <a:pPr algn="ctr"/>
                      <a:endParaRPr lang="sv-SE" dirty="0" smtClean="0"/>
                    </a:p>
                    <a:p>
                      <a:pPr algn="ctr"/>
                      <a:endParaRPr lang="sv-SE" dirty="0" smtClean="0"/>
                    </a:p>
                    <a:p>
                      <a:pPr algn="ctr"/>
                      <a:endParaRPr lang="sv-SE" dirty="0" smtClean="0"/>
                    </a:p>
                    <a:p>
                      <a:pPr algn="ctr"/>
                      <a:endParaRPr lang="sv-SE" dirty="0" smtClean="0"/>
                    </a:p>
                    <a:p>
                      <a:pPr algn="ctr"/>
                      <a:endParaRPr lang="sv-SE" dirty="0" smtClean="0"/>
                    </a:p>
                    <a:p>
                      <a:pPr algn="ctr"/>
                      <a:endParaRPr lang="sv-SE" dirty="0"/>
                    </a:p>
                  </p:txBody>
                </p: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2000232" y="2962272"/>
                      <a:ext cx="5000661" cy="1071570"/>
                      <a:chOff x="2000232" y="2962272"/>
                      <a:chExt cx="5000661" cy="1071570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000232" y="2962272"/>
                        <a:ext cx="1238260" cy="107157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  <a:p>
                        <a:pPr algn="ctr"/>
                        <a:r>
                          <a:rPr lang="en-US" sz="1400" dirty="0" smtClean="0"/>
                          <a:t>Estimated Depth</a:t>
                        </a:r>
                      </a:p>
                      <a:p>
                        <a:pPr algn="ctr"/>
                        <a:r>
                          <a:rPr lang="en-US" sz="1400" dirty="0" smtClean="0"/>
                          <a:t>Map</a:t>
                        </a:r>
                      </a:p>
                      <a:p>
                        <a:pPr algn="ctr"/>
                        <a:endParaRPr lang="en-US" sz="1400" dirty="0" smtClean="0"/>
                      </a:p>
                      <a:p>
                        <a:pPr algn="ctr"/>
                        <a:endParaRPr lang="sv-SE" dirty="0"/>
                      </a:p>
                    </p:txBody>
                  </p:sp>
                  <p:sp>
                    <p:nvSpPr>
                      <p:cNvPr id="8" name="Rectangle 7"/>
                      <p:cNvSpPr/>
                      <p:nvPr/>
                    </p:nvSpPr>
                    <p:spPr>
                      <a:xfrm>
                        <a:off x="3886195" y="2962272"/>
                        <a:ext cx="1238260" cy="107157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/>
                          <a:t>Estimated</a:t>
                        </a:r>
                      </a:p>
                      <a:p>
                        <a:pPr algn="ctr"/>
                        <a:r>
                          <a:rPr lang="sv-SE" sz="1400" dirty="0" smtClean="0"/>
                          <a:t>Disparity</a:t>
                        </a:r>
                      </a:p>
                      <a:p>
                        <a:pPr algn="ctr"/>
                        <a:r>
                          <a:rPr lang="sv-SE" sz="1400" dirty="0" smtClean="0"/>
                          <a:t>Field</a:t>
                        </a:r>
                      </a:p>
                      <a:p>
                        <a:pPr algn="ctr"/>
                        <a:endParaRPr lang="sv-SE" sz="1400" dirty="0" smtClean="0"/>
                      </a:p>
                    </p:txBody>
                  </p:sp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5762633" y="2962272"/>
                        <a:ext cx="1238260" cy="10715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/>
                          <a:t>Disparity</a:t>
                        </a:r>
                      </a:p>
                      <a:p>
                        <a:pPr algn="ctr"/>
                        <a:r>
                          <a:rPr lang="en-US" sz="1400" dirty="0" smtClean="0"/>
                          <a:t>Compensated View Filter</a:t>
                        </a:r>
                      </a:p>
                      <a:p>
                        <a:pPr algn="ctr"/>
                        <a:r>
                          <a:rPr lang="en-US" sz="1400" dirty="0" smtClean="0"/>
                          <a:t>(DCVF)</a:t>
                        </a:r>
                        <a:endParaRPr lang="en-US" sz="1400" dirty="0"/>
                      </a:p>
                    </p:txBody>
                  </p:sp>
                </p:grpSp>
              </p:grpSp>
              <p:cxnSp>
                <p:nvCxnSpPr>
                  <p:cNvPr id="13" name="Straight Arrow Connector 12"/>
                  <p:cNvCxnSpPr>
                    <a:stCxn id="6" idx="3"/>
                    <a:endCxn id="8" idx="1"/>
                  </p:cNvCxnSpPr>
                  <p:nvPr/>
                </p:nvCxnSpPr>
                <p:spPr>
                  <a:xfrm>
                    <a:off x="3238492" y="3498057"/>
                    <a:ext cx="647703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>
                    <a:stCxn id="8" idx="3"/>
                    <a:endCxn id="9" idx="1"/>
                  </p:cNvCxnSpPr>
                  <p:nvPr/>
                </p:nvCxnSpPr>
                <p:spPr>
                  <a:xfrm>
                    <a:off x="5124455" y="3498057"/>
                    <a:ext cx="63817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1214414" y="2970209"/>
                    <a:ext cx="63817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219178" y="3509962"/>
                    <a:ext cx="63817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1214414" y="4037016"/>
                    <a:ext cx="63817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996132" y="3214686"/>
                  <a:ext cx="63817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000892" y="3770315"/>
                  <a:ext cx="63817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>
                  <a:off x="6057116" y="2624925"/>
                  <a:ext cx="644530" cy="47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rot="16200000" flipV="1">
                  <a:off x="6022985" y="4411670"/>
                  <a:ext cx="712792" cy="47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074" name="Object 2"/>
              <p:cNvGraphicFramePr>
                <a:graphicFrameLocks noChangeAspect="1"/>
              </p:cNvGraphicFramePr>
              <p:nvPr/>
            </p:nvGraphicFramePr>
            <p:xfrm>
              <a:off x="2681274" y="5143512"/>
              <a:ext cx="3786214" cy="793205"/>
            </p:xfrm>
            <a:graphic>
              <a:graphicData uri="http://schemas.openxmlformats.org/presentationml/2006/ole">
                <p:oleObj spid="_x0000_s3074" name="Equation" r:id="rId3" imgW="2666880" imgH="558720" progId="Equation.3">
                  <p:embed/>
                </p:oleObj>
              </a:graphicData>
            </a:graphic>
          </p:graphicFrame>
          <p:sp>
            <p:nvSpPr>
              <p:cNvPr id="33" name="TextBox 32"/>
              <p:cNvSpPr txBox="1"/>
              <p:nvPr/>
            </p:nvSpPr>
            <p:spPr>
              <a:xfrm>
                <a:off x="7593344" y="3050143"/>
                <a:ext cx="12305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Common view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600971" y="3616884"/>
                <a:ext cx="9326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Error view</a:t>
                </a:r>
                <a:endParaRPr 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919796" y="2049653"/>
                <a:ext cx="943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Right view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68236" y="4724409"/>
                <a:ext cx="844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Left view</a:t>
                </a:r>
                <a:endParaRPr lang="en-US" sz="1400" dirty="0"/>
              </a:p>
            </p:txBody>
          </p:sp>
          <p:graphicFrame>
            <p:nvGraphicFramePr>
              <p:cNvPr id="37" name="Object 36"/>
              <p:cNvGraphicFramePr>
                <a:graphicFrameLocks noChangeAspect="1"/>
              </p:cNvGraphicFramePr>
              <p:nvPr/>
            </p:nvGraphicFramePr>
            <p:xfrm>
              <a:off x="2500298" y="3714752"/>
              <a:ext cx="203200" cy="215900"/>
            </p:xfrm>
            <a:graphic>
              <a:graphicData uri="http://schemas.openxmlformats.org/presentationml/2006/ole">
                <p:oleObj spid="_x0000_s3075" name="Equation" r:id="rId4" imgW="203040" imgH="215640" progId="Equation.3">
                  <p:embed/>
                </p:oleObj>
              </a:graphicData>
            </a:graphic>
          </p:graphicFrame>
          <p:graphicFrame>
            <p:nvGraphicFramePr>
              <p:cNvPr id="38" name="Object 37"/>
              <p:cNvGraphicFramePr>
                <a:graphicFrameLocks noChangeAspect="1"/>
              </p:cNvGraphicFramePr>
              <p:nvPr/>
            </p:nvGraphicFramePr>
            <p:xfrm>
              <a:off x="4429124" y="3714752"/>
              <a:ext cx="228600" cy="215900"/>
            </p:xfrm>
            <a:graphic>
              <a:graphicData uri="http://schemas.openxmlformats.org/presentationml/2006/ole">
                <p:oleObj spid="_x0000_s3076" name="Equation" r:id="rId5" imgW="228600" imgH="215640" progId="Equation.3">
                  <p:embed/>
                </p:oleObj>
              </a:graphicData>
            </a:graphic>
          </p:graphicFrame>
        </p:grpSp>
        <p:sp>
          <p:nvSpPr>
            <p:cNvPr id="40" name="TextBox 39"/>
            <p:cNvSpPr txBox="1"/>
            <p:nvPr/>
          </p:nvSpPr>
          <p:spPr>
            <a:xfrm>
              <a:off x="446409" y="3357562"/>
              <a:ext cx="844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Left view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324" y="3886203"/>
              <a:ext cx="943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Right view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871" y="2805108"/>
              <a:ext cx="943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Right view</a:t>
              </a:r>
              <a:endParaRPr lang="en-US" sz="1400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smtClean="0"/>
              <a:t>Disparity Field Estimation</a:t>
            </a:r>
            <a:endParaRPr lang="sv-SE" sz="2800" dirty="0"/>
          </a:p>
        </p:txBody>
      </p:sp>
      <p:pic>
        <p:nvPicPr>
          <p:cNvPr id="44" name="Picture 3" descr="kth_rgb_electr_engin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pantomime39_flow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197" y="1271851"/>
            <a:ext cx="1714512" cy="1243850"/>
          </a:xfrm>
          <a:prstGeom prst="rect">
            <a:avLst/>
          </a:prstGeom>
        </p:spPr>
      </p:pic>
      <p:pic>
        <p:nvPicPr>
          <p:cNvPr id="6" name="Picture 5" descr="pantomime40_fl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076" y="1279192"/>
            <a:ext cx="1643021" cy="11919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02967" y="2956315"/>
            <a:ext cx="1704988" cy="1030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NDE Reference Software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3689476" y="2238677"/>
            <a:ext cx="417510" cy="971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rot="5400000">
            <a:off x="4992377" y="2220001"/>
            <a:ext cx="462034" cy="964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C:\Coding\MPEG-Reference-Softwares\Nagoya_DE\dvf_pantomime_fixed_flower.t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4257061"/>
            <a:ext cx="4117340" cy="217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 rot="16200000" flipH="1">
            <a:off x="4422010" y="4120103"/>
            <a:ext cx="270408" cy="3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Estimated Disparity Field Information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3" descr="kth_rgb_electr_engin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00219" y="1171559"/>
            <a:ext cx="5357850" cy="5543589"/>
            <a:chOff x="1714480" y="600055"/>
            <a:chExt cx="5657891" cy="5991267"/>
          </a:xfrm>
        </p:grpSpPr>
        <p:pic>
          <p:nvPicPr>
            <p:cNvPr id="2" name="Picture 1" descr="HB_Pantomime39_20p_new_new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026" y="609580"/>
              <a:ext cx="2591878" cy="1943908"/>
            </a:xfrm>
            <a:prstGeom prst="rect">
              <a:avLst/>
            </a:prstGeom>
          </p:spPr>
        </p:pic>
        <p:pic>
          <p:nvPicPr>
            <p:cNvPr id="3" name="Picture 2" descr="LB_Pantomime39_40_fixed_flower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480" y="600055"/>
              <a:ext cx="2591878" cy="1943908"/>
            </a:xfrm>
            <a:prstGeom prst="rect">
              <a:avLst/>
            </a:prstGeom>
          </p:spPr>
        </p:pic>
        <p:pic>
          <p:nvPicPr>
            <p:cNvPr id="4" name="Picture 3" descr="pantomime39_flow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3055" y="4662496"/>
              <a:ext cx="2571768" cy="1928826"/>
            </a:xfrm>
            <a:prstGeom prst="rect">
              <a:avLst/>
            </a:prstGeom>
          </p:spPr>
        </p:pic>
        <p:pic>
          <p:nvPicPr>
            <p:cNvPr id="5" name="Picture 4" descr="pantomime40_flower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3" y="4657734"/>
              <a:ext cx="2571768" cy="1928826"/>
            </a:xfrm>
            <a:prstGeom prst="rect">
              <a:avLst/>
            </a:prstGeom>
          </p:spPr>
        </p:pic>
        <p:grpSp>
          <p:nvGrpSpPr>
            <p:cNvPr id="11" name="Group 14"/>
            <p:cNvGrpSpPr/>
            <p:nvPr/>
          </p:nvGrpSpPr>
          <p:grpSpPr>
            <a:xfrm>
              <a:off x="2110534" y="2571745"/>
              <a:ext cx="4318854" cy="2071701"/>
              <a:chOff x="1824782" y="2749483"/>
              <a:chExt cx="4318854" cy="207170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357422" y="3286124"/>
                <a:ext cx="3786214" cy="10001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DCVF</a:t>
                </a:r>
                <a:endParaRPr lang="sv-SE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16200000">
                <a:off x="2472866" y="2924933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1824782" y="3685032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6200000">
                <a:off x="5513840" y="2926647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6200000">
                <a:off x="5512126" y="4463994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6200000">
                <a:off x="2472866" y="4463994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pic>
        <p:nvPicPr>
          <p:cNvPr id="19" name="Picture 3" descr="kth_rgb_electr_engin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DCVF on the Modified Pantomime</a:t>
            </a:r>
            <a:endParaRPr lang="en-US" sz="280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29683" y="3404716"/>
            <a:ext cx="1327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Disparity Vector Field Information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428860" y="835207"/>
            <a:ext cx="419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Energy ratio between common and error view = 0.46 %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Estimated Disparity Field Information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antomime3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1270639"/>
            <a:ext cx="1620705" cy="1178941"/>
          </a:xfrm>
          <a:prstGeom prst="rect">
            <a:avLst/>
          </a:prstGeom>
        </p:spPr>
      </p:pic>
      <p:pic>
        <p:nvPicPr>
          <p:cNvPr id="6" name="Picture 5" descr="pantomime4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1269888"/>
            <a:ext cx="1620705" cy="11789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14744" y="2942452"/>
            <a:ext cx="1704988" cy="1030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NDE Reference Software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rot="16200000" flipH="1">
            <a:off x="3661055" y="2170614"/>
            <a:ext cx="460528" cy="1018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 rot="5400000">
            <a:off x="4970731" y="2235838"/>
            <a:ext cx="484383" cy="910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dvf_subsample_39_40_new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62141"/>
            <a:ext cx="4133215" cy="216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>
            <a:stCxn id="12" idx="2"/>
            <a:endCxn id="22" idx="0"/>
          </p:cNvCxnSpPr>
          <p:nvPr/>
        </p:nvCxnSpPr>
        <p:spPr>
          <a:xfrm rot="5400000">
            <a:off x="4422397" y="4117299"/>
            <a:ext cx="289351" cy="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28793" y="1123935"/>
            <a:ext cx="5262600" cy="5591213"/>
            <a:chOff x="1738292" y="623869"/>
            <a:chExt cx="5619790" cy="5972216"/>
          </a:xfrm>
        </p:grpSpPr>
        <p:pic>
          <p:nvPicPr>
            <p:cNvPr id="2" name="Picture 1" descr="HB_Pantomime39_40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314" y="628630"/>
              <a:ext cx="2571767" cy="1935685"/>
            </a:xfrm>
            <a:prstGeom prst="rect">
              <a:avLst/>
            </a:prstGeom>
          </p:spPr>
        </p:pic>
        <p:pic>
          <p:nvPicPr>
            <p:cNvPr id="3" name="Picture 2" descr="LB_Pantomime39_40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8292" y="623869"/>
              <a:ext cx="2582693" cy="1943909"/>
            </a:xfrm>
            <a:prstGeom prst="rect">
              <a:avLst/>
            </a:prstGeom>
          </p:spPr>
        </p:pic>
        <p:pic>
          <p:nvPicPr>
            <p:cNvPr id="4" name="Picture 3" descr="pantomime39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3055" y="4667259"/>
              <a:ext cx="2571768" cy="1928826"/>
            </a:xfrm>
            <a:prstGeom prst="rect">
              <a:avLst/>
            </a:prstGeom>
          </p:spPr>
        </p:pic>
        <p:pic>
          <p:nvPicPr>
            <p:cNvPr id="5" name="Picture 4" descr="pantomime40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6314" y="4667259"/>
              <a:ext cx="2571768" cy="1928826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2110534" y="2571745"/>
              <a:ext cx="4318854" cy="2071701"/>
              <a:chOff x="1824782" y="2749483"/>
              <a:chExt cx="4318854" cy="207170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357422" y="3286124"/>
                <a:ext cx="3786214" cy="10001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 smtClean="0"/>
                  <a:t>DCVF</a:t>
                </a:r>
                <a:endParaRPr lang="sv-SE" b="1" dirty="0"/>
              </a:p>
            </p:txBody>
          </p:sp>
          <p:sp>
            <p:nvSpPr>
              <p:cNvPr id="10" name="Right Arrow 9"/>
              <p:cNvSpPr/>
              <p:nvPr/>
            </p:nvSpPr>
            <p:spPr>
              <a:xfrm rot="16200000">
                <a:off x="2472866" y="2924933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1824782" y="3685032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2" name="Right Arrow 11"/>
              <p:cNvSpPr/>
              <p:nvPr/>
            </p:nvSpPr>
            <p:spPr>
              <a:xfrm rot="16200000">
                <a:off x="5513840" y="2926647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16200000">
                <a:off x="5512126" y="4463994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6200000">
                <a:off x="2472866" y="4463994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pic>
        <p:nvPicPr>
          <p:cNvPr id="17" name="Picture 3" descr="kth_rgb_electr_engin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DCVF on the Pantomime</a:t>
            </a:r>
            <a:endParaRPr lang="en-US" sz="2800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0100" y="3333278"/>
            <a:ext cx="1327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Disparity Vector Field Information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8860" y="835207"/>
            <a:ext cx="419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Energy ratio between common and error view = 0.42 %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58889" y="1142984"/>
            <a:ext cx="5222979" cy="5643602"/>
            <a:chOff x="1728767" y="571480"/>
            <a:chExt cx="5653444" cy="6037685"/>
          </a:xfrm>
        </p:grpSpPr>
        <p:grpSp>
          <p:nvGrpSpPr>
            <p:cNvPr id="7" name="Group 14"/>
            <p:cNvGrpSpPr/>
            <p:nvPr/>
          </p:nvGrpSpPr>
          <p:grpSpPr>
            <a:xfrm>
              <a:off x="2110534" y="2571745"/>
              <a:ext cx="4318854" cy="2071701"/>
              <a:chOff x="1824782" y="2749483"/>
              <a:chExt cx="4318854" cy="207170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357422" y="3286124"/>
                <a:ext cx="3786214" cy="10001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DCVF</a:t>
                </a:r>
                <a:endParaRPr lang="sv-SE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 rot="16200000">
                <a:off x="2472866" y="2924933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1824782" y="3685032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6200000">
                <a:off x="5513840" y="2926647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2" name="Right Arrow 11"/>
              <p:cNvSpPr/>
              <p:nvPr/>
            </p:nvSpPr>
            <p:spPr>
              <a:xfrm rot="16200000">
                <a:off x="5512126" y="4463994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16200000">
                <a:off x="2472866" y="4463994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pic>
          <p:nvPicPr>
            <p:cNvPr id="14" name="Picture 13" descr="HB_dog_40_41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9937" y="586766"/>
              <a:ext cx="2622274" cy="1966706"/>
            </a:xfrm>
            <a:prstGeom prst="rect">
              <a:avLst/>
            </a:prstGeom>
          </p:spPr>
        </p:pic>
        <p:pic>
          <p:nvPicPr>
            <p:cNvPr id="15" name="Picture 14" descr="LB_dog_40_41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767" y="571480"/>
              <a:ext cx="2571768" cy="1980376"/>
            </a:xfrm>
            <a:prstGeom prst="rect">
              <a:avLst/>
            </a:prstGeom>
          </p:spPr>
        </p:pic>
        <p:pic>
          <p:nvPicPr>
            <p:cNvPr id="16" name="Picture 15" descr="dog_t000_40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6314" y="4667260"/>
              <a:ext cx="2571768" cy="1928825"/>
            </a:xfrm>
            <a:prstGeom prst="rect">
              <a:avLst/>
            </a:prstGeom>
          </p:spPr>
        </p:pic>
        <p:pic>
          <p:nvPicPr>
            <p:cNvPr id="17" name="Picture 16" descr="dog_t000_41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8768" y="4662496"/>
              <a:ext cx="2595558" cy="1946669"/>
            </a:xfrm>
            <a:prstGeom prst="rect">
              <a:avLst/>
            </a:prstGeom>
          </p:spPr>
        </p:pic>
      </p:grpSp>
      <p:pic>
        <p:nvPicPr>
          <p:cNvPr id="19" name="Picture 3" descr="kth_rgb_electr_engin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DCVF on the dog</a:t>
            </a:r>
            <a:endParaRPr lang="en-US" sz="280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29683" y="3404716"/>
            <a:ext cx="1327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Disparity Vector Field Information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428860" y="835207"/>
            <a:ext cx="419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Energy ratio between common and error view = 2.41 %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47844" y="1214443"/>
            <a:ext cx="5267362" cy="5500705"/>
            <a:chOff x="1733530" y="642939"/>
            <a:chExt cx="5624552" cy="5953146"/>
          </a:xfrm>
        </p:grpSpPr>
        <p:grpSp>
          <p:nvGrpSpPr>
            <p:cNvPr id="7" name="Group 14"/>
            <p:cNvGrpSpPr/>
            <p:nvPr/>
          </p:nvGrpSpPr>
          <p:grpSpPr>
            <a:xfrm>
              <a:off x="2110534" y="2571745"/>
              <a:ext cx="4318854" cy="2071701"/>
              <a:chOff x="1824782" y="2749483"/>
              <a:chExt cx="4318854" cy="207170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357422" y="3286124"/>
                <a:ext cx="3786214" cy="10001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 smtClean="0"/>
                  <a:t>DCVF</a:t>
                </a:r>
                <a:endParaRPr lang="sv-SE" b="1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 rot="16200000">
                <a:off x="2472866" y="2924933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1824782" y="3685032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6200000">
                <a:off x="5513840" y="2926647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2" name="Right Arrow 11"/>
              <p:cNvSpPr/>
              <p:nvPr/>
            </p:nvSpPr>
            <p:spPr>
              <a:xfrm rot="16200000">
                <a:off x="5512126" y="4463994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16200000">
                <a:off x="2472866" y="4463994"/>
                <a:ext cx="532640" cy="18174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pic>
          <p:nvPicPr>
            <p:cNvPr id="14" name="Picture 13" descr="chamagnetower_t000_40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314" y="4657734"/>
              <a:ext cx="2571768" cy="1928826"/>
            </a:xfrm>
            <a:prstGeom prst="rect">
              <a:avLst/>
            </a:prstGeom>
          </p:spPr>
        </p:pic>
        <p:pic>
          <p:nvPicPr>
            <p:cNvPr id="15" name="Picture 14" descr="chamagnetower_t000_4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3530" y="4667259"/>
              <a:ext cx="2571768" cy="1928826"/>
            </a:xfrm>
            <a:prstGeom prst="rect">
              <a:avLst/>
            </a:prstGeom>
          </p:spPr>
        </p:pic>
        <p:pic>
          <p:nvPicPr>
            <p:cNvPr id="16" name="Picture 15" descr="HB_champagntower_41_40_s=14.t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9992" y="642939"/>
              <a:ext cx="2563802" cy="1914517"/>
            </a:xfrm>
            <a:prstGeom prst="rect">
              <a:avLst/>
            </a:prstGeom>
          </p:spPr>
        </p:pic>
        <p:pic>
          <p:nvPicPr>
            <p:cNvPr id="17" name="Picture 16" descr="LB_champagntower_41_40_s=14.ti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3530" y="647680"/>
              <a:ext cx="2563802" cy="1914517"/>
            </a:xfrm>
            <a:prstGeom prst="rect">
              <a:avLst/>
            </a:prstGeom>
          </p:spPr>
        </p:pic>
      </p:grpSp>
      <p:pic>
        <p:nvPicPr>
          <p:cNvPr id="19" name="Picture 3" descr="kth_rgb_electr_engin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DCVF On the Champagne tower</a:t>
            </a:r>
            <a:endParaRPr lang="en-US" sz="280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29683" y="3357562"/>
            <a:ext cx="1327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Disparity Vector Field Information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428860" y="835207"/>
            <a:ext cx="419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Energy ratio between common and error view = 2.01 %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level DCVF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221</Words>
  <Application>Microsoft Office PowerPoint</Application>
  <PresentationFormat>On-screen Show (4:3)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DCVF Results and BDCVF</vt:lpstr>
      <vt:lpstr>Disparity Field Estimation</vt:lpstr>
      <vt:lpstr>Slide 3</vt:lpstr>
      <vt:lpstr>DCVF on the Modified Pantomime</vt:lpstr>
      <vt:lpstr>Estimated Disparity Field Information</vt:lpstr>
      <vt:lpstr>DCVF on the Pantomime</vt:lpstr>
      <vt:lpstr>DCVF on the dog</vt:lpstr>
      <vt:lpstr>DCVF On the Champagne tower</vt:lpstr>
      <vt:lpstr>2 level DCVF</vt:lpstr>
      <vt:lpstr>Bidirectional Disparity Compensated View Filter (BDCVF)</vt:lpstr>
      <vt:lpstr>Bdcvf results</vt:lpstr>
      <vt:lpstr>Slide 12</vt:lpstr>
      <vt:lpstr>Slide 13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DCVF Results</dc:title>
  <dc:creator>Pravin Kumar Rana</dc:creator>
  <cp:lastModifiedBy>Pravin Kumar Rana</cp:lastModifiedBy>
  <cp:revision>101</cp:revision>
  <dcterms:created xsi:type="dcterms:W3CDTF">2009-05-04T16:00:50Z</dcterms:created>
  <dcterms:modified xsi:type="dcterms:W3CDTF">2009-05-14T17:03:57Z</dcterms:modified>
</cp:coreProperties>
</file>