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6.png" ContentType="image/png"/>
  <Override PartName="/ppt/media/image65.png" ContentType="image/png"/>
  <Override PartName="/ppt/media/image64.png" ContentType="image/png"/>
  <Override PartName="/ppt/media/image62.png" ContentType="image/png"/>
  <Override PartName="/ppt/media/image60.png" ContentType="image/png"/>
  <Override PartName="/ppt/media/image51.jpeg" ContentType="image/jpeg"/>
  <Override PartName="/ppt/media/image50.png" ContentType="image/png"/>
  <Override PartName="/ppt/media/image49.png" ContentType="image/png"/>
  <Override PartName="/ppt/media/image47.png" ContentType="image/png"/>
  <Override PartName="/ppt/media/image31.png" ContentType="image/png"/>
  <Override PartName="/ppt/media/image45.jpeg" ContentType="image/jpeg"/>
  <Override PartName="/ppt/media/image20.png" ContentType="image/png"/>
  <Override PartName="/ppt/media/image5.png" ContentType="image/png"/>
  <Override PartName="/ppt/media/image21.png" ContentType="image/png"/>
  <Override PartName="/ppt/media/image6.png" ContentType="image/png"/>
  <Override PartName="/ppt/media/image55.jpeg" ContentType="image/jpeg"/>
  <Override PartName="/ppt/media/image12.jpeg" ContentType="image/jpeg"/>
  <Override PartName="/ppt/media/image63.png" ContentType="image/png"/>
  <Override PartName="/ppt/media/image18.jpeg" ContentType="image/jpeg"/>
  <Override PartName="/ppt/media/image28.png" ContentType="image/png"/>
  <Override PartName="/ppt/media/image11.png" ContentType="image/png"/>
  <Override PartName="/ppt/media/image56.jpeg" ContentType="image/jpeg"/>
  <Override PartName="/ppt/media/image13.jpeg" ContentType="image/jpeg"/>
  <Override PartName="/ppt/media/image54.png" ContentType="image/png"/>
  <Override PartName="/ppt/media/image41.jpeg" ContentType="image/jpeg"/>
  <Override PartName="/ppt/media/image4.png" ContentType="image/png"/>
  <Override PartName="/ppt/media/image39.jpeg" ContentType="image/jpeg"/>
  <Override PartName="/ppt/media/image53.png" ContentType="image/png"/>
  <Override PartName="/ppt/media/image17.jpeg" ContentType="image/jpeg"/>
  <Override PartName="/ppt/media/image3.png" ContentType="image/png"/>
  <Override PartName="/ppt/media/image38.png" ContentType="image/png"/>
  <Override PartName="/ppt/media/image52.png" ContentType="image/png"/>
  <Override PartName="/ppt/media/image2.png" ContentType="image/png"/>
  <Override PartName="/ppt/media/image68.jpeg" ContentType="image/jpeg"/>
  <Override PartName="/ppt/media/image37.png" ContentType="image/png"/>
  <Override PartName="/ppt/media/image1.png" ContentType="image/png"/>
  <Override PartName="/ppt/media/image36.png" ContentType="image/png"/>
  <Override PartName="/ppt/media/image22.jpeg" ContentType="image/jpeg"/>
  <Override PartName="/ppt/media/image7.png" ContentType="image/png"/>
  <Override PartName="/ppt/media/image58.png" ContentType="image/png"/>
  <Override PartName="/ppt/media/image8.png" ContentType="image/png"/>
  <Override PartName="/ppt/media/image57.jpeg" ContentType="image/jpeg"/>
  <Override PartName="/ppt/media/image14.jpeg" ContentType="image/jpe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34.jpeg" ContentType="image/jpeg"/>
  <Override PartName="/ppt/media/image24.jpeg" ContentType="image/jpeg"/>
  <Override PartName="/ppt/media/image25.png" ContentType="image/png"/>
  <Override PartName="/ppt/media/image26.jpeg" ContentType="image/jpeg"/>
  <Override PartName="/ppt/media/image67.jpeg" ContentType="image/jpeg"/>
  <Override PartName="/ppt/media/image27.png" ContentType="image/png"/>
  <Override PartName="/ppt/media/image29.png" ContentType="image/png"/>
  <Override PartName="/ppt/media/image30.png" ContentType="image/png"/>
  <Override PartName="/ppt/media/image19.jpeg" ContentType="image/jpeg"/>
  <Override PartName="/ppt/media/image32.jpeg" ContentType="image/jpeg"/>
  <Override PartName="/ppt/media/image15.jpeg" ContentType="image/jpeg"/>
  <Override PartName="/ppt/media/image33.png" ContentType="image/png"/>
  <Override PartName="/ppt/media/image35.png" ContentType="image/png"/>
  <Override PartName="/ppt/media/image40.png" ContentType="image/png"/>
  <Override PartName="/ppt/media/image61.jpeg" ContentType="image/jpeg"/>
  <Override PartName="/ppt/media/image48.jpeg" ContentType="image/jpeg"/>
  <Override PartName="/ppt/media/image42.png" ContentType="image/png"/>
  <Override PartName="/ppt/media/image16.jpeg" ContentType="image/jpeg"/>
  <Override PartName="/ppt/media/image43.png" ContentType="image/png"/>
  <Override PartName="/ppt/media/image44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10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objekt 10" descr=""/>
          <p:cNvPicPr/>
          <p:nvPr/>
        </p:nvPicPr>
        <p:blipFill>
          <a:blip r:embed="rId2"/>
          <a:stretch/>
        </p:blipFill>
        <p:spPr>
          <a:xfrm>
            <a:off x="7937280" y="6369480"/>
            <a:ext cx="720000" cy="2887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6477480" y="6175800"/>
            <a:ext cx="2180880" cy="360"/>
          </a:xfrm>
          <a:prstGeom prst="line">
            <a:avLst/>
          </a:prstGeom>
          <a:ln w="19080">
            <a:solidFill>
              <a:srgbClr val="0e103e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Bildobjekt 6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3" name="Bildobjekt 9" descr=""/>
          <p:cNvPicPr/>
          <p:nvPr/>
        </p:nvPicPr>
        <p:blipFill>
          <a:blip r:embed="rId4"/>
          <a:stretch/>
        </p:blipFill>
        <p:spPr>
          <a:xfrm>
            <a:off x="579600" y="685440"/>
            <a:ext cx="1497960" cy="60156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62960" y="425160"/>
            <a:ext cx="8186040" cy="88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objekt 10" descr=""/>
          <p:cNvPicPr/>
          <p:nvPr/>
        </p:nvPicPr>
        <p:blipFill>
          <a:blip r:embed="rId2"/>
          <a:stretch/>
        </p:blipFill>
        <p:spPr>
          <a:xfrm>
            <a:off x="7937280" y="6369480"/>
            <a:ext cx="720000" cy="288720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>
            <a:off x="6477480" y="6175800"/>
            <a:ext cx="2180880" cy="360"/>
          </a:xfrm>
          <a:prstGeom prst="line">
            <a:avLst/>
          </a:prstGeom>
          <a:ln w="19080">
            <a:solidFill>
              <a:srgbClr val="0e103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Bildobjekt 10" descr=""/>
          <p:cNvPicPr/>
          <p:nvPr/>
        </p:nvPicPr>
        <p:blipFill>
          <a:blip r:embed="rId2"/>
          <a:stretch/>
        </p:blipFill>
        <p:spPr>
          <a:xfrm>
            <a:off x="7937280" y="6369480"/>
            <a:ext cx="720000" cy="288720"/>
          </a:xfrm>
          <a:prstGeom prst="rect">
            <a:avLst/>
          </a:prstGeom>
          <a:ln>
            <a:noFill/>
          </a:ln>
        </p:spPr>
      </p:pic>
      <p:sp>
        <p:nvSpPr>
          <p:cNvPr id="79" name="Line 1"/>
          <p:cNvSpPr/>
          <p:nvPr/>
        </p:nvSpPr>
        <p:spPr>
          <a:xfrm>
            <a:off x="6477480" y="6175800"/>
            <a:ext cx="2180880" cy="360"/>
          </a:xfrm>
          <a:prstGeom prst="line">
            <a:avLst/>
          </a:prstGeom>
          <a:ln w="19080">
            <a:solidFill>
              <a:srgbClr val="0e103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62960" y="425160"/>
            <a:ext cx="8186040" cy="88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jpe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jpe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image" Target="../media/image57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hyperlink" Target="http://buildrepository.tobii.intra/releases/Algo.TobiiCameraCalibration/VR/master/doc/html/index.html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jpeg"/><Relationship Id="rId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jpeg"/><Relationship Id="rId4" Type="http://schemas.openxmlformats.org/officeDocument/2006/relationships/image" Target="../media/image40.png"/><Relationship Id="rId5" Type="http://schemas.openxmlformats.org/officeDocument/2006/relationships/image" Target="../media/image41.jpe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jpe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68000" y="1902240"/>
            <a:ext cx="6451200" cy="13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Performance Team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5440" y="3537000"/>
            <a:ext cx="530640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June 28, 2018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05440" y="3971880"/>
            <a:ext cx="5306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Pravin Kumar Rana and Robert Malmström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469440" y="6431400"/>
            <a:ext cx="36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5B82B85-41B8-4F38-9447-B5A58F89BB60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7F8C6D5-D8B5-4279-AB2B-C54C8333FB61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Yoda: IR reflections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560320" y="1626480"/>
            <a:ext cx="1904040" cy="190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126" descr=""/>
          <p:cNvPicPr/>
          <p:nvPr/>
        </p:nvPicPr>
        <p:blipFill>
          <a:blip r:embed="rId2"/>
          <a:stretch/>
        </p:blipFill>
        <p:spPr>
          <a:xfrm>
            <a:off x="4500000" y="1626480"/>
            <a:ext cx="1904040" cy="190404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2584080" y="3558600"/>
            <a:ext cx="1904040" cy="1904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4503600" y="3566160"/>
            <a:ext cx="1904040" cy="1904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6"/>
          <p:cNvSpPr txBox="1"/>
          <p:nvPr/>
        </p:nvSpPr>
        <p:spPr>
          <a:xfrm>
            <a:off x="764280" y="2468880"/>
            <a:ext cx="1796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V1 Lens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7"/>
          <p:cNvSpPr txBox="1"/>
          <p:nvPr/>
        </p:nvSpPr>
        <p:spPr>
          <a:xfrm>
            <a:off x="788040" y="4297680"/>
            <a:ext cx="1796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V2 Lens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8"/>
          <p:cNvSpPr txBox="1"/>
          <p:nvPr/>
        </p:nvSpPr>
        <p:spPr>
          <a:xfrm>
            <a:off x="2856600" y="5462640"/>
            <a:ext cx="1258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9"/>
          <p:cNvSpPr txBox="1"/>
          <p:nvPr/>
        </p:nvSpPr>
        <p:spPr>
          <a:xfrm>
            <a:off x="4776840" y="5470200"/>
            <a:ext cx="1258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53B0CCA-5384-4DDB-A83A-A8A033FC328C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Love A-System: Glints availability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667240" y="2301480"/>
            <a:ext cx="1904040" cy="190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87480" y="2301480"/>
            <a:ext cx="1904040" cy="1904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BE5D47A-F957-4200-AE06-7733AE222E4C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HMD positioning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Picture 142" descr=""/>
          <p:cNvPicPr/>
          <p:nvPr/>
        </p:nvPicPr>
        <p:blipFill>
          <a:blip r:embed="rId1"/>
          <a:stretch/>
        </p:blipFill>
        <p:spPr>
          <a:xfrm>
            <a:off x="4496040" y="358164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96" name="Picture 143" descr=""/>
          <p:cNvPicPr/>
          <p:nvPr/>
        </p:nvPicPr>
        <p:blipFill>
          <a:blip r:embed="rId2"/>
          <a:stretch/>
        </p:blipFill>
        <p:spPr>
          <a:xfrm>
            <a:off x="2560320" y="166140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97" name="Picture 144" descr=""/>
          <p:cNvPicPr/>
          <p:nvPr/>
        </p:nvPicPr>
        <p:blipFill>
          <a:blip r:embed="rId3"/>
          <a:stretch/>
        </p:blipFill>
        <p:spPr>
          <a:xfrm>
            <a:off x="2560320" y="358164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98" name="Picture 145" descr=""/>
          <p:cNvPicPr/>
          <p:nvPr/>
        </p:nvPicPr>
        <p:blipFill>
          <a:blip r:embed="rId4"/>
          <a:stretch/>
        </p:blipFill>
        <p:spPr>
          <a:xfrm>
            <a:off x="4480560" y="1645920"/>
            <a:ext cx="1904040" cy="1904040"/>
          </a:xfrm>
          <a:prstGeom prst="rect">
            <a:avLst/>
          </a:prstGeom>
          <a:ln>
            <a:noFill/>
          </a:ln>
        </p:spPr>
      </p:pic>
      <p:sp>
        <p:nvSpPr>
          <p:cNvPr id="199" name="TextShape 3"/>
          <p:cNvSpPr txBox="1"/>
          <p:nvPr/>
        </p:nvSpPr>
        <p:spPr>
          <a:xfrm>
            <a:off x="2834640" y="5485680"/>
            <a:ext cx="1258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4685400" y="5505480"/>
            <a:ext cx="1258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3A88FBD-2BF2-4D30-8713-7058168DBB12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Large IPD/ Wide gaze angles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148" descr=""/>
          <p:cNvPicPr/>
          <p:nvPr/>
        </p:nvPicPr>
        <p:blipFill>
          <a:blip r:embed="rId1"/>
          <a:stretch/>
        </p:blipFill>
        <p:spPr>
          <a:xfrm>
            <a:off x="4130280" y="246132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204" name="Picture 149" descr=""/>
          <p:cNvPicPr/>
          <p:nvPr/>
        </p:nvPicPr>
        <p:blipFill>
          <a:blip r:embed="rId2"/>
          <a:stretch/>
        </p:blipFill>
        <p:spPr>
          <a:xfrm>
            <a:off x="2194560" y="2468880"/>
            <a:ext cx="1904040" cy="1904040"/>
          </a:xfrm>
          <a:prstGeom prst="rect">
            <a:avLst/>
          </a:prstGeom>
          <a:ln>
            <a:noFill/>
          </a:ln>
        </p:spPr>
      </p:pic>
      <p:sp>
        <p:nvSpPr>
          <p:cNvPr id="205" name="TextShape 3"/>
          <p:cNvSpPr txBox="1"/>
          <p:nvPr/>
        </p:nvSpPr>
        <p:spPr>
          <a:xfrm>
            <a:off x="2490840" y="4372920"/>
            <a:ext cx="1258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4480560" y="4365360"/>
            <a:ext cx="12582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1CFB7E7-936D-4E28-84C6-D7722FCB0BD3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Lens + ET Camera Lens Disortion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Picture 152" descr=""/>
          <p:cNvPicPr/>
          <p:nvPr/>
        </p:nvPicPr>
        <p:blipFill>
          <a:blip r:embed="rId1"/>
          <a:stretch/>
        </p:blipFill>
        <p:spPr>
          <a:xfrm>
            <a:off x="0" y="1645920"/>
            <a:ext cx="9142920" cy="1729080"/>
          </a:xfrm>
          <a:prstGeom prst="rect">
            <a:avLst/>
          </a:prstGeom>
          <a:ln>
            <a:noFill/>
          </a:ln>
        </p:spPr>
      </p:pic>
      <p:pic>
        <p:nvPicPr>
          <p:cNvPr id="210" name="Picture 153" descr=""/>
          <p:cNvPicPr/>
          <p:nvPr/>
        </p:nvPicPr>
        <p:blipFill>
          <a:blip r:embed="rId2"/>
          <a:stretch/>
        </p:blipFill>
        <p:spPr>
          <a:xfrm>
            <a:off x="0" y="3566160"/>
            <a:ext cx="9142920" cy="1780200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535680" y="1036440"/>
            <a:ext cx="65044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Artificial eye images through Corolla HMD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9896550-5CFA-412B-B936-572B0672CEFE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integration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157" descr=""/>
          <p:cNvPicPr/>
          <p:nvPr/>
        </p:nvPicPr>
        <p:blipFill>
          <a:blip r:embed="rId1"/>
          <a:stretch/>
        </p:blipFill>
        <p:spPr>
          <a:xfrm>
            <a:off x="2152440" y="889200"/>
            <a:ext cx="4330080" cy="596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158" descr=""/>
          <p:cNvPicPr/>
          <p:nvPr/>
        </p:nvPicPr>
        <p:blipFill>
          <a:blip r:embed="rId1"/>
          <a:stretch/>
        </p:blipFill>
        <p:spPr>
          <a:xfrm>
            <a:off x="1920960" y="1068840"/>
            <a:ext cx="4296240" cy="569700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B9BBAF3-1234-42F9-A0DF-110123ACC63E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HW calibration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38376E0-F507-4B46-BBE4-A0278586823C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HW calibration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Picture 163" descr=""/>
          <p:cNvPicPr/>
          <p:nvPr/>
        </p:nvPicPr>
        <p:blipFill>
          <a:blip r:embed="rId1"/>
          <a:stretch/>
        </p:blipFill>
        <p:spPr>
          <a:xfrm>
            <a:off x="795600" y="969840"/>
            <a:ext cx="7533720" cy="517788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5120640" y="3413880"/>
            <a:ext cx="31158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Tobii Camera Calibration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70D3666-9F33-4A46-B3C7-93B1E48BB647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HW calibration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632480" y="1676880"/>
            <a:ext cx="3808800" cy="3808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Calibration Target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822960" y="1676880"/>
            <a:ext cx="3808800" cy="380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Calibration Target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0E02AC0-691F-4376-9E88-CC5A94217151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HW calibration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449600" y="1554480"/>
            <a:ext cx="3808800" cy="3808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 Image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40080" y="1554480"/>
            <a:ext cx="3808800" cy="380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 Image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1DFD815-2DFF-461B-A375-F16E3730C6C9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performance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22960" y="2980080"/>
            <a:ext cx="1279440" cy="1225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Robert Malmström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(Algo Lead)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919240" y="3017520"/>
            <a:ext cx="1286640" cy="1279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Pravin K Rana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(Scrum Master)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5127840" y="2527560"/>
            <a:ext cx="1279440" cy="12794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Yimu Wang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577840" y="914400"/>
            <a:ext cx="1279440" cy="1279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Pravin K Rana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7347600" y="3317400"/>
            <a:ext cx="1279440" cy="12794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Gilfredo-Remon Salazar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5852160" y="4114800"/>
            <a:ext cx="1279440" cy="12794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Torbjörn Sundberg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6759720" y="5669280"/>
            <a:ext cx="737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7223760" y="1645920"/>
            <a:ext cx="1278720" cy="127944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Erik Ljungzell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7040880" y="5779800"/>
            <a:ext cx="7380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CC80446-C266-471D-BE5E-7EF7D0AE96E2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data collection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175" descr=""/>
          <p:cNvPicPr/>
          <p:nvPr/>
        </p:nvPicPr>
        <p:blipFill>
          <a:blip r:embed="rId1"/>
          <a:stretch/>
        </p:blipFill>
        <p:spPr>
          <a:xfrm>
            <a:off x="1438560" y="933840"/>
            <a:ext cx="5023080" cy="58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8645316-81F5-4ED5-AA72-A2330D58D9CE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 data collection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175" descr=""/>
          <p:cNvPicPr/>
          <p:nvPr/>
        </p:nvPicPr>
        <p:blipFill>
          <a:blip r:embed="rId1"/>
          <a:stretch/>
        </p:blipFill>
        <p:spPr>
          <a:xfrm>
            <a:off x="1438560" y="933840"/>
            <a:ext cx="5023080" cy="58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A2B58A1-5891-4DA1-A889-55ECAC94B310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Sprint planning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572040" y="1455840"/>
            <a:ext cx="7474680" cy="45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 Performance team recently moved from one week sprint to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week sprint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Sprint planning is done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 other Monday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was done this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Before each sprint planning PO prioritizes the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Stories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 the backlog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new JIRA stories created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must have a DoD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be started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JIRA tasks are created by the team during and after sprint planning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F76C4C8-CCE3-470B-B2D2-D82FA15AB7C7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Needed for Algo Performance to get Start working on a new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548640" y="1651680"/>
            <a:ext cx="7474680" cy="420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number for time reporting and JIRA-project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Call for a Kick-off meeting with all teams to create a first initial time plan (from Algo Performance it should be Robert and Pravin)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sure the customer delivers (SW, CAD, Lens model, prototype) in time for each step in the time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 with Algo Performance, Image collection and QA that all are synced for the planned image collections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5CD0B18-6912-4180-ACFE-44D99775E97C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VR integration is different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97" descr=""/>
          <p:cNvPicPr/>
          <p:nvPr/>
        </p:nvPicPr>
        <p:blipFill>
          <a:blip r:embed="rId1"/>
          <a:stretch/>
        </p:blipFill>
        <p:spPr>
          <a:xfrm>
            <a:off x="914400" y="1201320"/>
            <a:ext cx="3285360" cy="2368440"/>
          </a:xfrm>
          <a:prstGeom prst="rect">
            <a:avLst/>
          </a:prstGeom>
          <a:ln>
            <a:noFill/>
          </a:ln>
        </p:spPr>
      </p:pic>
      <p:pic>
        <p:nvPicPr>
          <p:cNvPr id="134" name="Picture 98" descr=""/>
          <p:cNvPicPr/>
          <p:nvPr/>
        </p:nvPicPr>
        <p:blipFill>
          <a:blip r:embed="rId2"/>
          <a:stretch/>
        </p:blipFill>
        <p:spPr>
          <a:xfrm>
            <a:off x="811080" y="3749040"/>
            <a:ext cx="3303000" cy="2463840"/>
          </a:xfrm>
          <a:prstGeom prst="rect">
            <a:avLst/>
          </a:prstGeom>
          <a:ln>
            <a:noFill/>
          </a:ln>
        </p:spPr>
      </p:pic>
      <p:pic>
        <p:nvPicPr>
          <p:cNvPr id="135" name="Picture 99" descr=""/>
          <p:cNvPicPr/>
          <p:nvPr/>
        </p:nvPicPr>
        <p:blipFill>
          <a:blip r:embed="rId3"/>
          <a:stretch/>
        </p:blipFill>
        <p:spPr>
          <a:xfrm>
            <a:off x="5212080" y="3515040"/>
            <a:ext cx="3446640" cy="2610720"/>
          </a:xfrm>
          <a:prstGeom prst="rect">
            <a:avLst/>
          </a:prstGeom>
          <a:ln>
            <a:noFill/>
          </a:ln>
        </p:spPr>
      </p:pic>
      <p:pic>
        <p:nvPicPr>
          <p:cNvPr id="136" name="Picture 100" descr=""/>
          <p:cNvPicPr/>
          <p:nvPr/>
        </p:nvPicPr>
        <p:blipFill>
          <a:blip r:embed="rId4"/>
          <a:stretch/>
        </p:blipFill>
        <p:spPr>
          <a:xfrm>
            <a:off x="5394960" y="1226880"/>
            <a:ext cx="3049920" cy="228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E6E835E-970C-40C9-9A22-B313581D4BC7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Platform: Everything is wonderful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496040" y="2500560"/>
            <a:ext cx="1904040" cy="190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560320" y="2484360"/>
            <a:ext cx="1904040" cy="1904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6EA7671-62DB-4CEE-A219-D9309BFCC7F7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VR integration is different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79600" y="1387080"/>
            <a:ext cx="1904040" cy="190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08" descr=""/>
          <p:cNvPicPr/>
          <p:nvPr/>
        </p:nvPicPr>
        <p:blipFill>
          <a:blip r:embed="rId2"/>
          <a:stretch/>
        </p:blipFill>
        <p:spPr>
          <a:xfrm>
            <a:off x="2484360" y="138708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45" name="Picture 109" descr=""/>
          <p:cNvPicPr/>
          <p:nvPr/>
        </p:nvPicPr>
        <p:blipFill>
          <a:blip r:embed="rId3"/>
          <a:stretch/>
        </p:blipFill>
        <p:spPr>
          <a:xfrm>
            <a:off x="564120" y="394740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46" name="Picture 110" descr=""/>
          <p:cNvPicPr/>
          <p:nvPr/>
        </p:nvPicPr>
        <p:blipFill>
          <a:blip r:embed="rId4"/>
          <a:stretch/>
        </p:blipFill>
        <p:spPr>
          <a:xfrm>
            <a:off x="2468880" y="394740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47" name="Picture 111" descr=""/>
          <p:cNvPicPr/>
          <p:nvPr/>
        </p:nvPicPr>
        <p:blipFill>
          <a:blip r:embed="rId5"/>
          <a:stretch/>
        </p:blipFill>
        <p:spPr>
          <a:xfrm>
            <a:off x="6583680" y="138708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48" name="Picture 112" descr=""/>
          <p:cNvPicPr/>
          <p:nvPr/>
        </p:nvPicPr>
        <p:blipFill>
          <a:blip r:embed="rId6"/>
          <a:stretch/>
        </p:blipFill>
        <p:spPr>
          <a:xfrm>
            <a:off x="4678920" y="138708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49" name="Picture 113" descr=""/>
          <p:cNvPicPr/>
          <p:nvPr/>
        </p:nvPicPr>
        <p:blipFill>
          <a:blip r:embed="rId7"/>
          <a:stretch/>
        </p:blipFill>
        <p:spPr>
          <a:xfrm>
            <a:off x="4678920" y="393192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50" name="Picture 114" descr=""/>
          <p:cNvPicPr/>
          <p:nvPr/>
        </p:nvPicPr>
        <p:blipFill>
          <a:blip r:embed="rId8"/>
          <a:stretch/>
        </p:blipFill>
        <p:spPr>
          <a:xfrm>
            <a:off x="6583680" y="3931920"/>
            <a:ext cx="1904040" cy="190404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2004840" y="3310920"/>
            <a:ext cx="7380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005200" y="3311280"/>
            <a:ext cx="7380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6126480" y="3310920"/>
            <a:ext cx="7380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1463040" y="5851800"/>
            <a:ext cx="19198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Love System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5669280" y="5836320"/>
            <a:ext cx="19198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Hiphop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B746362-95C5-45EA-9D29-0E8C254F8EB1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U2: Fresnel 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560320" y="2484360"/>
            <a:ext cx="1904040" cy="190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496040" y="2484360"/>
            <a:ext cx="1904040" cy="1904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AD8C6A2-A83E-48EC-AAF2-0BF8D8444E47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StarVr: FoV and wide gaze angles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2484360" y="2560320"/>
            <a:ext cx="1904040" cy="190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404600" y="2560320"/>
            <a:ext cx="1904040" cy="1904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E180A5E-A86E-43DE-90D3-4158E293822E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Yoda: IR reflections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560320" y="1626480"/>
            <a:ext cx="1904040" cy="190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V1 Lens (StarVr)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126" descr=""/>
          <p:cNvPicPr/>
          <p:nvPr/>
        </p:nvPicPr>
        <p:blipFill>
          <a:blip r:embed="rId2"/>
          <a:stretch/>
        </p:blipFill>
        <p:spPr>
          <a:xfrm>
            <a:off x="4500000" y="1626480"/>
            <a:ext cx="1904040" cy="190404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2584080" y="3558600"/>
            <a:ext cx="1904040" cy="1904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V2 Lens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(Yoda)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4503600" y="3566160"/>
            <a:ext cx="1904040" cy="19040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560320" y="3566160"/>
            <a:ext cx="1904040" cy="19040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65120" y="6435000"/>
            <a:ext cx="37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3E6AB94-6B70-4047-9B61-7A3553F3B9DD}" type="slidenum">
              <a:rPr b="0" i="1" lang="en-US" sz="900" spc="-1" strike="noStrike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62960" y="425160"/>
            <a:ext cx="8186040" cy="8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e103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Prescription glasses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132" descr=""/>
          <p:cNvPicPr/>
          <p:nvPr/>
        </p:nvPicPr>
        <p:blipFill>
          <a:blip r:embed="rId1"/>
          <a:stretch/>
        </p:blipFill>
        <p:spPr>
          <a:xfrm>
            <a:off x="2560320" y="330732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74" name="Picture 133" descr=""/>
          <p:cNvPicPr/>
          <p:nvPr/>
        </p:nvPicPr>
        <p:blipFill>
          <a:blip r:embed="rId2"/>
          <a:stretch/>
        </p:blipFill>
        <p:spPr>
          <a:xfrm>
            <a:off x="4496040" y="329184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75" name="Picture 134" descr=""/>
          <p:cNvPicPr/>
          <p:nvPr/>
        </p:nvPicPr>
        <p:blipFill>
          <a:blip r:embed="rId3"/>
          <a:stretch/>
        </p:blipFill>
        <p:spPr>
          <a:xfrm>
            <a:off x="2560320" y="131364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76" name="Picture 135" descr=""/>
          <p:cNvPicPr/>
          <p:nvPr/>
        </p:nvPicPr>
        <p:blipFill>
          <a:blip r:embed="rId4"/>
          <a:stretch/>
        </p:blipFill>
        <p:spPr>
          <a:xfrm>
            <a:off x="4496040" y="1313640"/>
            <a:ext cx="1904040" cy="1904040"/>
          </a:xfrm>
          <a:prstGeom prst="rect">
            <a:avLst/>
          </a:prstGeom>
          <a:ln>
            <a:noFill/>
          </a:ln>
        </p:spPr>
      </p:pic>
      <p:sp>
        <p:nvSpPr>
          <p:cNvPr id="177" name="TextShape 3"/>
          <p:cNvSpPr txBox="1"/>
          <p:nvPr/>
        </p:nvSpPr>
        <p:spPr>
          <a:xfrm>
            <a:off x="2926080" y="5231160"/>
            <a:ext cx="11073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4663440" y="5231160"/>
            <a:ext cx="146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</TotalTime>
  <Application>LibreOffice/5.1.6.2$Linux_X86_64 LibreOffice_project/10m0$Build-2</Application>
  <Words>329</Words>
  <Paragraphs>321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2018-06-15T09:54:10Z</dcterms:created>
  <dc:creator/>
  <dc:description/>
  <dc:language>en-US</dc:language>
  <cp:lastModifiedBy/>
  <dcterms:modified xsi:type="dcterms:W3CDTF">2018-06-28T10:41:29Z</dcterms:modified>
  <cp:revision>45</cp:revision>
  <dc:subject/>
  <dc:title>Project Status Report [project name]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0x010100B1995ADADAB47E419BA077C2FF1581E3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  <property fmtid="{D5CDD505-2E9C-101B-9397-08002B2CF9AE}" pid="13" name="_dlc_DocIdItemGuid">
    <vt:lpwstr>72f03642-c3e7-424f-a2f4-d7e8881b3fe0</vt:lpwstr>
  </property>
</Properties>
</file>