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714" autoAdjust="0"/>
  </p:normalViewPr>
  <p:slideViewPr>
    <p:cSldViewPr>
      <p:cViewPr>
        <p:scale>
          <a:sx n="90" d="100"/>
          <a:sy n="90" d="100"/>
        </p:scale>
        <p:origin x="-954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8031E-07EA-4107-A517-F4F27ABE32E3}" type="datetimeFigureOut">
              <a:rPr lang="sv-SE" smtClean="0"/>
              <a:pPr/>
              <a:t>2009-01-15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54BAD-2650-4C81-9B18-D8D537B6D9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2009-01-16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Pravin Kumar Rana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F282-C35D-405E-BFEE-B835A22DC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2009-01-16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Pravin Kumar Rana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F282-C35D-405E-BFEE-B835A22DC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2009-01-16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Pravin Kumar Rana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F282-C35D-405E-BFEE-B835A22DC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2009-01-16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Pravin Kumar Rana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F282-C35D-405E-BFEE-B835A22DC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2009-01-16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Pravin Kumar Rana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F282-C35D-405E-BFEE-B835A22DC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2009-01-16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Pravin Kumar Rana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F282-C35D-405E-BFEE-B835A22DC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2009-01-16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Pravin Kumar Rana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F282-C35D-405E-BFEE-B835A22DC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2009-01-16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Pravin Kumar Rana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F282-C35D-405E-BFEE-B835A22DC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2009-01-16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Pravin Kumar Rana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F282-C35D-405E-BFEE-B835A22DC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2009-01-16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Pravin Kumar Rana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F282-C35D-405E-BFEE-B835A22DC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2009-01-16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Pravin Kumar Rana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F282-C35D-405E-BFEE-B835A22DC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2009-01-16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Pravin Kumar Rana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9F282-C35D-405E-BFEE-B835A22DC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143000"/>
          </a:xfrm>
        </p:spPr>
        <p:txBody>
          <a:bodyPr/>
          <a:lstStyle/>
          <a:p>
            <a:r>
              <a:rPr lang="en-US" b="1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600200"/>
            <a:ext cx="8358246" cy="45259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Representation of multi-resolution disparity fields</a:t>
            </a:r>
            <a:endParaRPr lang="en-US" sz="2600" dirty="0" smtClean="0"/>
          </a:p>
          <a:p>
            <a:pPr lvl="1"/>
            <a:r>
              <a:rPr lang="en-US" sz="2200" dirty="0" smtClean="0"/>
              <a:t>using </a:t>
            </a:r>
            <a:r>
              <a:rPr lang="en-US" sz="2200" dirty="0" smtClean="0"/>
              <a:t>a suitable </a:t>
            </a:r>
            <a:r>
              <a:rPr lang="en-US" sz="2200" dirty="0" smtClean="0"/>
              <a:t>geometry </a:t>
            </a:r>
            <a:r>
              <a:rPr lang="en-US" sz="2200" dirty="0" smtClean="0"/>
              <a:t>model with single </a:t>
            </a:r>
            <a:r>
              <a:rPr lang="en-US" sz="2200" dirty="0" smtClean="0"/>
              <a:t>depth </a:t>
            </a:r>
            <a:r>
              <a:rPr lang="en-US" sz="2200" dirty="0" smtClean="0"/>
              <a:t>map</a:t>
            </a:r>
          </a:p>
          <a:p>
            <a:pPr lvl="1"/>
            <a:r>
              <a:rPr lang="en-US" sz="2200" dirty="0" smtClean="0"/>
              <a:t>u</a:t>
            </a:r>
            <a:r>
              <a:rPr lang="en-US" sz="2200" dirty="0" smtClean="0"/>
              <a:t>sing a multi-resolution representation for the disparity fields</a:t>
            </a:r>
          </a:p>
          <a:p>
            <a:r>
              <a:rPr lang="en-US" sz="2600" dirty="0" smtClean="0"/>
              <a:t>For view </a:t>
            </a:r>
            <a:r>
              <a:rPr lang="en-US" sz="2600" dirty="0" smtClean="0"/>
              <a:t>interpolation, the required disparity </a:t>
            </a:r>
            <a:r>
              <a:rPr lang="en-US" sz="2600" dirty="0" smtClean="0"/>
              <a:t>field is interpolated from the single depth map / multi-resolution disparity </a:t>
            </a:r>
            <a:r>
              <a:rPr lang="en-US" sz="2600" dirty="0" smtClean="0"/>
              <a:t>field</a:t>
            </a:r>
            <a:endParaRPr lang="en-US" sz="2600" dirty="0" smtClean="0"/>
          </a:p>
          <a:p>
            <a:r>
              <a:rPr lang="en-US" sz="2600" dirty="0" smtClean="0"/>
              <a:t>Implementation of </a:t>
            </a:r>
            <a:r>
              <a:rPr lang="en-US" sz="2600" dirty="0" smtClean="0"/>
              <a:t>d</a:t>
            </a:r>
            <a:r>
              <a:rPr lang="en-US" sz="2600" dirty="0" smtClean="0"/>
              <a:t>isparity-compensated </a:t>
            </a:r>
            <a:r>
              <a:rPr lang="en-US" sz="2600" dirty="0" smtClean="0"/>
              <a:t>view </a:t>
            </a:r>
            <a:r>
              <a:rPr lang="en-US" sz="2600" dirty="0" smtClean="0"/>
              <a:t>filters</a:t>
            </a:r>
            <a:endParaRPr lang="en-US" sz="2600" dirty="0" smtClean="0"/>
          </a:p>
          <a:p>
            <a:r>
              <a:rPr lang="en-US" sz="2600" dirty="0" smtClean="0"/>
              <a:t>Investigate the use </a:t>
            </a:r>
            <a:r>
              <a:rPr lang="en-US" sz="2600" dirty="0" smtClean="0"/>
              <a:t>of estimated depth </a:t>
            </a:r>
            <a:r>
              <a:rPr lang="en-US" sz="2600" dirty="0" smtClean="0"/>
              <a:t>maps </a:t>
            </a:r>
            <a:r>
              <a:rPr lang="en-US" sz="2600" dirty="0" smtClean="0"/>
              <a:t>from Nagoya Depth Estimation software </a:t>
            </a:r>
            <a:r>
              <a:rPr lang="en-US" sz="2600" dirty="0" smtClean="0"/>
              <a:t>for multi-resolution </a:t>
            </a:r>
            <a:r>
              <a:rPr lang="en-US" sz="2600" dirty="0" smtClean="0"/>
              <a:t>view </a:t>
            </a:r>
            <a:r>
              <a:rPr lang="en-US" sz="2600" dirty="0" smtClean="0"/>
              <a:t>analysis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2" descr="\\it.ee.kth.se\dfs\home\prara\My Pictures\Microsoft Clip Organizer\CG3C0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1763"/>
            <a:ext cx="103505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2009-01-16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F282-C35D-405E-BFEE-B835A22DC8F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Pravin Kumar Rana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975824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 smtClean="0">
                <a:solidFill>
                  <a:srgbClr val="0000FF"/>
                </a:solidFill>
              </a:rPr>
              <a:t>View Interpolation  </a:t>
            </a:r>
            <a:r>
              <a:rPr lang="en-US" sz="2400" b="1" i="1" u="sng" dirty="0" smtClean="0">
                <a:solidFill>
                  <a:srgbClr val="0000FF"/>
                </a:solidFill>
              </a:rPr>
              <a:t>via </a:t>
            </a:r>
            <a:r>
              <a:rPr lang="en-US" sz="2400" b="1" u="sng" dirty="0" smtClean="0">
                <a:solidFill>
                  <a:srgbClr val="0000FF"/>
                </a:solidFill>
              </a:rPr>
              <a:t>Multi-resolution View Analysis &amp; Synthesis</a:t>
            </a:r>
            <a:endParaRPr lang="en-US" sz="2000" b="1" u="sng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77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Next Steps</vt:lpstr>
    </vt:vector>
  </TitlesOfParts>
  <Company>KTH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To Do …</dc:title>
  <dc:creator>Pravin Kumar Rana</dc:creator>
  <cp:lastModifiedBy>Pravin Kumar Rana</cp:lastModifiedBy>
  <cp:revision>42</cp:revision>
  <dcterms:created xsi:type="dcterms:W3CDTF">2009-01-10T14:04:57Z</dcterms:created>
  <dcterms:modified xsi:type="dcterms:W3CDTF">2009-01-15T12:34:40Z</dcterms:modified>
</cp:coreProperties>
</file>