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diagrams/colors1.xml" ContentType="application/vnd.openxmlformats-officedocument.drawingml.diagramColor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Override PartName="/ppt/diagrams/layout1.xml" ContentType="application/vnd.openxmlformats-officedocument.drawingml.diagramLayout+xml"/>
  <Override PartName="/ppt/charts/chart3.xml" ContentType="application/vnd.openxmlformats-officedocument.drawingml.char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Default Extension="emf" ContentType="image/x-emf"/>
  <Override PartName="/ppt/diagrams/quickStyle1.xml" ContentType="application/vnd.openxmlformats-officedocument.drawingml.diagramStyl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7"/>
  </p:notesMasterIdLst>
  <p:sldIdLst>
    <p:sldId id="256" r:id="rId2"/>
    <p:sldId id="258" r:id="rId3"/>
    <p:sldId id="291" r:id="rId4"/>
    <p:sldId id="279" r:id="rId5"/>
    <p:sldId id="259" r:id="rId6"/>
    <p:sldId id="326" r:id="rId7"/>
    <p:sldId id="328" r:id="rId8"/>
    <p:sldId id="319" r:id="rId9"/>
    <p:sldId id="323" r:id="rId10"/>
    <p:sldId id="302" r:id="rId11"/>
    <p:sldId id="335" r:id="rId12"/>
    <p:sldId id="290" r:id="rId13"/>
    <p:sldId id="316" r:id="rId14"/>
    <p:sldId id="298" r:id="rId15"/>
    <p:sldId id="297" r:id="rId16"/>
    <p:sldId id="294" r:id="rId17"/>
    <p:sldId id="264" r:id="rId18"/>
    <p:sldId id="265" r:id="rId19"/>
    <p:sldId id="276" r:id="rId20"/>
    <p:sldId id="278" r:id="rId21"/>
    <p:sldId id="267" r:id="rId22"/>
    <p:sldId id="327" r:id="rId23"/>
    <p:sldId id="334" r:id="rId24"/>
    <p:sldId id="330" r:id="rId25"/>
    <p:sldId id="331" r:id="rId26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0714" autoAdjust="0"/>
  </p:normalViewPr>
  <p:slideViewPr>
    <p:cSldViewPr>
      <p:cViewPr>
        <p:scale>
          <a:sx n="73" d="100"/>
          <a:sy n="73" d="100"/>
        </p:scale>
        <p:origin x="-1470" y="-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Chart%20in%20Microsoft%20Office%20PowerPoint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chart>
    <c:title>
      <c:tx>
        <c:rich>
          <a:bodyPr/>
          <a:lstStyle/>
          <a:p>
            <a:pPr>
              <a:defRPr/>
            </a:pPr>
            <a:r>
              <a:rPr lang="en-US" sz="1600" b="0" dirty="0" smtClean="0"/>
              <a:t>Book Arrival View 8</a:t>
            </a:r>
            <a:endParaRPr lang="en-US" sz="1600" b="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</c:strCache>
            </c:strRef>
          </c:tx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chemeClr val="accent2"/>
              </a:solidFill>
            </c:spPr>
          </c:dPt>
          <c:cat>
            <c:strRef>
              <c:f>'[Chart in Microsoft Office PowerPoint]Sheet1'!$A$2:$A$4</c:f>
              <c:strCache>
                <c:ptCount val="3"/>
                <c:pt idx="0">
                  <c:v>LDVRen 1.0</c:v>
                </c:pt>
                <c:pt idx="1">
                  <c:v>VSRS 2.0</c:v>
                </c:pt>
                <c:pt idx="2">
                  <c:v>ViSBD 2.1</c:v>
                </c:pt>
              </c:strCache>
            </c:strRef>
          </c:cat>
          <c:val>
            <c:numRef>
              <c:f>'[Chart in Microsoft Office PowerPoint]Sheet1'!$B$2:$B$4</c:f>
              <c:numCache>
                <c:formatCode>General</c:formatCode>
                <c:ptCount val="3"/>
                <c:pt idx="0">
                  <c:v>36.077928</c:v>
                </c:pt>
                <c:pt idx="1">
                  <c:v>36.527415000000005</c:v>
                </c:pt>
                <c:pt idx="2">
                  <c:v>36.749450000000003</c:v>
                </c:pt>
              </c:numCache>
            </c:numRef>
          </c:val>
        </c:ser>
        <c:axId val="88325504"/>
        <c:axId val="88339968"/>
      </c:barChart>
      <c:catAx>
        <c:axId val="88325504"/>
        <c:scaling>
          <c:orientation val="minMax"/>
        </c:scaling>
        <c:axPos val="b"/>
        <c:majorTickMark val="none"/>
        <c:tickLblPos val="nextTo"/>
        <c:crossAx val="88339968"/>
        <c:crosses val="autoZero"/>
        <c:auto val="1"/>
        <c:lblAlgn val="ctr"/>
        <c:lblOffset val="100"/>
      </c:catAx>
      <c:valAx>
        <c:axId val="8833996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sv-SE" sz="1100" b="0" dirty="0" err="1" smtClean="0"/>
                  <a:t>Average</a:t>
                </a:r>
                <a:endParaRPr lang="sv-SE" sz="1100" b="0" dirty="0" smtClean="0"/>
              </a:p>
              <a:p>
                <a:pPr>
                  <a:defRPr/>
                </a:pPr>
                <a:r>
                  <a:rPr lang="sv-SE" sz="1100" b="0" dirty="0" smtClean="0"/>
                  <a:t>PSNR</a:t>
                </a:r>
              </a:p>
              <a:p>
                <a:pPr>
                  <a:defRPr/>
                </a:pPr>
                <a:r>
                  <a:rPr lang="sv-SE" sz="1100" b="0" dirty="0" smtClean="0"/>
                  <a:t>(First</a:t>
                </a:r>
                <a:r>
                  <a:rPr lang="sv-SE" sz="1100" b="0" baseline="0" dirty="0" smtClean="0"/>
                  <a:t> 20 </a:t>
                </a:r>
              </a:p>
              <a:p>
                <a:pPr>
                  <a:defRPr/>
                </a:pPr>
                <a:r>
                  <a:rPr lang="sv-SE" sz="1100" b="0" baseline="0" dirty="0" err="1" smtClean="0"/>
                  <a:t>Frames</a:t>
                </a:r>
                <a:r>
                  <a:rPr lang="sv-SE" sz="1100" b="0" baseline="0" dirty="0" smtClean="0"/>
                  <a:t>)</a:t>
                </a:r>
                <a:endParaRPr lang="sv-SE" sz="1100" b="0" dirty="0"/>
              </a:p>
            </c:rich>
          </c:tx>
          <c:layout/>
        </c:title>
        <c:numFmt formatCode="General" sourceLinked="1"/>
        <c:majorTickMark val="none"/>
        <c:tickLblPos val="nextTo"/>
        <c:crossAx val="88325504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lang val="sv-SE"/>
  <c:chart>
    <c:title>
      <c:tx>
        <c:rich>
          <a:bodyPr/>
          <a:lstStyle/>
          <a:p>
            <a:pPr>
              <a:defRPr/>
            </a:pPr>
            <a:r>
              <a:rPr lang="en-US" sz="1600" b="0" dirty="0"/>
              <a:t>Dog</a:t>
            </a:r>
            <a:r>
              <a:rPr lang="en-US" sz="1600" b="0" baseline="0" dirty="0"/>
              <a:t> View 39</a:t>
            </a:r>
            <a:endParaRPr lang="en-US" sz="1600" b="0" dirty="0"/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  <c:pt idx="0">
                  <c:v>View 39</c:v>
                </c:pt>
              </c:strCache>
            </c:strRef>
          </c:tx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chemeClr val="accent2"/>
              </a:solidFill>
            </c:spPr>
          </c:dPt>
          <c:cat>
            <c:strRef>
              <c:f>'[Chart in Microsoft Office PowerPoint]Sheet1'!$A$2:$A$4</c:f>
              <c:strCache>
                <c:ptCount val="3"/>
                <c:pt idx="0">
                  <c:v>LDVRen 1.0</c:v>
                </c:pt>
                <c:pt idx="1">
                  <c:v>VSRS 2.0</c:v>
                </c:pt>
                <c:pt idx="2">
                  <c:v>ViSBD 2.1</c:v>
                </c:pt>
              </c:strCache>
            </c:strRef>
          </c:cat>
          <c:val>
            <c:numRef>
              <c:f>'[Chart in Microsoft Office PowerPoint]Sheet1'!$B$2:$B$4</c:f>
              <c:numCache>
                <c:formatCode>General</c:formatCode>
                <c:ptCount val="3"/>
                <c:pt idx="0">
                  <c:v>28.815643999999995</c:v>
                </c:pt>
                <c:pt idx="1">
                  <c:v>31.744689999999995</c:v>
                </c:pt>
                <c:pt idx="2">
                  <c:v>31.437771000000001</c:v>
                </c:pt>
              </c:numCache>
            </c:numRef>
          </c:val>
        </c:ser>
        <c:axId val="87108992"/>
        <c:axId val="88302720"/>
      </c:barChart>
      <c:catAx>
        <c:axId val="87108992"/>
        <c:scaling>
          <c:orientation val="minMax"/>
        </c:scaling>
        <c:axPos val="b"/>
        <c:tickLblPos val="nextTo"/>
        <c:crossAx val="88302720"/>
        <c:crosses val="autoZero"/>
        <c:auto val="1"/>
        <c:lblAlgn val="ctr"/>
        <c:lblOffset val="100"/>
      </c:catAx>
      <c:valAx>
        <c:axId val="88302720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 algn="ctr">
                  <a:defRPr/>
                </a:pPr>
                <a:r>
                  <a:rPr lang="sv-SE" sz="1100" b="0" i="0" baseline="0" dirty="0" err="1" smtClean="0">
                    <a:latin typeface="+mn-lt"/>
                  </a:rPr>
                  <a:t>Average</a:t>
                </a:r>
                <a:endParaRPr lang="sv-SE" sz="1100" b="0" i="0" baseline="0" dirty="0" smtClean="0">
                  <a:latin typeface="+mn-lt"/>
                </a:endParaRPr>
              </a:p>
              <a:p>
                <a:pPr algn="ctr">
                  <a:defRPr/>
                </a:pPr>
                <a:r>
                  <a:rPr lang="sv-SE" sz="1100" b="0" i="0" baseline="0" dirty="0" smtClean="0">
                    <a:latin typeface="+mn-lt"/>
                  </a:rPr>
                  <a:t>PSNR</a:t>
                </a:r>
                <a:endParaRPr lang="sv-SE" sz="1100" dirty="0" smtClean="0">
                  <a:latin typeface="+mn-lt"/>
                </a:endParaRPr>
              </a:p>
              <a:p>
                <a:pPr algn="ctr">
                  <a:defRPr/>
                </a:pPr>
                <a:r>
                  <a:rPr lang="sv-SE" sz="1100" b="0" i="0" baseline="0" dirty="0" smtClean="0">
                    <a:latin typeface="+mn-lt"/>
                  </a:rPr>
                  <a:t>(First 20 </a:t>
                </a:r>
                <a:endParaRPr lang="sv-SE" sz="1100" dirty="0" smtClean="0">
                  <a:latin typeface="+mn-lt"/>
                </a:endParaRPr>
              </a:p>
              <a:p>
                <a:pPr algn="ctr">
                  <a:defRPr/>
                </a:pPr>
                <a:r>
                  <a:rPr lang="sv-SE" sz="1100" b="0" i="0" baseline="0" dirty="0" err="1" smtClean="0">
                    <a:latin typeface="+mn-lt"/>
                  </a:rPr>
                  <a:t>Frames</a:t>
                </a:r>
                <a:r>
                  <a:rPr lang="sv-SE" sz="1100" b="0" i="0" baseline="0" dirty="0" smtClean="0">
                    <a:latin typeface="+mn-lt"/>
                  </a:rPr>
                  <a:t>)</a:t>
                </a:r>
              </a:p>
              <a:p>
                <a:pPr algn="ctr">
                  <a:defRPr/>
                </a:pPr>
                <a:endParaRPr lang="sv-SE" dirty="0"/>
              </a:p>
            </c:rich>
          </c:tx>
          <c:layout/>
        </c:title>
        <c:numFmt formatCode="General" sourceLinked="1"/>
        <c:tickLblPos val="nextTo"/>
        <c:crossAx val="871089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sv-SE"/>
  <c:chart>
    <c:title>
      <c:tx>
        <c:rich>
          <a:bodyPr/>
          <a:lstStyle/>
          <a:p>
            <a:pPr>
              <a:defRPr/>
            </a:pPr>
            <a:r>
              <a:rPr lang="en-US" sz="1600" b="0" dirty="0"/>
              <a:t>Champagne </a:t>
            </a:r>
            <a:r>
              <a:rPr lang="en-US" sz="1600" b="0" dirty="0" smtClean="0"/>
              <a:t>Tower </a:t>
            </a:r>
            <a:r>
              <a:rPr lang="en-US" sz="1600" b="0" dirty="0"/>
              <a:t>View 39</a:t>
            </a:r>
          </a:p>
        </c:rich>
      </c:tx>
      <c:layout/>
    </c:title>
    <c:plotArea>
      <c:layout/>
      <c:barChart>
        <c:barDir val="col"/>
        <c:grouping val="clustered"/>
        <c:ser>
          <c:idx val="0"/>
          <c:order val="0"/>
          <c:tx>
            <c:strRef>
              <c:f>'[Chart in Microsoft Office PowerPoint]Sheet1'!$B$1</c:f>
              <c:strCache>
                <c:ptCount val="1"/>
              </c:strCache>
            </c:strRef>
          </c:tx>
          <c:dPt>
            <c:idx val="1"/>
            <c:spPr>
              <a:solidFill>
                <a:srgbClr val="00B050"/>
              </a:solidFill>
            </c:spPr>
          </c:dPt>
          <c:dPt>
            <c:idx val="2"/>
            <c:spPr>
              <a:solidFill>
                <a:schemeClr val="accent2"/>
              </a:solidFill>
            </c:spPr>
          </c:dPt>
          <c:cat>
            <c:strRef>
              <c:f>'[Chart in Microsoft Office PowerPoint]Sheet1'!$A$2:$A$4</c:f>
              <c:strCache>
                <c:ptCount val="3"/>
                <c:pt idx="0">
                  <c:v>LDVRen 1.0</c:v>
                </c:pt>
                <c:pt idx="1">
                  <c:v>VSRS 2.0</c:v>
                </c:pt>
                <c:pt idx="2">
                  <c:v>ViSBD 2.1</c:v>
                </c:pt>
              </c:strCache>
            </c:strRef>
          </c:cat>
          <c:val>
            <c:numRef>
              <c:f>'[Chart in Microsoft Office PowerPoint]Sheet1'!$B$2:$B$4</c:f>
              <c:numCache>
                <c:formatCode>General</c:formatCode>
                <c:ptCount val="3"/>
                <c:pt idx="0">
                  <c:v>29.758403999999995</c:v>
                </c:pt>
                <c:pt idx="1">
                  <c:v>29.744095999999999</c:v>
                </c:pt>
                <c:pt idx="2">
                  <c:v>29.437736999999991</c:v>
                </c:pt>
              </c:numCache>
            </c:numRef>
          </c:val>
        </c:ser>
        <c:axId val="92190592"/>
        <c:axId val="92238208"/>
      </c:barChart>
      <c:catAx>
        <c:axId val="92190592"/>
        <c:scaling>
          <c:orientation val="minMax"/>
        </c:scaling>
        <c:axPos val="b"/>
        <c:tickLblPos val="nextTo"/>
        <c:crossAx val="92238208"/>
        <c:crosses val="autoZero"/>
        <c:auto val="1"/>
        <c:lblAlgn val="ctr"/>
        <c:lblOffset val="100"/>
      </c:catAx>
      <c:valAx>
        <c:axId val="92238208"/>
        <c:scaling>
          <c:orientation val="minMax"/>
        </c:scaling>
        <c:axPos val="l"/>
        <c:majorGridlines/>
        <c:title>
          <c:tx>
            <c:rich>
              <a:bodyPr rot="0" vert="horz"/>
              <a:lstStyle/>
              <a:p>
                <a:pPr>
                  <a:defRPr/>
                </a:pPr>
                <a:r>
                  <a:rPr lang="sv-SE" sz="1100" b="0" dirty="0" err="1" smtClean="0"/>
                  <a:t>Average</a:t>
                </a:r>
                <a:endParaRPr lang="sv-SE" sz="1100" b="0" dirty="0" smtClean="0"/>
              </a:p>
              <a:p>
                <a:pPr>
                  <a:defRPr/>
                </a:pPr>
                <a:r>
                  <a:rPr lang="sv-SE" sz="1100" b="0" dirty="0" smtClean="0"/>
                  <a:t>PSNR</a:t>
                </a:r>
              </a:p>
              <a:p>
                <a:pPr>
                  <a:defRPr/>
                </a:pPr>
                <a:r>
                  <a:rPr lang="sv-SE" sz="1100" b="0" dirty="0" smtClean="0"/>
                  <a:t>(First 20 </a:t>
                </a:r>
              </a:p>
              <a:p>
                <a:pPr>
                  <a:defRPr/>
                </a:pPr>
                <a:r>
                  <a:rPr lang="sv-SE" sz="1100" b="0" dirty="0" err="1" smtClean="0"/>
                  <a:t>Frames</a:t>
                </a:r>
                <a:r>
                  <a:rPr lang="sv-SE" sz="1100" b="0" dirty="0" smtClean="0"/>
                  <a:t>)</a:t>
                </a:r>
                <a:endParaRPr lang="sv-SE" sz="1100" b="0" dirty="0"/>
              </a:p>
            </c:rich>
          </c:tx>
          <c:layout/>
        </c:title>
        <c:numFmt formatCode="General" sourceLinked="1"/>
        <c:tickLblPos val="nextTo"/>
        <c:crossAx val="92190592"/>
        <c:crosses val="autoZero"/>
        <c:crossBetween val="between"/>
      </c:valAx>
    </c:plotArea>
    <c:legend>
      <c:legendPos val="r"/>
      <c:layout/>
    </c:legend>
    <c:plotVisOnly val="1"/>
  </c:chart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1AAF74A-F1C0-46C7-A3D3-3F36C1458AAF}" type="doc">
      <dgm:prSet loTypeId="urn:microsoft.com/office/officeart/2005/8/layout/orgChart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E59EC4E-5671-4798-A048-E143DC28868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accent2">
            <a:lumMod val="40000"/>
            <a:lumOff val="60000"/>
          </a:schemeClr>
        </a:solidFill>
        <a:ln>
          <a:noFill/>
        </a:ln>
      </dgm:spPr>
      <dgm:t>
        <a:bodyPr/>
        <a:lstStyle/>
        <a:p>
          <a:r>
            <a:rPr lang="sv-SE" dirty="0" smtClean="0"/>
            <a:t>3D Video</a:t>
          </a:r>
        </a:p>
        <a:p>
          <a:r>
            <a:rPr lang="sv-SE" dirty="0" smtClean="0"/>
            <a:t>Requirements</a:t>
          </a:r>
          <a:endParaRPr lang="en-US" dirty="0"/>
        </a:p>
      </dgm:t>
    </dgm:pt>
    <dgm:pt modelId="{A567A18E-878F-4E1C-8504-BC6E61D05E2D}" type="parTrans" cxnId="{46079C38-5787-437A-8987-E31328640F5D}">
      <dgm:prSet/>
      <dgm:spPr/>
      <dgm:t>
        <a:bodyPr/>
        <a:lstStyle/>
        <a:p>
          <a:endParaRPr lang="en-US"/>
        </a:p>
      </dgm:t>
    </dgm:pt>
    <dgm:pt modelId="{CB32EF0C-3FEF-43B8-9D2C-2FA3D0E5C667}" type="sibTrans" cxnId="{46079C38-5787-437A-8987-E31328640F5D}">
      <dgm:prSet/>
      <dgm:spPr/>
      <dgm:t>
        <a:bodyPr/>
        <a:lstStyle/>
        <a:p>
          <a:endParaRPr lang="en-US"/>
        </a:p>
      </dgm:t>
    </dgm:pt>
    <dgm:pt modelId="{813B33E3-2CB6-469F-B6BD-0E313F17F271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Data Format</a:t>
          </a:r>
          <a:endParaRPr lang="en-US" dirty="0"/>
        </a:p>
      </dgm:t>
    </dgm:pt>
    <dgm:pt modelId="{5DE59765-EB31-410E-93C7-B47EFF8830C3}" type="parTrans" cxnId="{BB28B61C-EAB1-4DAC-9446-EE462457E61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tailEnd type="stealth"/>
        </a:ln>
      </dgm:spPr>
      <dgm:t>
        <a:bodyPr/>
        <a:lstStyle/>
        <a:p>
          <a:endParaRPr lang="en-US" dirty="0"/>
        </a:p>
      </dgm:t>
    </dgm:pt>
    <dgm:pt modelId="{8084A44A-5727-421D-8B52-F11F93F8FD17}" type="sibTrans" cxnId="{BB28B61C-EAB1-4DAC-9446-EE462457E612}">
      <dgm:prSet/>
      <dgm:spPr/>
      <dgm:t>
        <a:bodyPr/>
        <a:lstStyle/>
        <a:p>
          <a:endParaRPr lang="en-US"/>
        </a:p>
      </dgm:t>
    </dgm:pt>
    <dgm:pt modelId="{4D45B1F7-A522-4C3A-B6FF-1E355B9FF8BE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Compression</a:t>
          </a:r>
          <a:endParaRPr lang="en-US" dirty="0"/>
        </a:p>
      </dgm:t>
    </dgm:pt>
    <dgm:pt modelId="{7AB50AA8-A886-4A9A-A748-B3E7F044F0A1}" type="parTrans" cxnId="{9C19327D-3B38-4593-9813-E941D9948013}">
      <dgm:prSet/>
      <dgm:spPr>
        <a:ln>
          <a:tailEnd type="stealth"/>
        </a:ln>
      </dgm:spPr>
      <dgm:t>
        <a:bodyPr/>
        <a:lstStyle/>
        <a:p>
          <a:endParaRPr lang="en-US" dirty="0"/>
        </a:p>
      </dgm:t>
    </dgm:pt>
    <dgm:pt modelId="{BD0C59B2-0162-4220-83C5-014E627EEC16}" type="sibTrans" cxnId="{9C19327D-3B38-4593-9813-E941D9948013}">
      <dgm:prSet/>
      <dgm:spPr/>
      <dgm:t>
        <a:bodyPr/>
        <a:lstStyle/>
        <a:p>
          <a:endParaRPr lang="en-US"/>
        </a:p>
      </dgm:t>
    </dgm:pt>
    <dgm:pt modelId="{16A78593-9422-4395-9868-F354A757EC78}">
      <dgm:prSet phldrT="[Text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bg1">
            <a:lumMod val="85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Rendering</a:t>
          </a:r>
          <a:endParaRPr lang="en-US" dirty="0"/>
        </a:p>
      </dgm:t>
    </dgm:pt>
    <dgm:pt modelId="{4FF216FE-A017-4D7E-92AC-D0DBF4F6C19E}" type="parTrans" cxnId="{F0703CFD-2A8B-412C-B9FC-CD53300E1B01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ln>
          <a:tailEnd type="stealth"/>
        </a:ln>
      </dgm:spPr>
      <dgm:t>
        <a:bodyPr/>
        <a:lstStyle/>
        <a:p>
          <a:endParaRPr lang="en-US" dirty="0"/>
        </a:p>
      </dgm:t>
    </dgm:pt>
    <dgm:pt modelId="{F23755B9-706F-4851-9861-89A741444732}" type="sibTrans" cxnId="{F0703CFD-2A8B-412C-B9FC-CD53300E1B01}">
      <dgm:prSet/>
      <dgm:spPr/>
      <dgm:t>
        <a:bodyPr/>
        <a:lstStyle/>
        <a:p>
          <a:endParaRPr lang="en-US"/>
        </a:p>
      </dgm:t>
    </dgm:pt>
    <dgm:pt modelId="{51753C9A-49AD-44A7-BD32-DC7F11D008DB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Efficiency</a:t>
          </a:r>
          <a:endParaRPr lang="en-US" dirty="0"/>
        </a:p>
      </dgm:t>
    </dgm:pt>
    <dgm:pt modelId="{A7C9E744-DF2D-4BC7-BEF1-C862E212AD0A}" type="parTrans" cxnId="{2C18B793-B93B-41AF-ABD4-12E1699DB07D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FA3204DB-713C-44E3-8442-19B1CACA9E6E}" type="sibTrans" cxnId="{2C18B793-B93B-41AF-ABD4-12E1699DB07D}">
      <dgm:prSet/>
      <dgm:spPr/>
      <dgm:t>
        <a:bodyPr/>
        <a:lstStyle/>
        <a:p>
          <a:endParaRPr lang="en-US"/>
        </a:p>
      </dgm:t>
    </dgm:pt>
    <dgm:pt modelId="{418281CA-4478-443E-A585-05821515B924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Synthesis  Accuracy</a:t>
          </a:r>
          <a:endParaRPr lang="en-US" dirty="0"/>
        </a:p>
      </dgm:t>
    </dgm:pt>
    <dgm:pt modelId="{ECD93A84-81D1-4BA4-B2FA-49FCA819E367}" type="parTrans" cxnId="{42054776-A6AE-43B8-A04C-405726810E08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CECE67E1-565F-4A96-A9EC-FC470D29A586}" type="sibTrans" cxnId="{42054776-A6AE-43B8-A04C-405726810E08}">
      <dgm:prSet/>
      <dgm:spPr/>
      <dgm:t>
        <a:bodyPr/>
        <a:lstStyle/>
        <a:p>
          <a:endParaRPr lang="en-US"/>
        </a:p>
      </dgm:t>
    </dgm:pt>
    <dgm:pt modelId="{9554E8DA-B12D-4C6F-BCD9-3BF0ACD803D5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Video Data</a:t>
          </a:r>
          <a:endParaRPr lang="en-US" dirty="0"/>
        </a:p>
      </dgm:t>
    </dgm:pt>
    <dgm:pt modelId="{F76A34A5-5AF3-4F46-822D-52AB08984A17}" type="parTrans" cxnId="{9F34E2A9-BD08-4C87-86EA-17BE7A7F84E5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BD625AB6-381C-4FC8-A52D-25005C99BB24}" type="sibTrans" cxnId="{9F34E2A9-BD08-4C87-86EA-17BE7A7F84E5}">
      <dgm:prSet/>
      <dgm:spPr/>
      <dgm:t>
        <a:bodyPr/>
        <a:lstStyle/>
        <a:p>
          <a:endParaRPr lang="en-US"/>
        </a:p>
      </dgm:t>
    </dgm:pt>
    <dgm:pt modelId="{234D6039-F3FF-457B-8AA1-670CA3812762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Supplementary Data</a:t>
          </a:r>
          <a:endParaRPr lang="en-US" dirty="0"/>
        </a:p>
      </dgm:t>
    </dgm:pt>
    <dgm:pt modelId="{76ECA0EE-3991-42A6-B3C1-900D1C581371}" type="parTrans" cxnId="{D85DDE25-0F16-44C8-BA16-3B77CF76398E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09EC8145-FCF2-42B4-8D16-9DF174777914}" type="sibTrans" cxnId="{D85DDE25-0F16-44C8-BA16-3B77CF76398E}">
      <dgm:prSet/>
      <dgm:spPr/>
      <dgm:t>
        <a:bodyPr/>
        <a:lstStyle/>
        <a:p>
          <a:endParaRPr lang="en-US"/>
        </a:p>
      </dgm:t>
    </dgm:pt>
    <dgm:pt modelId="{A9436C52-0D17-4E81-92FB-9572A1536BDA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Low </a:t>
          </a:r>
        </a:p>
        <a:p>
          <a:r>
            <a:rPr lang="en-US" dirty="0" smtClean="0"/>
            <a:t>Complexity</a:t>
          </a:r>
          <a:endParaRPr lang="en-US" dirty="0"/>
        </a:p>
      </dgm:t>
    </dgm:pt>
    <dgm:pt modelId="{B092A8B1-24C1-48D4-B032-5CBB1365B58A}" type="parTrans" cxnId="{BA464310-739C-4E58-8DC3-D0DAAFA6CE86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A4CEA6D9-5E5B-4AA1-8B1D-EB954DFF5418}" type="sibTrans" cxnId="{BA464310-739C-4E58-8DC3-D0DAAFA6CE86}">
      <dgm:prSet/>
      <dgm:spPr/>
      <dgm:t>
        <a:bodyPr/>
        <a:lstStyle/>
        <a:p>
          <a:endParaRPr lang="en-US"/>
        </a:p>
      </dgm:t>
    </dgm:pt>
    <dgm:pt modelId="{B155BFF8-77F3-4275-8C55-C36D861BA08E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Depth Range</a:t>
          </a:r>
          <a:endParaRPr lang="en-US" dirty="0"/>
        </a:p>
      </dgm:t>
    </dgm:pt>
    <dgm:pt modelId="{99707EAE-51F7-4E0C-A6DB-159ED4FD0C50}" type="parTrans" cxnId="{6BBA27C9-4816-4E13-BAFF-769AB52B8C54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C8DEF08E-75A5-452C-AF17-383EF188D6EF}" type="sibTrans" cxnId="{6BBA27C9-4816-4E13-BAFF-769AB52B8C54}">
      <dgm:prSet/>
      <dgm:spPr/>
      <dgm:t>
        <a:bodyPr/>
        <a:lstStyle/>
        <a:p>
          <a:endParaRPr lang="en-US"/>
        </a:p>
      </dgm:t>
    </dgm:pt>
    <dgm:pt modelId="{C13D914D-4D24-493B-9619-5608572B84FE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Display Adaptive</a:t>
          </a:r>
          <a:endParaRPr lang="en-US" dirty="0"/>
        </a:p>
      </dgm:t>
    </dgm:pt>
    <dgm:pt modelId="{24FDE507-40ED-4152-98E2-F2418742DC29}" type="parTrans" cxnId="{18362A7B-1BDB-4A39-B9A0-3E922ED4D5C6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9C7E52D2-2818-44ED-A181-249FF5DB7D54}" type="sibTrans" cxnId="{18362A7B-1BDB-4A39-B9A0-3E922ED4D5C6}">
      <dgm:prSet/>
      <dgm:spPr/>
      <dgm:t>
        <a:bodyPr/>
        <a:lstStyle/>
        <a:p>
          <a:endParaRPr lang="en-US"/>
        </a:p>
      </dgm:t>
    </dgm:pt>
    <dgm:pt modelId="{F6A9836C-441E-40F2-BA43-5FAB45504E43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Low  Complexity</a:t>
          </a:r>
          <a:endParaRPr lang="en-US" dirty="0"/>
        </a:p>
      </dgm:t>
    </dgm:pt>
    <dgm:pt modelId="{1A48EA1C-0C29-441F-8E49-ECA7F7478BDA}" type="parTrans" cxnId="{466CAEFE-2B80-4895-8D56-5534BD435401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0632019C-48F4-4B32-A480-823A02CBD711}" type="sibTrans" cxnId="{466CAEFE-2B80-4895-8D56-5534BD435401}">
      <dgm:prSet/>
      <dgm:spPr/>
      <dgm:t>
        <a:bodyPr/>
        <a:lstStyle/>
        <a:p>
          <a:endParaRPr lang="en-US"/>
        </a:p>
      </dgm:t>
    </dgm:pt>
    <dgm:pt modelId="{FCBEA181-F724-4DEE-8CFA-A432F902872C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Variable Baseline</a:t>
          </a:r>
          <a:endParaRPr lang="en-US" dirty="0"/>
        </a:p>
      </dgm:t>
    </dgm:pt>
    <dgm:pt modelId="{DB627A27-4318-4F93-A1AD-93F4187EC9E7}" type="parTrans" cxnId="{109A8DE7-74FE-47B1-B98E-A31CB0C6C654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2BB6D323-839E-423D-9119-00097A53B5CF}" type="sibTrans" cxnId="{109A8DE7-74FE-47B1-B98E-A31CB0C6C654}">
      <dgm:prSet/>
      <dgm:spPr/>
      <dgm:t>
        <a:bodyPr/>
        <a:lstStyle/>
        <a:p>
          <a:endParaRPr lang="en-US"/>
        </a:p>
      </dgm:t>
    </dgm:pt>
    <dgm:pt modelId="{C7C36CA8-FF62-44C1-9C4A-800946478F7E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Metadata</a:t>
          </a:r>
          <a:endParaRPr lang="en-US" dirty="0"/>
        </a:p>
      </dgm:t>
    </dgm:pt>
    <dgm:pt modelId="{1727B541-7D17-4109-9374-9159EBD2E56F}" type="parTrans" cxnId="{DBBC34F7-E33A-4B95-9C39-466B955AE74B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7C923F20-49CE-4E1D-86FB-E70021F75E6E}" type="sibTrans" cxnId="{DBBC34F7-E33A-4B95-9C39-466B955AE74B}">
      <dgm:prSet/>
      <dgm:spPr/>
      <dgm:t>
        <a:bodyPr/>
        <a:lstStyle/>
        <a:p>
          <a:endParaRPr lang="en-US"/>
        </a:p>
      </dgm:t>
    </dgm:pt>
    <dgm:pt modelId="{F957F5DE-4866-4199-8FB1-27D2E44C386D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Rendering capability</a:t>
          </a:r>
          <a:endParaRPr lang="en-US" dirty="0"/>
        </a:p>
      </dgm:t>
    </dgm:pt>
    <dgm:pt modelId="{305ED408-58B0-4277-ADB4-7BB2DD3E3D4A}" type="parTrans" cxnId="{5D163D94-CC05-412A-9A8E-4D11657677D3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AF69919D-AD95-4437-97F2-FBC0AC2632E6}" type="sibTrans" cxnId="{5D163D94-CC05-412A-9A8E-4D11657677D3}">
      <dgm:prSet/>
      <dgm:spPr/>
      <dgm:t>
        <a:bodyPr/>
        <a:lstStyle/>
        <a:p>
          <a:endParaRPr lang="en-US"/>
        </a:p>
      </dgm:t>
    </dgm:pt>
    <dgm:pt modelId="{BA599FBF-8B16-4178-8609-54E9438673DB}" type="asst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/>
            <a:t>Adjustable Depth Location</a:t>
          </a:r>
          <a:endParaRPr lang="en-US" dirty="0"/>
        </a:p>
      </dgm:t>
    </dgm:pt>
    <dgm:pt modelId="{D30DDD54-9263-4847-8CD5-2298AB06800C}" type="parTrans" cxnId="{0389F287-1062-461E-8E69-A91C89B7BDD9}">
      <dgm:prSet/>
      <dgm:spPr>
        <a:solidFill>
          <a:schemeClr val="tx1"/>
        </a:solidFill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58B0984E-E058-4D9E-93DD-5FD03C5D4402}" type="sibTrans" cxnId="{0389F287-1062-461E-8E69-A91C89B7BDD9}">
      <dgm:prSet/>
      <dgm:spPr/>
      <dgm:t>
        <a:bodyPr/>
        <a:lstStyle/>
        <a:p>
          <a:endParaRPr lang="en-US"/>
        </a:p>
      </dgm:t>
    </dgm:pt>
    <dgm:pt modelId="{3529EFDB-5082-4D31-8E0E-8EA5313C5776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Backward Compatibility</a:t>
          </a:r>
          <a:endParaRPr lang="en-US" dirty="0">
            <a:solidFill>
              <a:schemeClr val="tx1"/>
            </a:solidFill>
          </a:endParaRPr>
        </a:p>
      </dgm:t>
    </dgm:pt>
    <dgm:pt modelId="{571CE9D3-D780-46EF-A9AC-C08198BCCB45}" type="parTrans" cxnId="{AA18DD0D-E105-4193-9590-6CD2C925BD5F}">
      <dgm:prSet/>
      <dgm:spPr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 dirty="0"/>
        </a:p>
      </dgm:t>
    </dgm:pt>
    <dgm:pt modelId="{9BF20C66-FE1F-422A-BED5-4D0326139E8B}" type="sibTrans" cxnId="{AA18DD0D-E105-4193-9590-6CD2C925BD5F}">
      <dgm:prSet/>
      <dgm:spPr/>
      <dgm:t>
        <a:bodyPr/>
        <a:lstStyle/>
        <a:p>
          <a:endParaRPr lang="en-US"/>
        </a:p>
      </dgm:t>
    </dgm:pt>
    <dgm:pt modelId="{6E0432F7-FBB9-43C3-B77C-650470833C42}">
      <dgm:prSet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>
        <a:solidFill>
          <a:schemeClr val="tx2">
            <a:lumMod val="20000"/>
            <a:lumOff val="80000"/>
          </a:schemeClr>
        </a:solidFill>
        <a:ln>
          <a:noFill/>
        </a:ln>
      </dgm:spPr>
      <dgm:t>
        <a:bodyPr/>
        <a:lstStyle/>
        <a:p>
          <a:r>
            <a:rPr lang="en-US" dirty="0" smtClean="0">
              <a:solidFill>
                <a:schemeClr val="tx1"/>
              </a:solidFill>
            </a:rPr>
            <a:t>Applicability</a:t>
          </a:r>
          <a:endParaRPr lang="en-US" dirty="0">
            <a:solidFill>
              <a:schemeClr val="tx1"/>
            </a:solidFill>
          </a:endParaRPr>
        </a:p>
      </dgm:t>
    </dgm:pt>
    <dgm:pt modelId="{C3C56419-7B28-47CE-BC01-E46174146DC9}" type="parTrans" cxnId="{71760274-A6D8-4D24-A02E-DDC5B5D65EA3}">
      <dgm:prSet/>
      <dgm:spPr>
        <a:ln>
          <a:solidFill>
            <a:schemeClr val="tx1"/>
          </a:solidFill>
          <a:tailEnd type="stealth"/>
        </a:ln>
      </dgm:spPr>
      <dgm:t>
        <a:bodyPr/>
        <a:lstStyle/>
        <a:p>
          <a:endParaRPr lang="en-US"/>
        </a:p>
      </dgm:t>
    </dgm:pt>
    <dgm:pt modelId="{F5A808BD-39B7-44F2-81F6-70735E2FB15D}" type="sibTrans" cxnId="{71760274-A6D8-4D24-A02E-DDC5B5D65EA3}">
      <dgm:prSet/>
      <dgm:spPr/>
      <dgm:t>
        <a:bodyPr/>
        <a:lstStyle/>
        <a:p>
          <a:endParaRPr lang="en-US"/>
        </a:p>
      </dgm:t>
    </dgm:pt>
    <dgm:pt modelId="{18EDDAC0-0559-4196-9EF4-B6530492A6B2}" type="pres">
      <dgm:prSet presAssocID="{A1AAF74A-F1C0-46C7-A3D3-3F36C1458AAF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en-US"/>
        </a:p>
      </dgm:t>
    </dgm:pt>
    <dgm:pt modelId="{FC6374D7-3D57-4813-A746-5EA0640B7883}" type="pres">
      <dgm:prSet presAssocID="{BE59EC4E-5671-4798-A048-E143DC288688}" presName="hierRoot1" presStyleCnt="0">
        <dgm:presLayoutVars>
          <dgm:hierBranch val="init"/>
        </dgm:presLayoutVars>
      </dgm:prSet>
      <dgm:spPr/>
    </dgm:pt>
    <dgm:pt modelId="{242AE17C-B632-48B8-B2B2-D6D432247B8B}" type="pres">
      <dgm:prSet presAssocID="{BE59EC4E-5671-4798-A048-E143DC288688}" presName="rootComposite1" presStyleCnt="0"/>
      <dgm:spPr/>
    </dgm:pt>
    <dgm:pt modelId="{B2CD56D1-5180-42BD-983A-95735E325F97}" type="pres">
      <dgm:prSet presAssocID="{BE59EC4E-5671-4798-A048-E143DC288688}" presName="rootText1" presStyleLbl="node0" presStyleIdx="0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A60DE861-BB2B-4B4E-922C-C7B2F659B560}" type="pres">
      <dgm:prSet presAssocID="{BE59EC4E-5671-4798-A048-E143DC288688}" presName="rootConnector1" presStyleLbl="node1" presStyleIdx="0" presStyleCnt="0"/>
      <dgm:spPr/>
      <dgm:t>
        <a:bodyPr/>
        <a:lstStyle/>
        <a:p>
          <a:endParaRPr lang="en-US"/>
        </a:p>
      </dgm:t>
    </dgm:pt>
    <dgm:pt modelId="{1B44630B-D600-4A49-82AB-733F73D6D01B}" type="pres">
      <dgm:prSet presAssocID="{BE59EC4E-5671-4798-A048-E143DC288688}" presName="hierChild2" presStyleCnt="0"/>
      <dgm:spPr/>
    </dgm:pt>
    <dgm:pt modelId="{F0FC2058-19B5-47FA-865E-9867F3A62669}" type="pres">
      <dgm:prSet presAssocID="{5DE59765-EB31-410E-93C7-B47EFF8830C3}" presName="Name37" presStyleLbl="parChTrans1D2" presStyleIdx="0" presStyleCnt="3"/>
      <dgm:spPr/>
      <dgm:t>
        <a:bodyPr/>
        <a:lstStyle/>
        <a:p>
          <a:endParaRPr lang="en-US"/>
        </a:p>
      </dgm:t>
    </dgm:pt>
    <dgm:pt modelId="{B5C92BF7-BC68-4032-8207-F5FE3A595621}" type="pres">
      <dgm:prSet presAssocID="{813B33E3-2CB6-469F-B6BD-0E313F17F271}" presName="hierRoot2" presStyleCnt="0">
        <dgm:presLayoutVars>
          <dgm:hierBranch val="init"/>
        </dgm:presLayoutVars>
      </dgm:prSet>
      <dgm:spPr/>
    </dgm:pt>
    <dgm:pt modelId="{8D24BF33-70F6-43A0-9BE3-A67D64BB48A9}" type="pres">
      <dgm:prSet presAssocID="{813B33E3-2CB6-469F-B6BD-0E313F17F271}" presName="rootComposite" presStyleCnt="0"/>
      <dgm:spPr/>
    </dgm:pt>
    <dgm:pt modelId="{213A423C-5B3B-40F7-9248-2156B400E96A}" type="pres">
      <dgm:prSet presAssocID="{813B33E3-2CB6-469F-B6BD-0E313F17F271}" presName="rootText" presStyleLbl="node2" presStyleIdx="0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DE21F228-EF4A-44F2-822D-276B33D93BD0}" type="pres">
      <dgm:prSet presAssocID="{813B33E3-2CB6-469F-B6BD-0E313F17F271}" presName="rootConnector" presStyleLbl="node2" presStyleIdx="0" presStyleCnt="3"/>
      <dgm:spPr/>
      <dgm:t>
        <a:bodyPr/>
        <a:lstStyle/>
        <a:p>
          <a:endParaRPr lang="en-US"/>
        </a:p>
      </dgm:t>
    </dgm:pt>
    <dgm:pt modelId="{CA2EF070-6461-4B2E-9B25-61955B452E58}" type="pres">
      <dgm:prSet presAssocID="{813B33E3-2CB6-469F-B6BD-0E313F17F271}" presName="hierChild4" presStyleCnt="0"/>
      <dgm:spPr/>
    </dgm:pt>
    <dgm:pt modelId="{7E9EBBED-D904-4AD3-816B-A96E0150B59C}" type="pres">
      <dgm:prSet presAssocID="{1A48EA1C-0C29-441F-8E49-ECA7F7478BDA}" presName="Name37" presStyleLbl="parChTrans1D3" presStyleIdx="0" presStyleCnt="13"/>
      <dgm:spPr/>
      <dgm:t>
        <a:bodyPr/>
        <a:lstStyle/>
        <a:p>
          <a:endParaRPr lang="en-US"/>
        </a:p>
      </dgm:t>
    </dgm:pt>
    <dgm:pt modelId="{658CD986-79AE-487D-9279-AED82465815F}" type="pres">
      <dgm:prSet presAssocID="{F6A9836C-441E-40F2-BA43-5FAB45504E43}" presName="hierRoot2" presStyleCnt="0">
        <dgm:presLayoutVars>
          <dgm:hierBranch val="init"/>
        </dgm:presLayoutVars>
      </dgm:prSet>
      <dgm:spPr/>
    </dgm:pt>
    <dgm:pt modelId="{2F3DC31C-927B-466D-B02D-FC0CA8FB6AEF}" type="pres">
      <dgm:prSet presAssocID="{F6A9836C-441E-40F2-BA43-5FAB45504E43}" presName="rootComposite" presStyleCnt="0"/>
      <dgm:spPr/>
    </dgm:pt>
    <dgm:pt modelId="{4B488E16-BD20-497D-8900-2F251DAA5392}" type="pres">
      <dgm:prSet presAssocID="{F6A9836C-441E-40F2-BA43-5FAB45504E43}" presName="rootText" presStyleLbl="node3" presStyleIdx="0" presStyleCnt="2" custLinFactY="-41510" custLinFactNeighborX="-4417" custLinFactNeighborY="-1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A8BC155-E91F-4FFA-9DA1-8276FB82CC86}" type="pres">
      <dgm:prSet presAssocID="{F6A9836C-441E-40F2-BA43-5FAB45504E43}" presName="rootConnector" presStyleLbl="node3" presStyleIdx="0" presStyleCnt="2"/>
      <dgm:spPr/>
      <dgm:t>
        <a:bodyPr/>
        <a:lstStyle/>
        <a:p>
          <a:endParaRPr lang="en-US"/>
        </a:p>
      </dgm:t>
    </dgm:pt>
    <dgm:pt modelId="{1684FA9C-E6C2-402B-80C1-9F52554282E7}" type="pres">
      <dgm:prSet presAssocID="{F6A9836C-441E-40F2-BA43-5FAB45504E43}" presName="hierChild4" presStyleCnt="0"/>
      <dgm:spPr/>
    </dgm:pt>
    <dgm:pt modelId="{2A46D5B1-02D2-415B-84A7-494B48F21FF9}" type="pres">
      <dgm:prSet presAssocID="{F6A9836C-441E-40F2-BA43-5FAB45504E43}" presName="hierChild5" presStyleCnt="0"/>
      <dgm:spPr/>
    </dgm:pt>
    <dgm:pt modelId="{04AAD797-9F48-47D2-B725-2E60073229B6}" type="pres">
      <dgm:prSet presAssocID="{813B33E3-2CB6-469F-B6BD-0E313F17F271}" presName="hierChild5" presStyleCnt="0"/>
      <dgm:spPr/>
    </dgm:pt>
    <dgm:pt modelId="{4A08390D-E449-43F5-8E11-7BB2493E29C8}" type="pres">
      <dgm:prSet presAssocID="{F76A34A5-5AF3-4F46-822D-52AB08984A17}" presName="Name111" presStyleLbl="parChTrans1D3" presStyleIdx="1" presStyleCnt="13"/>
      <dgm:spPr/>
      <dgm:t>
        <a:bodyPr/>
        <a:lstStyle/>
        <a:p>
          <a:endParaRPr lang="en-US"/>
        </a:p>
      </dgm:t>
    </dgm:pt>
    <dgm:pt modelId="{CF7D823D-ABAB-48A0-91E6-ED9E93907BF9}" type="pres">
      <dgm:prSet presAssocID="{9554E8DA-B12D-4C6F-BCD9-3BF0ACD803D5}" presName="hierRoot3" presStyleCnt="0">
        <dgm:presLayoutVars>
          <dgm:hierBranch/>
        </dgm:presLayoutVars>
      </dgm:prSet>
      <dgm:spPr/>
    </dgm:pt>
    <dgm:pt modelId="{8EB5F2E2-80DB-48D4-8465-E4D4DB3A4E16}" type="pres">
      <dgm:prSet presAssocID="{9554E8DA-B12D-4C6F-BCD9-3BF0ACD803D5}" presName="rootComposite3" presStyleCnt="0"/>
      <dgm:spPr/>
    </dgm:pt>
    <dgm:pt modelId="{D831551D-FE47-4D7B-8959-E0F0BA3B5ECC}" type="pres">
      <dgm:prSet presAssocID="{9554E8DA-B12D-4C6F-BCD9-3BF0ACD803D5}" presName="rootText3" presStyleLbl="asst2" presStyleIdx="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5411A557-DDBE-4626-8441-8EBD7BEA879A}" type="pres">
      <dgm:prSet presAssocID="{9554E8DA-B12D-4C6F-BCD9-3BF0ACD803D5}" presName="rootConnector3" presStyleLbl="asst2" presStyleIdx="0" presStyleCnt="11"/>
      <dgm:spPr/>
      <dgm:t>
        <a:bodyPr/>
        <a:lstStyle/>
        <a:p>
          <a:endParaRPr lang="en-US"/>
        </a:p>
      </dgm:t>
    </dgm:pt>
    <dgm:pt modelId="{9DFCCDDC-A4C0-4502-A610-8E00E3B6745C}" type="pres">
      <dgm:prSet presAssocID="{9554E8DA-B12D-4C6F-BCD9-3BF0ACD803D5}" presName="hierChild6" presStyleCnt="0"/>
      <dgm:spPr/>
    </dgm:pt>
    <dgm:pt modelId="{24B0A1C9-D6AA-4769-96F6-EFCFB87832E7}" type="pres">
      <dgm:prSet presAssocID="{9554E8DA-B12D-4C6F-BCD9-3BF0ACD803D5}" presName="hierChild7" presStyleCnt="0"/>
      <dgm:spPr/>
    </dgm:pt>
    <dgm:pt modelId="{E0220A49-8CCE-4F6E-9BE4-70F4377DEFE7}" type="pres">
      <dgm:prSet presAssocID="{76ECA0EE-3991-42A6-B3C1-900D1C581371}" presName="Name111" presStyleLbl="parChTrans1D3" presStyleIdx="2" presStyleCnt="13"/>
      <dgm:spPr/>
      <dgm:t>
        <a:bodyPr/>
        <a:lstStyle/>
        <a:p>
          <a:endParaRPr lang="en-US"/>
        </a:p>
      </dgm:t>
    </dgm:pt>
    <dgm:pt modelId="{51B77033-78F5-4F9D-9EC7-4D59017419E9}" type="pres">
      <dgm:prSet presAssocID="{234D6039-F3FF-457B-8AA1-670CA3812762}" presName="hierRoot3" presStyleCnt="0">
        <dgm:presLayoutVars>
          <dgm:hierBranch val="init"/>
        </dgm:presLayoutVars>
      </dgm:prSet>
      <dgm:spPr/>
    </dgm:pt>
    <dgm:pt modelId="{4470B947-4AA7-4A93-8734-9D036142928D}" type="pres">
      <dgm:prSet presAssocID="{234D6039-F3FF-457B-8AA1-670CA3812762}" presName="rootComposite3" presStyleCnt="0"/>
      <dgm:spPr/>
    </dgm:pt>
    <dgm:pt modelId="{2CB5633D-566C-4C6A-91EF-87A916FDBCD8}" type="pres">
      <dgm:prSet presAssocID="{234D6039-F3FF-457B-8AA1-670CA3812762}" presName="rootText3" presStyleLbl="asst2" presStyleIdx="1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88AF66B-0019-487C-AE23-D01ABD8C7EC0}" type="pres">
      <dgm:prSet presAssocID="{234D6039-F3FF-457B-8AA1-670CA3812762}" presName="rootConnector3" presStyleLbl="asst2" presStyleIdx="1" presStyleCnt="11"/>
      <dgm:spPr/>
      <dgm:t>
        <a:bodyPr/>
        <a:lstStyle/>
        <a:p>
          <a:endParaRPr lang="en-US"/>
        </a:p>
      </dgm:t>
    </dgm:pt>
    <dgm:pt modelId="{F695690C-4EA3-4366-BFA7-78E3BE8F6888}" type="pres">
      <dgm:prSet presAssocID="{234D6039-F3FF-457B-8AA1-670CA3812762}" presName="hierChild6" presStyleCnt="0"/>
      <dgm:spPr/>
    </dgm:pt>
    <dgm:pt modelId="{F6F76844-05E6-4619-B592-50D6BA515DF8}" type="pres">
      <dgm:prSet presAssocID="{234D6039-F3FF-457B-8AA1-670CA3812762}" presName="hierChild7" presStyleCnt="0"/>
      <dgm:spPr/>
    </dgm:pt>
    <dgm:pt modelId="{6B1461DE-76C4-43DD-A734-E4AFC2FD4F88}" type="pres">
      <dgm:prSet presAssocID="{1727B541-7D17-4109-9374-9159EBD2E56F}" presName="Name111" presStyleLbl="parChTrans1D3" presStyleIdx="3" presStyleCnt="13"/>
      <dgm:spPr/>
      <dgm:t>
        <a:bodyPr/>
        <a:lstStyle/>
        <a:p>
          <a:endParaRPr lang="en-US"/>
        </a:p>
      </dgm:t>
    </dgm:pt>
    <dgm:pt modelId="{C6C072B8-81C1-422D-8F61-FFFD1E9FD9F7}" type="pres">
      <dgm:prSet presAssocID="{C7C36CA8-FF62-44C1-9C4A-800946478F7E}" presName="hierRoot3" presStyleCnt="0">
        <dgm:presLayoutVars>
          <dgm:hierBranch val="init"/>
        </dgm:presLayoutVars>
      </dgm:prSet>
      <dgm:spPr/>
    </dgm:pt>
    <dgm:pt modelId="{F3BC758A-C896-41A6-89ED-8C6674DB5F4C}" type="pres">
      <dgm:prSet presAssocID="{C7C36CA8-FF62-44C1-9C4A-800946478F7E}" presName="rootComposite3" presStyleCnt="0"/>
      <dgm:spPr/>
    </dgm:pt>
    <dgm:pt modelId="{86148048-11F4-4819-A9CF-D6957FCCA3D5}" type="pres">
      <dgm:prSet presAssocID="{C7C36CA8-FF62-44C1-9C4A-800946478F7E}" presName="rootText3" presStyleLbl="asst2" presStyleIdx="2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99A2CB0A-03D3-4ABF-B408-E6A5D35024C9}" type="pres">
      <dgm:prSet presAssocID="{C7C36CA8-FF62-44C1-9C4A-800946478F7E}" presName="rootConnector3" presStyleLbl="asst2" presStyleIdx="2" presStyleCnt="11"/>
      <dgm:spPr/>
      <dgm:t>
        <a:bodyPr/>
        <a:lstStyle/>
        <a:p>
          <a:endParaRPr lang="en-US"/>
        </a:p>
      </dgm:t>
    </dgm:pt>
    <dgm:pt modelId="{7E64E486-D0FC-49C6-BFB9-8B5B474A3B4F}" type="pres">
      <dgm:prSet presAssocID="{C7C36CA8-FF62-44C1-9C4A-800946478F7E}" presName="hierChild6" presStyleCnt="0"/>
      <dgm:spPr/>
    </dgm:pt>
    <dgm:pt modelId="{022CA572-CAC8-4E6D-9A9B-65092AE5F014}" type="pres">
      <dgm:prSet presAssocID="{C7C36CA8-FF62-44C1-9C4A-800946478F7E}" presName="hierChild7" presStyleCnt="0"/>
      <dgm:spPr/>
    </dgm:pt>
    <dgm:pt modelId="{76CACE05-B8D4-450F-92FF-1F43EF241020}" type="pres">
      <dgm:prSet presAssocID="{7AB50AA8-A886-4A9A-A748-B3E7F044F0A1}" presName="Name37" presStyleLbl="parChTrans1D2" presStyleIdx="1" presStyleCnt="3"/>
      <dgm:spPr/>
      <dgm:t>
        <a:bodyPr/>
        <a:lstStyle/>
        <a:p>
          <a:endParaRPr lang="en-US"/>
        </a:p>
      </dgm:t>
    </dgm:pt>
    <dgm:pt modelId="{6175DF74-01CA-4538-907A-A4C316AEAD80}" type="pres">
      <dgm:prSet presAssocID="{4D45B1F7-A522-4C3A-B6FF-1E355B9FF8BE}" presName="hierRoot2" presStyleCnt="0">
        <dgm:presLayoutVars>
          <dgm:hierBranch/>
        </dgm:presLayoutVars>
      </dgm:prSet>
      <dgm:spPr/>
    </dgm:pt>
    <dgm:pt modelId="{FC91182C-DABB-480B-9440-B133F8FE612A}" type="pres">
      <dgm:prSet presAssocID="{4D45B1F7-A522-4C3A-B6FF-1E355B9FF8BE}" presName="rootComposite" presStyleCnt="0"/>
      <dgm:spPr/>
    </dgm:pt>
    <dgm:pt modelId="{C7080132-3F65-40DC-BB78-72CFB7B1590C}" type="pres">
      <dgm:prSet presAssocID="{4D45B1F7-A522-4C3A-B6FF-1E355B9FF8BE}" presName="rootText" presStyleLbl="node2" presStyleIdx="1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5A2B709-0A85-4458-AB73-25BD9DFD8CE4}" type="pres">
      <dgm:prSet presAssocID="{4D45B1F7-A522-4C3A-B6FF-1E355B9FF8BE}" presName="rootConnector" presStyleLbl="node2" presStyleIdx="1" presStyleCnt="3"/>
      <dgm:spPr/>
      <dgm:t>
        <a:bodyPr/>
        <a:lstStyle/>
        <a:p>
          <a:endParaRPr lang="en-US"/>
        </a:p>
      </dgm:t>
    </dgm:pt>
    <dgm:pt modelId="{0E23A524-E58F-488D-BEA8-9FE7F2B40373}" type="pres">
      <dgm:prSet presAssocID="{4D45B1F7-A522-4C3A-B6FF-1E355B9FF8BE}" presName="hierChild4" presStyleCnt="0"/>
      <dgm:spPr/>
    </dgm:pt>
    <dgm:pt modelId="{E368A2DD-F52E-42DB-82C5-02DFEB84FCE1}" type="pres">
      <dgm:prSet presAssocID="{571CE9D3-D780-46EF-A9AC-C08198BCCB45}" presName="Name35" presStyleLbl="parChTrans1D3" presStyleIdx="4" presStyleCnt="13"/>
      <dgm:spPr/>
      <dgm:t>
        <a:bodyPr/>
        <a:lstStyle/>
        <a:p>
          <a:endParaRPr lang="en-US"/>
        </a:p>
      </dgm:t>
    </dgm:pt>
    <dgm:pt modelId="{291B0138-E9ED-45BB-BE8F-4BB70F282474}" type="pres">
      <dgm:prSet presAssocID="{3529EFDB-5082-4D31-8E0E-8EA5313C5776}" presName="hierRoot2" presStyleCnt="0">
        <dgm:presLayoutVars>
          <dgm:hierBranch val="init"/>
        </dgm:presLayoutVars>
      </dgm:prSet>
      <dgm:spPr/>
    </dgm:pt>
    <dgm:pt modelId="{1330C656-BB41-4FF4-BB2C-4DA42ACABFB6}" type="pres">
      <dgm:prSet presAssocID="{3529EFDB-5082-4D31-8E0E-8EA5313C5776}" presName="rootComposite" presStyleCnt="0"/>
      <dgm:spPr/>
    </dgm:pt>
    <dgm:pt modelId="{FD1014F7-36F6-4FE8-BEF6-0F940CBB7EF5}" type="pres">
      <dgm:prSet presAssocID="{3529EFDB-5082-4D31-8E0E-8EA5313C5776}" presName="rootText" presStyleLbl="node3" presStyleIdx="1" presStyleCnt="2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1B05958-417D-444C-881E-59B12F361F1D}" type="pres">
      <dgm:prSet presAssocID="{3529EFDB-5082-4D31-8E0E-8EA5313C5776}" presName="rootConnector" presStyleLbl="node3" presStyleIdx="1" presStyleCnt="2"/>
      <dgm:spPr/>
      <dgm:t>
        <a:bodyPr/>
        <a:lstStyle/>
        <a:p>
          <a:endParaRPr lang="en-US"/>
        </a:p>
      </dgm:t>
    </dgm:pt>
    <dgm:pt modelId="{BA087377-53BA-4283-89B8-5916A0C984EB}" type="pres">
      <dgm:prSet presAssocID="{3529EFDB-5082-4D31-8E0E-8EA5313C5776}" presName="hierChild4" presStyleCnt="0"/>
      <dgm:spPr/>
    </dgm:pt>
    <dgm:pt modelId="{B668F4E9-029C-42FF-A923-48109139913D}" type="pres">
      <dgm:prSet presAssocID="{3529EFDB-5082-4D31-8E0E-8EA5313C5776}" presName="hierChild5" presStyleCnt="0"/>
      <dgm:spPr/>
    </dgm:pt>
    <dgm:pt modelId="{32B52A4E-40A8-46BC-947B-3B5010A4EAA8}" type="pres">
      <dgm:prSet presAssocID="{4D45B1F7-A522-4C3A-B6FF-1E355B9FF8BE}" presName="hierChild5" presStyleCnt="0"/>
      <dgm:spPr/>
    </dgm:pt>
    <dgm:pt modelId="{071CFAB3-28FC-4510-94D1-05997A952180}" type="pres">
      <dgm:prSet presAssocID="{A7C9E744-DF2D-4BC7-BEF1-C862E212AD0A}" presName="Name111" presStyleLbl="parChTrans1D3" presStyleIdx="5" presStyleCnt="13"/>
      <dgm:spPr/>
      <dgm:t>
        <a:bodyPr/>
        <a:lstStyle/>
        <a:p>
          <a:endParaRPr lang="en-US"/>
        </a:p>
      </dgm:t>
    </dgm:pt>
    <dgm:pt modelId="{55D67D96-0BE8-4607-8AA4-532A161577C2}" type="pres">
      <dgm:prSet presAssocID="{51753C9A-49AD-44A7-BD32-DC7F11D008DB}" presName="hierRoot3" presStyleCnt="0">
        <dgm:presLayoutVars>
          <dgm:hierBranch val="init"/>
        </dgm:presLayoutVars>
      </dgm:prSet>
      <dgm:spPr/>
    </dgm:pt>
    <dgm:pt modelId="{3F0962B1-1BD4-4ED8-A6E5-CC6BA904FA9D}" type="pres">
      <dgm:prSet presAssocID="{51753C9A-49AD-44A7-BD32-DC7F11D008DB}" presName="rootComposite3" presStyleCnt="0"/>
      <dgm:spPr/>
    </dgm:pt>
    <dgm:pt modelId="{6724E33A-911D-41F5-B84E-72287918C82A}" type="pres">
      <dgm:prSet presAssocID="{51753C9A-49AD-44A7-BD32-DC7F11D008DB}" presName="rootText3" presStyleLbl="asst2" presStyleIdx="3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BFDDC2E-651F-485D-8A8B-63FDD9976A80}" type="pres">
      <dgm:prSet presAssocID="{51753C9A-49AD-44A7-BD32-DC7F11D008DB}" presName="rootConnector3" presStyleLbl="asst2" presStyleIdx="3" presStyleCnt="11"/>
      <dgm:spPr/>
      <dgm:t>
        <a:bodyPr/>
        <a:lstStyle/>
        <a:p>
          <a:endParaRPr lang="en-US"/>
        </a:p>
      </dgm:t>
    </dgm:pt>
    <dgm:pt modelId="{DD91758B-2654-47B8-B53A-C16812B528D3}" type="pres">
      <dgm:prSet presAssocID="{51753C9A-49AD-44A7-BD32-DC7F11D008DB}" presName="hierChild6" presStyleCnt="0"/>
      <dgm:spPr/>
    </dgm:pt>
    <dgm:pt modelId="{72FFFCD9-3C01-4A18-9493-47F986FA3345}" type="pres">
      <dgm:prSet presAssocID="{51753C9A-49AD-44A7-BD32-DC7F11D008DB}" presName="hierChild7" presStyleCnt="0"/>
      <dgm:spPr/>
    </dgm:pt>
    <dgm:pt modelId="{C90A13F6-9E31-45B5-B4F3-FFAE70C1342C}" type="pres">
      <dgm:prSet presAssocID="{ECD93A84-81D1-4BA4-B2FA-49FCA819E367}" presName="Name111" presStyleLbl="parChTrans1D3" presStyleIdx="6" presStyleCnt="13"/>
      <dgm:spPr/>
      <dgm:t>
        <a:bodyPr/>
        <a:lstStyle/>
        <a:p>
          <a:endParaRPr lang="en-US"/>
        </a:p>
      </dgm:t>
    </dgm:pt>
    <dgm:pt modelId="{623E05D2-7846-4850-9E8D-8492CFB7D0AF}" type="pres">
      <dgm:prSet presAssocID="{418281CA-4478-443E-A585-05821515B924}" presName="hierRoot3" presStyleCnt="0">
        <dgm:presLayoutVars>
          <dgm:hierBranch val="init"/>
        </dgm:presLayoutVars>
      </dgm:prSet>
      <dgm:spPr/>
    </dgm:pt>
    <dgm:pt modelId="{360CCA4C-1795-4E01-8A2C-7C850E42B4A3}" type="pres">
      <dgm:prSet presAssocID="{418281CA-4478-443E-A585-05821515B924}" presName="rootComposite3" presStyleCnt="0"/>
      <dgm:spPr/>
    </dgm:pt>
    <dgm:pt modelId="{AD942202-91E9-43A0-B48B-251E117BA343}" type="pres">
      <dgm:prSet presAssocID="{418281CA-4478-443E-A585-05821515B924}" presName="rootText3" presStyleLbl="asst2" presStyleIdx="4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7E2A5DE5-191D-4C0F-9CF3-402AA8D870D2}" type="pres">
      <dgm:prSet presAssocID="{418281CA-4478-443E-A585-05821515B924}" presName="rootConnector3" presStyleLbl="asst2" presStyleIdx="4" presStyleCnt="11"/>
      <dgm:spPr/>
      <dgm:t>
        <a:bodyPr/>
        <a:lstStyle/>
        <a:p>
          <a:endParaRPr lang="en-US"/>
        </a:p>
      </dgm:t>
    </dgm:pt>
    <dgm:pt modelId="{F5181D98-A63A-4E12-B39D-DDBA746E222B}" type="pres">
      <dgm:prSet presAssocID="{418281CA-4478-443E-A585-05821515B924}" presName="hierChild6" presStyleCnt="0"/>
      <dgm:spPr/>
    </dgm:pt>
    <dgm:pt modelId="{B55C44B6-59E3-4F22-8449-753BE53B5609}" type="pres">
      <dgm:prSet presAssocID="{418281CA-4478-443E-A585-05821515B924}" presName="hierChild7" presStyleCnt="0"/>
      <dgm:spPr/>
    </dgm:pt>
    <dgm:pt modelId="{6E367622-2B81-415D-9F00-AB8146AFCF02}" type="pres">
      <dgm:prSet presAssocID="{4FF216FE-A017-4D7E-92AC-D0DBF4F6C19E}" presName="Name37" presStyleLbl="parChTrans1D2" presStyleIdx="2" presStyleCnt="3"/>
      <dgm:spPr/>
      <dgm:t>
        <a:bodyPr/>
        <a:lstStyle/>
        <a:p>
          <a:endParaRPr lang="en-US"/>
        </a:p>
      </dgm:t>
    </dgm:pt>
    <dgm:pt modelId="{F36D455B-375C-462F-AA03-100BF94EFAC0}" type="pres">
      <dgm:prSet presAssocID="{16A78593-9422-4395-9868-F354A757EC78}" presName="hierRoot2" presStyleCnt="0">
        <dgm:presLayoutVars>
          <dgm:hierBranch/>
        </dgm:presLayoutVars>
      </dgm:prSet>
      <dgm:spPr/>
    </dgm:pt>
    <dgm:pt modelId="{BBB3A697-1C2A-4A58-BF1E-6146D9C12E3A}" type="pres">
      <dgm:prSet presAssocID="{16A78593-9422-4395-9868-F354A757EC78}" presName="rootComposite" presStyleCnt="0"/>
      <dgm:spPr/>
    </dgm:pt>
    <dgm:pt modelId="{0853C191-70CF-4933-82E2-97E36466042F}" type="pres">
      <dgm:prSet presAssocID="{16A78593-9422-4395-9868-F354A757EC78}" presName="rootText" presStyleLbl="node2" presStyleIdx="2" presStyleCnt="3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D63D5FE-BFA7-40D9-B949-92C729D4144C}" type="pres">
      <dgm:prSet presAssocID="{16A78593-9422-4395-9868-F354A757EC78}" presName="rootConnector" presStyleLbl="node2" presStyleIdx="2" presStyleCnt="3"/>
      <dgm:spPr/>
      <dgm:t>
        <a:bodyPr/>
        <a:lstStyle/>
        <a:p>
          <a:endParaRPr lang="en-US"/>
        </a:p>
      </dgm:t>
    </dgm:pt>
    <dgm:pt modelId="{D1843FF3-E7AE-4550-B859-8D24C4697F35}" type="pres">
      <dgm:prSet presAssocID="{16A78593-9422-4395-9868-F354A757EC78}" presName="hierChild4" presStyleCnt="0"/>
      <dgm:spPr/>
    </dgm:pt>
    <dgm:pt modelId="{7E9D20EE-EC76-4E43-A6C3-FCFDB041F45A}" type="pres">
      <dgm:prSet presAssocID="{16A78593-9422-4395-9868-F354A757EC78}" presName="hierChild5" presStyleCnt="0"/>
      <dgm:spPr/>
    </dgm:pt>
    <dgm:pt modelId="{1B50F3CF-577B-400D-880D-B364EC775ACB}" type="pres">
      <dgm:prSet presAssocID="{B092A8B1-24C1-48D4-B032-5CBB1365B58A}" presName="Name111" presStyleLbl="parChTrans1D3" presStyleIdx="7" presStyleCnt="13"/>
      <dgm:spPr/>
      <dgm:t>
        <a:bodyPr/>
        <a:lstStyle/>
        <a:p>
          <a:endParaRPr lang="en-US"/>
        </a:p>
      </dgm:t>
    </dgm:pt>
    <dgm:pt modelId="{19D94D5D-3158-4A9F-9BD4-423D95007283}" type="pres">
      <dgm:prSet presAssocID="{A9436C52-0D17-4E81-92FB-9572A1536BDA}" presName="hierRoot3" presStyleCnt="0">
        <dgm:presLayoutVars>
          <dgm:hierBranch val="init"/>
        </dgm:presLayoutVars>
      </dgm:prSet>
      <dgm:spPr/>
    </dgm:pt>
    <dgm:pt modelId="{EBA0B638-2980-4109-BE14-0AC32126C1D4}" type="pres">
      <dgm:prSet presAssocID="{A9436C52-0D17-4E81-92FB-9572A1536BDA}" presName="rootComposite3" presStyleCnt="0"/>
      <dgm:spPr/>
    </dgm:pt>
    <dgm:pt modelId="{5B6BC94B-A072-4C98-9163-5464F2475588}" type="pres">
      <dgm:prSet presAssocID="{A9436C52-0D17-4E81-92FB-9572A1536BDA}" presName="rootText3" presStyleLbl="asst2" presStyleIdx="5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6B0E7424-9893-4268-A8C9-C803F5DF5B8A}" type="pres">
      <dgm:prSet presAssocID="{A9436C52-0D17-4E81-92FB-9572A1536BDA}" presName="rootConnector3" presStyleLbl="asst2" presStyleIdx="5" presStyleCnt="11"/>
      <dgm:spPr/>
      <dgm:t>
        <a:bodyPr/>
        <a:lstStyle/>
        <a:p>
          <a:endParaRPr lang="en-US"/>
        </a:p>
      </dgm:t>
    </dgm:pt>
    <dgm:pt modelId="{DD9B8BD3-0103-44D3-868E-2AE85E1D2C42}" type="pres">
      <dgm:prSet presAssocID="{A9436C52-0D17-4E81-92FB-9572A1536BDA}" presName="hierChild6" presStyleCnt="0"/>
      <dgm:spPr/>
    </dgm:pt>
    <dgm:pt modelId="{CA1D02C0-A2F9-49FE-AC14-C10780508920}" type="pres">
      <dgm:prSet presAssocID="{A9436C52-0D17-4E81-92FB-9572A1536BDA}" presName="hierChild7" presStyleCnt="0"/>
      <dgm:spPr/>
    </dgm:pt>
    <dgm:pt modelId="{FCC946BA-C784-4E00-8FC9-A3616AE80527}" type="pres">
      <dgm:prSet presAssocID="{99707EAE-51F7-4E0C-A6DB-159ED4FD0C50}" presName="Name111" presStyleLbl="parChTrans1D3" presStyleIdx="8" presStyleCnt="13"/>
      <dgm:spPr/>
      <dgm:t>
        <a:bodyPr/>
        <a:lstStyle/>
        <a:p>
          <a:endParaRPr lang="en-US"/>
        </a:p>
      </dgm:t>
    </dgm:pt>
    <dgm:pt modelId="{F492C2E4-1843-4C80-A222-D809E9280A6F}" type="pres">
      <dgm:prSet presAssocID="{B155BFF8-77F3-4275-8C55-C36D861BA08E}" presName="hierRoot3" presStyleCnt="0">
        <dgm:presLayoutVars>
          <dgm:hierBranch val="init"/>
        </dgm:presLayoutVars>
      </dgm:prSet>
      <dgm:spPr/>
    </dgm:pt>
    <dgm:pt modelId="{DF890F12-98EB-4414-ADAE-C5615F86EB5D}" type="pres">
      <dgm:prSet presAssocID="{B155BFF8-77F3-4275-8C55-C36D861BA08E}" presName="rootComposite3" presStyleCnt="0"/>
      <dgm:spPr/>
    </dgm:pt>
    <dgm:pt modelId="{E9F08C80-2534-4FF5-8C6F-13DE602CD2F2}" type="pres">
      <dgm:prSet presAssocID="{B155BFF8-77F3-4275-8C55-C36D861BA08E}" presName="rootText3" presStyleLbl="asst2" presStyleIdx="6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ECDE2076-C47F-4DCB-AB86-9A2534E3CC52}" type="pres">
      <dgm:prSet presAssocID="{B155BFF8-77F3-4275-8C55-C36D861BA08E}" presName="rootConnector3" presStyleLbl="asst2" presStyleIdx="6" presStyleCnt="11"/>
      <dgm:spPr/>
      <dgm:t>
        <a:bodyPr/>
        <a:lstStyle/>
        <a:p>
          <a:endParaRPr lang="en-US"/>
        </a:p>
      </dgm:t>
    </dgm:pt>
    <dgm:pt modelId="{E9E1DF55-951E-4D21-AAC5-63E9969E7EBB}" type="pres">
      <dgm:prSet presAssocID="{B155BFF8-77F3-4275-8C55-C36D861BA08E}" presName="hierChild6" presStyleCnt="0"/>
      <dgm:spPr/>
    </dgm:pt>
    <dgm:pt modelId="{765C6044-1729-4BDF-8ECF-4E230853DF4E}" type="pres">
      <dgm:prSet presAssocID="{B155BFF8-77F3-4275-8C55-C36D861BA08E}" presName="hierChild7" presStyleCnt="0"/>
      <dgm:spPr/>
    </dgm:pt>
    <dgm:pt modelId="{3003760F-DB12-4E73-9FD5-3F7A2EED3BBC}" type="pres">
      <dgm:prSet presAssocID="{24FDE507-40ED-4152-98E2-F2418742DC29}" presName="Name111" presStyleLbl="parChTrans1D3" presStyleIdx="9" presStyleCnt="13"/>
      <dgm:spPr/>
      <dgm:t>
        <a:bodyPr/>
        <a:lstStyle/>
        <a:p>
          <a:endParaRPr lang="en-US"/>
        </a:p>
      </dgm:t>
    </dgm:pt>
    <dgm:pt modelId="{274D58FC-816E-41FB-BB1D-8E833360F67A}" type="pres">
      <dgm:prSet presAssocID="{C13D914D-4D24-493B-9619-5608572B84FE}" presName="hierRoot3" presStyleCnt="0">
        <dgm:presLayoutVars>
          <dgm:hierBranch val="init"/>
        </dgm:presLayoutVars>
      </dgm:prSet>
      <dgm:spPr/>
    </dgm:pt>
    <dgm:pt modelId="{8408E67C-8ECD-4922-8D40-A3CB99DDDCEE}" type="pres">
      <dgm:prSet presAssocID="{C13D914D-4D24-493B-9619-5608572B84FE}" presName="rootComposite3" presStyleCnt="0"/>
      <dgm:spPr/>
    </dgm:pt>
    <dgm:pt modelId="{10AAB36D-E521-41BA-964F-22111D44E3C0}" type="pres">
      <dgm:prSet presAssocID="{C13D914D-4D24-493B-9619-5608572B84FE}" presName="rootText3" presStyleLbl="asst2" presStyleIdx="7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FCF3E9A3-50A1-4B9F-8C15-9A1B91E830C9}" type="pres">
      <dgm:prSet presAssocID="{C13D914D-4D24-493B-9619-5608572B84FE}" presName="rootConnector3" presStyleLbl="asst2" presStyleIdx="7" presStyleCnt="11"/>
      <dgm:spPr/>
      <dgm:t>
        <a:bodyPr/>
        <a:lstStyle/>
        <a:p>
          <a:endParaRPr lang="en-US"/>
        </a:p>
      </dgm:t>
    </dgm:pt>
    <dgm:pt modelId="{4E67D474-B3F5-432A-A693-57EFFE838817}" type="pres">
      <dgm:prSet presAssocID="{C13D914D-4D24-493B-9619-5608572B84FE}" presName="hierChild6" presStyleCnt="0"/>
      <dgm:spPr/>
    </dgm:pt>
    <dgm:pt modelId="{75954359-6856-44C4-8DFF-37A43555A59F}" type="pres">
      <dgm:prSet presAssocID="{C13D914D-4D24-493B-9619-5608572B84FE}" presName="hierChild7" presStyleCnt="0"/>
      <dgm:spPr/>
    </dgm:pt>
    <dgm:pt modelId="{C6F800F1-97B5-44E5-864F-94E1EFC019BA}" type="pres">
      <dgm:prSet presAssocID="{DB627A27-4318-4F93-A1AD-93F4187EC9E7}" presName="Name111" presStyleLbl="parChTrans1D3" presStyleIdx="10" presStyleCnt="13"/>
      <dgm:spPr/>
      <dgm:t>
        <a:bodyPr/>
        <a:lstStyle/>
        <a:p>
          <a:endParaRPr lang="en-US"/>
        </a:p>
      </dgm:t>
    </dgm:pt>
    <dgm:pt modelId="{F1EB9F33-D72F-4D2C-B4DF-10EEA6B75656}" type="pres">
      <dgm:prSet presAssocID="{FCBEA181-F724-4DEE-8CFA-A432F902872C}" presName="hierRoot3" presStyleCnt="0">
        <dgm:presLayoutVars>
          <dgm:hierBranch val="init"/>
        </dgm:presLayoutVars>
      </dgm:prSet>
      <dgm:spPr/>
    </dgm:pt>
    <dgm:pt modelId="{0E12638C-BDAD-44F0-A365-CE78A7B94E95}" type="pres">
      <dgm:prSet presAssocID="{FCBEA181-F724-4DEE-8CFA-A432F902872C}" presName="rootComposite3" presStyleCnt="0"/>
      <dgm:spPr/>
    </dgm:pt>
    <dgm:pt modelId="{D286D52F-DA61-42A7-BA1C-6952DC99AC3C}" type="pres">
      <dgm:prSet presAssocID="{FCBEA181-F724-4DEE-8CFA-A432F902872C}" presName="rootText3" presStyleLbl="asst2" presStyleIdx="8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245DEEF6-430F-4F00-BA8D-F4169AFFBAC7}" type="pres">
      <dgm:prSet presAssocID="{FCBEA181-F724-4DEE-8CFA-A432F902872C}" presName="rootConnector3" presStyleLbl="asst2" presStyleIdx="8" presStyleCnt="11"/>
      <dgm:spPr/>
      <dgm:t>
        <a:bodyPr/>
        <a:lstStyle/>
        <a:p>
          <a:endParaRPr lang="en-US"/>
        </a:p>
      </dgm:t>
    </dgm:pt>
    <dgm:pt modelId="{B779556E-1181-4C7A-B587-989CADA99D17}" type="pres">
      <dgm:prSet presAssocID="{FCBEA181-F724-4DEE-8CFA-A432F902872C}" presName="hierChild6" presStyleCnt="0"/>
      <dgm:spPr/>
    </dgm:pt>
    <dgm:pt modelId="{E252D634-92DE-4CE8-A589-AE888866D46A}" type="pres">
      <dgm:prSet presAssocID="{FCBEA181-F724-4DEE-8CFA-A432F902872C}" presName="hierChild7" presStyleCnt="0"/>
      <dgm:spPr/>
    </dgm:pt>
    <dgm:pt modelId="{A3AE5876-8B21-47CE-B546-85D4C74494EC}" type="pres">
      <dgm:prSet presAssocID="{305ED408-58B0-4277-ADB4-7BB2DD3E3D4A}" presName="Name111" presStyleLbl="parChTrans1D3" presStyleIdx="11" presStyleCnt="13"/>
      <dgm:spPr/>
      <dgm:t>
        <a:bodyPr/>
        <a:lstStyle/>
        <a:p>
          <a:endParaRPr lang="en-US"/>
        </a:p>
      </dgm:t>
    </dgm:pt>
    <dgm:pt modelId="{C05478E8-617B-4A6D-9C2D-F233BCAB41F0}" type="pres">
      <dgm:prSet presAssocID="{F957F5DE-4866-4199-8FB1-27D2E44C386D}" presName="hierRoot3" presStyleCnt="0">
        <dgm:presLayoutVars>
          <dgm:hierBranch val="init"/>
        </dgm:presLayoutVars>
      </dgm:prSet>
      <dgm:spPr/>
    </dgm:pt>
    <dgm:pt modelId="{5C1603CB-C0DF-4213-9E5F-FDAAED8694B5}" type="pres">
      <dgm:prSet presAssocID="{F957F5DE-4866-4199-8FB1-27D2E44C386D}" presName="rootComposite3" presStyleCnt="0"/>
      <dgm:spPr/>
    </dgm:pt>
    <dgm:pt modelId="{3E3C515D-AB19-4563-91E1-16F587329E3E}" type="pres">
      <dgm:prSet presAssocID="{F957F5DE-4866-4199-8FB1-27D2E44C386D}" presName="rootText3" presStyleLbl="asst2" presStyleIdx="9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89543999-8BCB-404B-AA3E-37263EF4D9B2}" type="pres">
      <dgm:prSet presAssocID="{F957F5DE-4866-4199-8FB1-27D2E44C386D}" presName="rootConnector3" presStyleLbl="asst2" presStyleIdx="9" presStyleCnt="11"/>
      <dgm:spPr/>
      <dgm:t>
        <a:bodyPr/>
        <a:lstStyle/>
        <a:p>
          <a:endParaRPr lang="en-US"/>
        </a:p>
      </dgm:t>
    </dgm:pt>
    <dgm:pt modelId="{25089D70-B80E-4DA6-90BA-1421953AA1FF}" type="pres">
      <dgm:prSet presAssocID="{F957F5DE-4866-4199-8FB1-27D2E44C386D}" presName="hierChild6" presStyleCnt="0"/>
      <dgm:spPr/>
    </dgm:pt>
    <dgm:pt modelId="{F0C4562A-6B55-4E77-9E77-7FA1A76E78C5}" type="pres">
      <dgm:prSet presAssocID="{F957F5DE-4866-4199-8FB1-27D2E44C386D}" presName="hierChild7" presStyleCnt="0"/>
      <dgm:spPr/>
    </dgm:pt>
    <dgm:pt modelId="{58562721-98C2-4FF2-A399-FD9D9EA858D1}" type="pres">
      <dgm:prSet presAssocID="{D30DDD54-9263-4847-8CD5-2298AB06800C}" presName="Name111" presStyleLbl="parChTrans1D3" presStyleIdx="12" presStyleCnt="13"/>
      <dgm:spPr/>
      <dgm:t>
        <a:bodyPr/>
        <a:lstStyle/>
        <a:p>
          <a:endParaRPr lang="en-US"/>
        </a:p>
      </dgm:t>
    </dgm:pt>
    <dgm:pt modelId="{AF740848-60CA-44AA-AEFC-E3595A088254}" type="pres">
      <dgm:prSet presAssocID="{BA599FBF-8B16-4178-8609-54E9438673DB}" presName="hierRoot3" presStyleCnt="0">
        <dgm:presLayoutVars>
          <dgm:hierBranch val="init"/>
        </dgm:presLayoutVars>
      </dgm:prSet>
      <dgm:spPr/>
    </dgm:pt>
    <dgm:pt modelId="{9F7FBC39-12A7-4024-B0FF-A878FCCC69B0}" type="pres">
      <dgm:prSet presAssocID="{BA599FBF-8B16-4178-8609-54E9438673DB}" presName="rootComposite3" presStyleCnt="0"/>
      <dgm:spPr/>
    </dgm:pt>
    <dgm:pt modelId="{8DE83492-2A9E-4FAE-9170-73EDE3CCFE6B}" type="pres">
      <dgm:prSet presAssocID="{BA599FBF-8B16-4178-8609-54E9438673DB}" presName="rootText3" presStyleLbl="asst2" presStyleIdx="10" presStyleCnt="11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CE812C86-DF05-455E-8F6B-9BEEF96D6EAE}" type="pres">
      <dgm:prSet presAssocID="{BA599FBF-8B16-4178-8609-54E9438673DB}" presName="rootConnector3" presStyleLbl="asst2" presStyleIdx="10" presStyleCnt="11"/>
      <dgm:spPr/>
      <dgm:t>
        <a:bodyPr/>
        <a:lstStyle/>
        <a:p>
          <a:endParaRPr lang="en-US"/>
        </a:p>
      </dgm:t>
    </dgm:pt>
    <dgm:pt modelId="{2960D451-0F79-4B67-8384-3F334113ACCA}" type="pres">
      <dgm:prSet presAssocID="{BA599FBF-8B16-4178-8609-54E9438673DB}" presName="hierChild6" presStyleCnt="0"/>
      <dgm:spPr/>
    </dgm:pt>
    <dgm:pt modelId="{89E3F203-C05A-40B5-9DA6-43D85EA617C3}" type="pres">
      <dgm:prSet presAssocID="{BA599FBF-8B16-4178-8609-54E9438673DB}" presName="hierChild7" presStyleCnt="0"/>
      <dgm:spPr/>
    </dgm:pt>
    <dgm:pt modelId="{705FE007-9CFC-46E0-BC5F-E1055462D6B4}" type="pres">
      <dgm:prSet presAssocID="{BE59EC4E-5671-4798-A048-E143DC288688}" presName="hierChild3" presStyleCnt="0"/>
      <dgm:spPr/>
    </dgm:pt>
    <dgm:pt modelId="{CA41159F-95B0-4DC4-A9E2-72093D472CF9}" type="pres">
      <dgm:prSet presAssocID="{6E0432F7-FBB9-43C3-B77C-650470833C42}" presName="hierRoot1" presStyleCnt="0">
        <dgm:presLayoutVars>
          <dgm:hierBranch val="init"/>
        </dgm:presLayoutVars>
      </dgm:prSet>
      <dgm:spPr/>
    </dgm:pt>
    <dgm:pt modelId="{614A1542-AA98-440C-BFF0-603D93DE8519}" type="pres">
      <dgm:prSet presAssocID="{6E0432F7-FBB9-43C3-B77C-650470833C42}" presName="rootComposite1" presStyleCnt="0"/>
      <dgm:spPr/>
    </dgm:pt>
    <dgm:pt modelId="{B3AA8A25-61B4-4372-96DA-41D81216EAB5}" type="pres">
      <dgm:prSet presAssocID="{6E0432F7-FBB9-43C3-B77C-650470833C42}" presName="rootText1" presStyleLbl="node0" presStyleIdx="1" presStyleCnt="2" custLinFactX="-164938" custLinFactY="270650" custLinFactNeighborX="-200000" custLinFactNeighborY="300000">
        <dgm:presLayoutVars>
          <dgm:chPref val="3"/>
        </dgm:presLayoutVars>
      </dgm:prSet>
      <dgm:spPr/>
      <dgm:t>
        <a:bodyPr/>
        <a:lstStyle/>
        <a:p>
          <a:endParaRPr lang="en-US"/>
        </a:p>
      </dgm:t>
    </dgm:pt>
    <dgm:pt modelId="{07CA0FB2-3AB6-4368-BF88-96F2339996A0}" type="pres">
      <dgm:prSet presAssocID="{6E0432F7-FBB9-43C3-B77C-650470833C42}" presName="rootConnector1" presStyleLbl="node1" presStyleIdx="0" presStyleCnt="0"/>
      <dgm:spPr/>
      <dgm:t>
        <a:bodyPr/>
        <a:lstStyle/>
        <a:p>
          <a:endParaRPr lang="en-US"/>
        </a:p>
      </dgm:t>
    </dgm:pt>
    <dgm:pt modelId="{BB4A24DA-1F11-47C3-B661-C2CBA4A7E6B1}" type="pres">
      <dgm:prSet presAssocID="{6E0432F7-FBB9-43C3-B77C-650470833C42}" presName="hierChild2" presStyleCnt="0"/>
      <dgm:spPr/>
    </dgm:pt>
    <dgm:pt modelId="{13DDEEDC-E591-4AB4-978A-85399470347B}" type="pres">
      <dgm:prSet presAssocID="{6E0432F7-FBB9-43C3-B77C-650470833C42}" presName="hierChild3" presStyleCnt="0"/>
      <dgm:spPr/>
    </dgm:pt>
  </dgm:ptLst>
  <dgm:cxnLst>
    <dgm:cxn modelId="{0389F287-1062-461E-8E69-A91C89B7BDD9}" srcId="{16A78593-9422-4395-9868-F354A757EC78}" destId="{BA599FBF-8B16-4178-8609-54E9438673DB}" srcOrd="5" destOrd="0" parTransId="{D30DDD54-9263-4847-8CD5-2298AB06800C}" sibTransId="{58B0984E-E058-4D9E-93DD-5FD03C5D4402}"/>
    <dgm:cxn modelId="{AFDDE430-6B7E-4B17-801D-61B9F2EFB6E6}" type="presOf" srcId="{FCBEA181-F724-4DEE-8CFA-A432F902872C}" destId="{D286D52F-DA61-42A7-BA1C-6952DC99AC3C}" srcOrd="0" destOrd="0" presId="urn:microsoft.com/office/officeart/2005/8/layout/orgChart1"/>
    <dgm:cxn modelId="{4117F1FD-D5D3-4FFE-AE60-1421924F6A6E}" type="presOf" srcId="{C7C36CA8-FF62-44C1-9C4A-800946478F7E}" destId="{86148048-11F4-4819-A9CF-D6957FCCA3D5}" srcOrd="0" destOrd="0" presId="urn:microsoft.com/office/officeart/2005/8/layout/orgChart1"/>
    <dgm:cxn modelId="{7278F668-80CF-4E1E-8BB0-0354E976D998}" type="presOf" srcId="{F957F5DE-4866-4199-8FB1-27D2E44C386D}" destId="{3E3C515D-AB19-4563-91E1-16F587329E3E}" srcOrd="0" destOrd="0" presId="urn:microsoft.com/office/officeart/2005/8/layout/orgChart1"/>
    <dgm:cxn modelId="{71760274-A6D8-4D24-A02E-DDC5B5D65EA3}" srcId="{A1AAF74A-F1C0-46C7-A3D3-3F36C1458AAF}" destId="{6E0432F7-FBB9-43C3-B77C-650470833C42}" srcOrd="1" destOrd="0" parTransId="{C3C56419-7B28-47CE-BC01-E46174146DC9}" sibTransId="{F5A808BD-39B7-44F2-81F6-70735E2FB15D}"/>
    <dgm:cxn modelId="{22684FCC-D919-483A-A920-950DEB8223FF}" type="presOf" srcId="{418281CA-4478-443E-A585-05821515B924}" destId="{7E2A5DE5-191D-4C0F-9CF3-402AA8D870D2}" srcOrd="1" destOrd="0" presId="urn:microsoft.com/office/officeart/2005/8/layout/orgChart1"/>
    <dgm:cxn modelId="{7EF78B5C-BEC8-41CD-9B3F-88E6271EB8D1}" type="presOf" srcId="{76ECA0EE-3991-42A6-B3C1-900D1C581371}" destId="{E0220A49-8CCE-4F6E-9BE4-70F4377DEFE7}" srcOrd="0" destOrd="0" presId="urn:microsoft.com/office/officeart/2005/8/layout/orgChart1"/>
    <dgm:cxn modelId="{2BE13762-4973-406C-9C1E-C36E3BB9D5CD}" type="presOf" srcId="{A1AAF74A-F1C0-46C7-A3D3-3F36C1458AAF}" destId="{18EDDAC0-0559-4196-9EF4-B6530492A6B2}" srcOrd="0" destOrd="0" presId="urn:microsoft.com/office/officeart/2005/8/layout/orgChart1"/>
    <dgm:cxn modelId="{F0703CFD-2A8B-412C-B9FC-CD53300E1B01}" srcId="{BE59EC4E-5671-4798-A048-E143DC288688}" destId="{16A78593-9422-4395-9868-F354A757EC78}" srcOrd="2" destOrd="0" parTransId="{4FF216FE-A017-4D7E-92AC-D0DBF4F6C19E}" sibTransId="{F23755B9-706F-4851-9861-89A741444732}"/>
    <dgm:cxn modelId="{E97FDFED-34D7-47E9-9389-9EC71A5FDEF0}" type="presOf" srcId="{813B33E3-2CB6-469F-B6BD-0E313F17F271}" destId="{213A423C-5B3B-40F7-9248-2156B400E96A}" srcOrd="0" destOrd="0" presId="urn:microsoft.com/office/officeart/2005/8/layout/orgChart1"/>
    <dgm:cxn modelId="{F5D5B8E0-68D5-4308-954B-F52D075BBBD9}" type="presOf" srcId="{B092A8B1-24C1-48D4-B032-5CBB1365B58A}" destId="{1B50F3CF-577B-400D-880D-B364EC775ACB}" srcOrd="0" destOrd="0" presId="urn:microsoft.com/office/officeart/2005/8/layout/orgChart1"/>
    <dgm:cxn modelId="{6198D8EA-A038-496A-AB52-77280A59A05D}" type="presOf" srcId="{BA599FBF-8B16-4178-8609-54E9438673DB}" destId="{CE812C86-DF05-455E-8F6B-9BEEF96D6EAE}" srcOrd="1" destOrd="0" presId="urn:microsoft.com/office/officeart/2005/8/layout/orgChart1"/>
    <dgm:cxn modelId="{BA464310-739C-4E58-8DC3-D0DAAFA6CE86}" srcId="{16A78593-9422-4395-9868-F354A757EC78}" destId="{A9436C52-0D17-4E81-92FB-9572A1536BDA}" srcOrd="0" destOrd="0" parTransId="{B092A8B1-24C1-48D4-B032-5CBB1365B58A}" sibTransId="{A4CEA6D9-5E5B-4AA1-8B1D-EB954DFF5418}"/>
    <dgm:cxn modelId="{7D3379BF-6319-42F2-9544-3CB8484BFDE3}" type="presOf" srcId="{6E0432F7-FBB9-43C3-B77C-650470833C42}" destId="{07CA0FB2-3AB6-4368-BF88-96F2339996A0}" srcOrd="1" destOrd="0" presId="urn:microsoft.com/office/officeart/2005/8/layout/orgChart1"/>
    <dgm:cxn modelId="{64F6AC9E-ABD0-4909-91FA-E50B3E31854D}" type="presOf" srcId="{F6A9836C-441E-40F2-BA43-5FAB45504E43}" destId="{8A8BC155-E91F-4FFA-9DA1-8276FB82CC86}" srcOrd="1" destOrd="0" presId="urn:microsoft.com/office/officeart/2005/8/layout/orgChart1"/>
    <dgm:cxn modelId="{5D163D94-CC05-412A-9A8E-4D11657677D3}" srcId="{16A78593-9422-4395-9868-F354A757EC78}" destId="{F957F5DE-4866-4199-8FB1-27D2E44C386D}" srcOrd="4" destOrd="0" parTransId="{305ED408-58B0-4277-ADB4-7BB2DD3E3D4A}" sibTransId="{AF69919D-AD95-4437-97F2-FBC0AC2632E6}"/>
    <dgm:cxn modelId="{2D6E4FB8-46DD-4DF8-BB58-2A4506B4CEA9}" type="presOf" srcId="{A9436C52-0D17-4E81-92FB-9572A1536BDA}" destId="{5B6BC94B-A072-4C98-9163-5464F2475588}" srcOrd="0" destOrd="0" presId="urn:microsoft.com/office/officeart/2005/8/layout/orgChart1"/>
    <dgm:cxn modelId="{9C19327D-3B38-4593-9813-E941D9948013}" srcId="{BE59EC4E-5671-4798-A048-E143DC288688}" destId="{4D45B1F7-A522-4C3A-B6FF-1E355B9FF8BE}" srcOrd="1" destOrd="0" parTransId="{7AB50AA8-A886-4A9A-A748-B3E7F044F0A1}" sibTransId="{BD0C59B2-0162-4220-83C5-014E627EEC16}"/>
    <dgm:cxn modelId="{380A171B-66D2-4C77-B701-DBC9E7F0BAB4}" type="presOf" srcId="{7AB50AA8-A886-4A9A-A748-B3E7F044F0A1}" destId="{76CACE05-B8D4-450F-92FF-1F43EF241020}" srcOrd="0" destOrd="0" presId="urn:microsoft.com/office/officeart/2005/8/layout/orgChart1"/>
    <dgm:cxn modelId="{42054776-A6AE-43B8-A04C-405726810E08}" srcId="{4D45B1F7-A522-4C3A-B6FF-1E355B9FF8BE}" destId="{418281CA-4478-443E-A585-05821515B924}" srcOrd="1" destOrd="0" parTransId="{ECD93A84-81D1-4BA4-B2FA-49FCA819E367}" sibTransId="{CECE67E1-565F-4A96-A9EC-FC470D29A586}"/>
    <dgm:cxn modelId="{44D4A23D-64CB-4C2E-B017-08D78F249340}" type="presOf" srcId="{BE59EC4E-5671-4798-A048-E143DC288688}" destId="{B2CD56D1-5180-42BD-983A-95735E325F97}" srcOrd="0" destOrd="0" presId="urn:microsoft.com/office/officeart/2005/8/layout/orgChart1"/>
    <dgm:cxn modelId="{6D8EBD85-FDF4-4ACA-AE94-1A9AB8B48957}" type="presOf" srcId="{3529EFDB-5082-4D31-8E0E-8EA5313C5776}" destId="{FD1014F7-36F6-4FE8-BEF6-0F940CBB7EF5}" srcOrd="0" destOrd="0" presId="urn:microsoft.com/office/officeart/2005/8/layout/orgChart1"/>
    <dgm:cxn modelId="{F0E04FBB-FE30-4DC6-992B-52D4E349800F}" type="presOf" srcId="{ECD93A84-81D1-4BA4-B2FA-49FCA819E367}" destId="{C90A13F6-9E31-45B5-B4F3-FFAE70C1342C}" srcOrd="0" destOrd="0" presId="urn:microsoft.com/office/officeart/2005/8/layout/orgChart1"/>
    <dgm:cxn modelId="{E324DC67-85B1-4191-9FB8-83C01E8E151B}" type="presOf" srcId="{BA599FBF-8B16-4178-8609-54E9438673DB}" destId="{8DE83492-2A9E-4FAE-9170-73EDE3CCFE6B}" srcOrd="0" destOrd="0" presId="urn:microsoft.com/office/officeart/2005/8/layout/orgChart1"/>
    <dgm:cxn modelId="{6BBA27C9-4816-4E13-BAFF-769AB52B8C54}" srcId="{16A78593-9422-4395-9868-F354A757EC78}" destId="{B155BFF8-77F3-4275-8C55-C36D861BA08E}" srcOrd="1" destOrd="0" parTransId="{99707EAE-51F7-4E0C-A6DB-159ED4FD0C50}" sibTransId="{C8DEF08E-75A5-452C-AF17-383EF188D6EF}"/>
    <dgm:cxn modelId="{F1BF97B5-0499-47F3-9B09-7050B050842A}" type="presOf" srcId="{4FF216FE-A017-4D7E-92AC-D0DBF4F6C19E}" destId="{6E367622-2B81-415D-9F00-AB8146AFCF02}" srcOrd="0" destOrd="0" presId="urn:microsoft.com/office/officeart/2005/8/layout/orgChart1"/>
    <dgm:cxn modelId="{D85DDE25-0F16-44C8-BA16-3B77CF76398E}" srcId="{813B33E3-2CB6-469F-B6BD-0E313F17F271}" destId="{234D6039-F3FF-457B-8AA1-670CA3812762}" srcOrd="1" destOrd="0" parTransId="{76ECA0EE-3991-42A6-B3C1-900D1C581371}" sibTransId="{09EC8145-FCF2-42B4-8D16-9DF174777914}"/>
    <dgm:cxn modelId="{109A8DE7-74FE-47B1-B98E-A31CB0C6C654}" srcId="{16A78593-9422-4395-9868-F354A757EC78}" destId="{FCBEA181-F724-4DEE-8CFA-A432F902872C}" srcOrd="3" destOrd="0" parTransId="{DB627A27-4318-4F93-A1AD-93F4187EC9E7}" sibTransId="{2BB6D323-839E-423D-9119-00097A53B5CF}"/>
    <dgm:cxn modelId="{8FB630A4-113E-4543-9AC6-97C269AEB93E}" type="presOf" srcId="{C7C36CA8-FF62-44C1-9C4A-800946478F7E}" destId="{99A2CB0A-03D3-4ABF-B408-E6A5D35024C9}" srcOrd="1" destOrd="0" presId="urn:microsoft.com/office/officeart/2005/8/layout/orgChart1"/>
    <dgm:cxn modelId="{04C02D86-BEB6-4D09-89F0-14F485054552}" type="presOf" srcId="{B155BFF8-77F3-4275-8C55-C36D861BA08E}" destId="{ECDE2076-C47F-4DCB-AB86-9A2534E3CC52}" srcOrd="1" destOrd="0" presId="urn:microsoft.com/office/officeart/2005/8/layout/orgChart1"/>
    <dgm:cxn modelId="{C50D8A50-0978-4CBB-98A0-3E52D1C2EA06}" type="presOf" srcId="{9554E8DA-B12D-4C6F-BCD9-3BF0ACD803D5}" destId="{D831551D-FE47-4D7B-8959-E0F0BA3B5ECC}" srcOrd="0" destOrd="0" presId="urn:microsoft.com/office/officeart/2005/8/layout/orgChart1"/>
    <dgm:cxn modelId="{BB28B61C-EAB1-4DAC-9446-EE462457E612}" srcId="{BE59EC4E-5671-4798-A048-E143DC288688}" destId="{813B33E3-2CB6-469F-B6BD-0E313F17F271}" srcOrd="0" destOrd="0" parTransId="{5DE59765-EB31-410E-93C7-B47EFF8830C3}" sibTransId="{8084A44A-5727-421D-8B52-F11F93F8FD17}"/>
    <dgm:cxn modelId="{18362A7B-1BDB-4A39-B9A0-3E922ED4D5C6}" srcId="{16A78593-9422-4395-9868-F354A757EC78}" destId="{C13D914D-4D24-493B-9619-5608572B84FE}" srcOrd="2" destOrd="0" parTransId="{24FDE507-40ED-4152-98E2-F2418742DC29}" sibTransId="{9C7E52D2-2818-44ED-A181-249FF5DB7D54}"/>
    <dgm:cxn modelId="{64E47DAE-E42C-44E9-96AD-887B9B352F6A}" type="presOf" srcId="{D30DDD54-9263-4847-8CD5-2298AB06800C}" destId="{58562721-98C2-4FF2-A399-FD9D9EA858D1}" srcOrd="0" destOrd="0" presId="urn:microsoft.com/office/officeart/2005/8/layout/orgChart1"/>
    <dgm:cxn modelId="{C195C588-FD37-4BF5-AE70-B92739E44EE1}" type="presOf" srcId="{6E0432F7-FBB9-43C3-B77C-650470833C42}" destId="{B3AA8A25-61B4-4372-96DA-41D81216EAB5}" srcOrd="0" destOrd="0" presId="urn:microsoft.com/office/officeart/2005/8/layout/orgChart1"/>
    <dgm:cxn modelId="{CDD329B4-15F5-4619-B274-DC00F59AB793}" type="presOf" srcId="{51753C9A-49AD-44A7-BD32-DC7F11D008DB}" destId="{6724E33A-911D-41F5-B84E-72287918C82A}" srcOrd="0" destOrd="0" presId="urn:microsoft.com/office/officeart/2005/8/layout/orgChart1"/>
    <dgm:cxn modelId="{4CC6A2DF-EEFC-4B4A-A3F8-B21574292933}" type="presOf" srcId="{A9436C52-0D17-4E81-92FB-9572A1536BDA}" destId="{6B0E7424-9893-4268-A8C9-C803F5DF5B8A}" srcOrd="1" destOrd="0" presId="urn:microsoft.com/office/officeart/2005/8/layout/orgChart1"/>
    <dgm:cxn modelId="{46079C38-5787-437A-8987-E31328640F5D}" srcId="{A1AAF74A-F1C0-46C7-A3D3-3F36C1458AAF}" destId="{BE59EC4E-5671-4798-A048-E143DC288688}" srcOrd="0" destOrd="0" parTransId="{A567A18E-878F-4E1C-8504-BC6E61D05E2D}" sibTransId="{CB32EF0C-3FEF-43B8-9D2C-2FA3D0E5C667}"/>
    <dgm:cxn modelId="{FBDA2043-7165-47F6-B445-8B9A0075E0F1}" type="presOf" srcId="{B155BFF8-77F3-4275-8C55-C36D861BA08E}" destId="{E9F08C80-2534-4FF5-8C6F-13DE602CD2F2}" srcOrd="0" destOrd="0" presId="urn:microsoft.com/office/officeart/2005/8/layout/orgChart1"/>
    <dgm:cxn modelId="{40BCB7AD-E1A2-4691-AC57-B0B05A2688CC}" type="presOf" srcId="{DB627A27-4318-4F93-A1AD-93F4187EC9E7}" destId="{C6F800F1-97B5-44E5-864F-94E1EFC019BA}" srcOrd="0" destOrd="0" presId="urn:microsoft.com/office/officeart/2005/8/layout/orgChart1"/>
    <dgm:cxn modelId="{7DF987E5-C2D4-4794-BDEE-301D2118238A}" type="presOf" srcId="{3529EFDB-5082-4D31-8E0E-8EA5313C5776}" destId="{F1B05958-417D-444C-881E-59B12F361F1D}" srcOrd="1" destOrd="0" presId="urn:microsoft.com/office/officeart/2005/8/layout/orgChart1"/>
    <dgm:cxn modelId="{7C009DDD-AB44-4DA7-95B9-33CF19282537}" type="presOf" srcId="{4D45B1F7-A522-4C3A-B6FF-1E355B9FF8BE}" destId="{C7080132-3F65-40DC-BB78-72CFB7B1590C}" srcOrd="0" destOrd="0" presId="urn:microsoft.com/office/officeart/2005/8/layout/orgChart1"/>
    <dgm:cxn modelId="{64FF56D0-3DAF-4729-B82E-F21F6F3A4F95}" type="presOf" srcId="{1A48EA1C-0C29-441F-8E49-ECA7F7478BDA}" destId="{7E9EBBED-D904-4AD3-816B-A96E0150B59C}" srcOrd="0" destOrd="0" presId="urn:microsoft.com/office/officeart/2005/8/layout/orgChart1"/>
    <dgm:cxn modelId="{7F10F0D9-AE85-4BE3-AC4A-4F77F0A7391F}" type="presOf" srcId="{571CE9D3-D780-46EF-A9AC-C08198BCCB45}" destId="{E368A2DD-F52E-42DB-82C5-02DFEB84FCE1}" srcOrd="0" destOrd="0" presId="urn:microsoft.com/office/officeart/2005/8/layout/orgChart1"/>
    <dgm:cxn modelId="{D2320BAF-76A2-4B92-A248-A07B623A00A7}" type="presOf" srcId="{1727B541-7D17-4109-9374-9159EBD2E56F}" destId="{6B1461DE-76C4-43DD-A734-E4AFC2FD4F88}" srcOrd="0" destOrd="0" presId="urn:microsoft.com/office/officeart/2005/8/layout/orgChart1"/>
    <dgm:cxn modelId="{441C947C-634C-46A8-AC73-78AC29BA2E9F}" type="presOf" srcId="{99707EAE-51F7-4E0C-A6DB-159ED4FD0C50}" destId="{FCC946BA-C784-4E00-8FC9-A3616AE80527}" srcOrd="0" destOrd="0" presId="urn:microsoft.com/office/officeart/2005/8/layout/orgChart1"/>
    <dgm:cxn modelId="{7F223F21-B6F8-48DE-8A97-31B5DE249051}" type="presOf" srcId="{C13D914D-4D24-493B-9619-5608572B84FE}" destId="{10AAB36D-E521-41BA-964F-22111D44E3C0}" srcOrd="0" destOrd="0" presId="urn:microsoft.com/office/officeart/2005/8/layout/orgChart1"/>
    <dgm:cxn modelId="{ECA04A68-4BD1-429E-8411-BD87D165FE29}" type="presOf" srcId="{16A78593-9422-4395-9868-F354A757EC78}" destId="{ED63D5FE-BFA7-40D9-B949-92C729D4144C}" srcOrd="1" destOrd="0" presId="urn:microsoft.com/office/officeart/2005/8/layout/orgChart1"/>
    <dgm:cxn modelId="{08F2DADD-CFBF-4B68-A9AE-092E60F20956}" type="presOf" srcId="{51753C9A-49AD-44A7-BD32-DC7F11D008DB}" destId="{CBFDDC2E-651F-485D-8A8B-63FDD9976A80}" srcOrd="1" destOrd="0" presId="urn:microsoft.com/office/officeart/2005/8/layout/orgChart1"/>
    <dgm:cxn modelId="{97776D3E-A630-4CDF-81BD-CE5EC521F968}" type="presOf" srcId="{9554E8DA-B12D-4C6F-BCD9-3BF0ACD803D5}" destId="{5411A557-DDBE-4626-8441-8EBD7BEA879A}" srcOrd="1" destOrd="0" presId="urn:microsoft.com/office/officeart/2005/8/layout/orgChart1"/>
    <dgm:cxn modelId="{AA18DD0D-E105-4193-9590-6CD2C925BD5F}" srcId="{4D45B1F7-A522-4C3A-B6FF-1E355B9FF8BE}" destId="{3529EFDB-5082-4D31-8E0E-8EA5313C5776}" srcOrd="2" destOrd="0" parTransId="{571CE9D3-D780-46EF-A9AC-C08198BCCB45}" sibTransId="{9BF20C66-FE1F-422A-BED5-4D0326139E8B}"/>
    <dgm:cxn modelId="{B8037402-81C9-4CE8-A763-21A936CA667E}" type="presOf" srcId="{305ED408-58B0-4277-ADB4-7BB2DD3E3D4A}" destId="{A3AE5876-8B21-47CE-B546-85D4C74494EC}" srcOrd="0" destOrd="0" presId="urn:microsoft.com/office/officeart/2005/8/layout/orgChart1"/>
    <dgm:cxn modelId="{EF7408B1-9F60-4B82-87D7-D41FB8A1E017}" type="presOf" srcId="{5DE59765-EB31-410E-93C7-B47EFF8830C3}" destId="{F0FC2058-19B5-47FA-865E-9867F3A62669}" srcOrd="0" destOrd="0" presId="urn:microsoft.com/office/officeart/2005/8/layout/orgChart1"/>
    <dgm:cxn modelId="{2C18B793-B93B-41AF-ABD4-12E1699DB07D}" srcId="{4D45B1F7-A522-4C3A-B6FF-1E355B9FF8BE}" destId="{51753C9A-49AD-44A7-BD32-DC7F11D008DB}" srcOrd="0" destOrd="0" parTransId="{A7C9E744-DF2D-4BC7-BEF1-C862E212AD0A}" sibTransId="{FA3204DB-713C-44E3-8442-19B1CACA9E6E}"/>
    <dgm:cxn modelId="{51F9362A-6B5E-4562-A44E-06F601C4D312}" type="presOf" srcId="{F76A34A5-5AF3-4F46-822D-52AB08984A17}" destId="{4A08390D-E449-43F5-8E11-7BB2493E29C8}" srcOrd="0" destOrd="0" presId="urn:microsoft.com/office/officeart/2005/8/layout/orgChart1"/>
    <dgm:cxn modelId="{ACEACA22-E73E-4646-A384-12C7F909BDE6}" type="presOf" srcId="{813B33E3-2CB6-469F-B6BD-0E313F17F271}" destId="{DE21F228-EF4A-44F2-822D-276B33D93BD0}" srcOrd="1" destOrd="0" presId="urn:microsoft.com/office/officeart/2005/8/layout/orgChart1"/>
    <dgm:cxn modelId="{420488E2-DD49-4745-9FAD-528C8D794370}" type="presOf" srcId="{4D45B1F7-A522-4C3A-B6FF-1E355B9FF8BE}" destId="{E5A2B709-0A85-4458-AB73-25BD9DFD8CE4}" srcOrd="1" destOrd="0" presId="urn:microsoft.com/office/officeart/2005/8/layout/orgChart1"/>
    <dgm:cxn modelId="{AB4E2BAB-EE1D-4E4F-A1CC-BBE83CCF054C}" type="presOf" srcId="{234D6039-F3FF-457B-8AA1-670CA3812762}" destId="{2CB5633D-566C-4C6A-91EF-87A916FDBCD8}" srcOrd="0" destOrd="0" presId="urn:microsoft.com/office/officeart/2005/8/layout/orgChart1"/>
    <dgm:cxn modelId="{1B1CDE03-CEAE-4F2C-8D45-4DBE2D848C02}" type="presOf" srcId="{C13D914D-4D24-493B-9619-5608572B84FE}" destId="{FCF3E9A3-50A1-4B9F-8C15-9A1B91E830C9}" srcOrd="1" destOrd="0" presId="urn:microsoft.com/office/officeart/2005/8/layout/orgChart1"/>
    <dgm:cxn modelId="{A8C6672B-033C-43BB-9D2A-BAFC12ED1D0A}" type="presOf" srcId="{F6A9836C-441E-40F2-BA43-5FAB45504E43}" destId="{4B488E16-BD20-497D-8900-2F251DAA5392}" srcOrd="0" destOrd="0" presId="urn:microsoft.com/office/officeart/2005/8/layout/orgChart1"/>
    <dgm:cxn modelId="{2F8881DA-C068-4A43-B3BB-2DA9B83B3F98}" type="presOf" srcId="{24FDE507-40ED-4152-98E2-F2418742DC29}" destId="{3003760F-DB12-4E73-9FD5-3F7A2EED3BBC}" srcOrd="0" destOrd="0" presId="urn:microsoft.com/office/officeart/2005/8/layout/orgChart1"/>
    <dgm:cxn modelId="{8C9FB81C-BD64-4386-8CC8-DF26AD4138C5}" type="presOf" srcId="{FCBEA181-F724-4DEE-8CFA-A432F902872C}" destId="{245DEEF6-430F-4F00-BA8D-F4169AFFBAC7}" srcOrd="1" destOrd="0" presId="urn:microsoft.com/office/officeart/2005/8/layout/orgChart1"/>
    <dgm:cxn modelId="{691CE412-087E-4EED-A24D-87BE65D36CA8}" type="presOf" srcId="{234D6039-F3FF-457B-8AA1-670CA3812762}" destId="{788AF66B-0019-487C-AE23-D01ABD8C7EC0}" srcOrd="1" destOrd="0" presId="urn:microsoft.com/office/officeart/2005/8/layout/orgChart1"/>
    <dgm:cxn modelId="{1EF354E3-DBFC-4980-BAA4-520D1EF7E558}" type="presOf" srcId="{F957F5DE-4866-4199-8FB1-27D2E44C386D}" destId="{89543999-8BCB-404B-AA3E-37263EF4D9B2}" srcOrd="1" destOrd="0" presId="urn:microsoft.com/office/officeart/2005/8/layout/orgChart1"/>
    <dgm:cxn modelId="{DBBC34F7-E33A-4B95-9C39-466B955AE74B}" srcId="{813B33E3-2CB6-469F-B6BD-0E313F17F271}" destId="{C7C36CA8-FF62-44C1-9C4A-800946478F7E}" srcOrd="3" destOrd="0" parTransId="{1727B541-7D17-4109-9374-9159EBD2E56F}" sibTransId="{7C923F20-49CE-4E1D-86FB-E70021F75E6E}"/>
    <dgm:cxn modelId="{E7F5F48F-D9C6-453A-84EF-7B5B4A1B1E0D}" type="presOf" srcId="{A7C9E744-DF2D-4BC7-BEF1-C862E212AD0A}" destId="{071CFAB3-28FC-4510-94D1-05997A952180}" srcOrd="0" destOrd="0" presId="urn:microsoft.com/office/officeart/2005/8/layout/orgChart1"/>
    <dgm:cxn modelId="{01182ED9-FE83-4817-B70F-6339FDD73280}" type="presOf" srcId="{BE59EC4E-5671-4798-A048-E143DC288688}" destId="{A60DE861-BB2B-4B4E-922C-C7B2F659B560}" srcOrd="1" destOrd="0" presId="urn:microsoft.com/office/officeart/2005/8/layout/orgChart1"/>
    <dgm:cxn modelId="{466CAEFE-2B80-4895-8D56-5534BD435401}" srcId="{813B33E3-2CB6-469F-B6BD-0E313F17F271}" destId="{F6A9836C-441E-40F2-BA43-5FAB45504E43}" srcOrd="2" destOrd="0" parTransId="{1A48EA1C-0C29-441F-8E49-ECA7F7478BDA}" sibTransId="{0632019C-48F4-4B32-A480-823A02CBD711}"/>
    <dgm:cxn modelId="{8954F250-11E2-4236-B7EE-88D75B5242D7}" type="presOf" srcId="{418281CA-4478-443E-A585-05821515B924}" destId="{AD942202-91E9-43A0-B48B-251E117BA343}" srcOrd="0" destOrd="0" presId="urn:microsoft.com/office/officeart/2005/8/layout/orgChart1"/>
    <dgm:cxn modelId="{9F34E2A9-BD08-4C87-86EA-17BE7A7F84E5}" srcId="{813B33E3-2CB6-469F-B6BD-0E313F17F271}" destId="{9554E8DA-B12D-4C6F-BCD9-3BF0ACD803D5}" srcOrd="0" destOrd="0" parTransId="{F76A34A5-5AF3-4F46-822D-52AB08984A17}" sibTransId="{BD625AB6-381C-4FC8-A52D-25005C99BB24}"/>
    <dgm:cxn modelId="{A1D53B11-9D55-4EE3-88ED-7940EBFF899D}" type="presOf" srcId="{16A78593-9422-4395-9868-F354A757EC78}" destId="{0853C191-70CF-4933-82E2-97E36466042F}" srcOrd="0" destOrd="0" presId="urn:microsoft.com/office/officeart/2005/8/layout/orgChart1"/>
    <dgm:cxn modelId="{1A17C441-0C57-4E1D-8E23-7FF3430829E0}" type="presParOf" srcId="{18EDDAC0-0559-4196-9EF4-B6530492A6B2}" destId="{FC6374D7-3D57-4813-A746-5EA0640B7883}" srcOrd="0" destOrd="0" presId="urn:microsoft.com/office/officeart/2005/8/layout/orgChart1"/>
    <dgm:cxn modelId="{23011946-1F70-4FCC-A0CA-5CEC199188D2}" type="presParOf" srcId="{FC6374D7-3D57-4813-A746-5EA0640B7883}" destId="{242AE17C-B632-48B8-B2B2-D6D432247B8B}" srcOrd="0" destOrd="0" presId="urn:microsoft.com/office/officeart/2005/8/layout/orgChart1"/>
    <dgm:cxn modelId="{B21BBB34-12A4-4860-8644-3B4341A5DA9B}" type="presParOf" srcId="{242AE17C-B632-48B8-B2B2-D6D432247B8B}" destId="{B2CD56D1-5180-42BD-983A-95735E325F97}" srcOrd="0" destOrd="0" presId="urn:microsoft.com/office/officeart/2005/8/layout/orgChart1"/>
    <dgm:cxn modelId="{A3F0E929-944A-42AA-8A08-C7B78596086D}" type="presParOf" srcId="{242AE17C-B632-48B8-B2B2-D6D432247B8B}" destId="{A60DE861-BB2B-4B4E-922C-C7B2F659B560}" srcOrd="1" destOrd="0" presId="urn:microsoft.com/office/officeart/2005/8/layout/orgChart1"/>
    <dgm:cxn modelId="{22CEDF88-0F71-480C-BD96-A896515F28DE}" type="presParOf" srcId="{FC6374D7-3D57-4813-A746-5EA0640B7883}" destId="{1B44630B-D600-4A49-82AB-733F73D6D01B}" srcOrd="1" destOrd="0" presId="urn:microsoft.com/office/officeart/2005/8/layout/orgChart1"/>
    <dgm:cxn modelId="{AB948D0A-7670-4539-91EB-097A2166080B}" type="presParOf" srcId="{1B44630B-D600-4A49-82AB-733F73D6D01B}" destId="{F0FC2058-19B5-47FA-865E-9867F3A62669}" srcOrd="0" destOrd="0" presId="urn:microsoft.com/office/officeart/2005/8/layout/orgChart1"/>
    <dgm:cxn modelId="{330C91C9-6116-4C95-A531-AA8671DDCDBB}" type="presParOf" srcId="{1B44630B-D600-4A49-82AB-733F73D6D01B}" destId="{B5C92BF7-BC68-4032-8207-F5FE3A595621}" srcOrd="1" destOrd="0" presId="urn:microsoft.com/office/officeart/2005/8/layout/orgChart1"/>
    <dgm:cxn modelId="{65D7A411-465D-417D-ADA5-B4728677609E}" type="presParOf" srcId="{B5C92BF7-BC68-4032-8207-F5FE3A595621}" destId="{8D24BF33-70F6-43A0-9BE3-A67D64BB48A9}" srcOrd="0" destOrd="0" presId="urn:microsoft.com/office/officeart/2005/8/layout/orgChart1"/>
    <dgm:cxn modelId="{EF8001BF-54BF-405D-B7F0-2194CA432E3B}" type="presParOf" srcId="{8D24BF33-70F6-43A0-9BE3-A67D64BB48A9}" destId="{213A423C-5B3B-40F7-9248-2156B400E96A}" srcOrd="0" destOrd="0" presId="urn:microsoft.com/office/officeart/2005/8/layout/orgChart1"/>
    <dgm:cxn modelId="{7EEB7FAC-A309-4C29-A703-43229A2CFB04}" type="presParOf" srcId="{8D24BF33-70F6-43A0-9BE3-A67D64BB48A9}" destId="{DE21F228-EF4A-44F2-822D-276B33D93BD0}" srcOrd="1" destOrd="0" presId="urn:microsoft.com/office/officeart/2005/8/layout/orgChart1"/>
    <dgm:cxn modelId="{D2C0D22A-E7F0-42EC-B7ED-66DFA9E90F9B}" type="presParOf" srcId="{B5C92BF7-BC68-4032-8207-F5FE3A595621}" destId="{CA2EF070-6461-4B2E-9B25-61955B452E58}" srcOrd="1" destOrd="0" presId="urn:microsoft.com/office/officeart/2005/8/layout/orgChart1"/>
    <dgm:cxn modelId="{A80D1C2D-7E3B-431A-AD9A-246EBC24933E}" type="presParOf" srcId="{CA2EF070-6461-4B2E-9B25-61955B452E58}" destId="{7E9EBBED-D904-4AD3-816B-A96E0150B59C}" srcOrd="0" destOrd="0" presId="urn:microsoft.com/office/officeart/2005/8/layout/orgChart1"/>
    <dgm:cxn modelId="{1B43D277-D8FA-4228-BD8E-0BFEC60993DB}" type="presParOf" srcId="{CA2EF070-6461-4B2E-9B25-61955B452E58}" destId="{658CD986-79AE-487D-9279-AED82465815F}" srcOrd="1" destOrd="0" presId="urn:microsoft.com/office/officeart/2005/8/layout/orgChart1"/>
    <dgm:cxn modelId="{A018894C-5B96-4777-8ACA-5FBC6099FD74}" type="presParOf" srcId="{658CD986-79AE-487D-9279-AED82465815F}" destId="{2F3DC31C-927B-466D-B02D-FC0CA8FB6AEF}" srcOrd="0" destOrd="0" presId="urn:microsoft.com/office/officeart/2005/8/layout/orgChart1"/>
    <dgm:cxn modelId="{F7DD751A-1FF6-457A-9491-07495F23952D}" type="presParOf" srcId="{2F3DC31C-927B-466D-B02D-FC0CA8FB6AEF}" destId="{4B488E16-BD20-497D-8900-2F251DAA5392}" srcOrd="0" destOrd="0" presId="urn:microsoft.com/office/officeart/2005/8/layout/orgChart1"/>
    <dgm:cxn modelId="{D20E300D-BF8C-456B-BB8B-2EA70AFE88FD}" type="presParOf" srcId="{2F3DC31C-927B-466D-B02D-FC0CA8FB6AEF}" destId="{8A8BC155-E91F-4FFA-9DA1-8276FB82CC86}" srcOrd="1" destOrd="0" presId="urn:microsoft.com/office/officeart/2005/8/layout/orgChart1"/>
    <dgm:cxn modelId="{ED41E24C-8024-49BB-B900-BB744FB1061E}" type="presParOf" srcId="{658CD986-79AE-487D-9279-AED82465815F}" destId="{1684FA9C-E6C2-402B-80C1-9F52554282E7}" srcOrd="1" destOrd="0" presId="urn:microsoft.com/office/officeart/2005/8/layout/orgChart1"/>
    <dgm:cxn modelId="{CF607C69-2B49-4F3D-A36D-58A3990F3FFD}" type="presParOf" srcId="{658CD986-79AE-487D-9279-AED82465815F}" destId="{2A46D5B1-02D2-415B-84A7-494B48F21FF9}" srcOrd="2" destOrd="0" presId="urn:microsoft.com/office/officeart/2005/8/layout/orgChart1"/>
    <dgm:cxn modelId="{D3C7BE64-1E90-4B84-8A89-C187200A4593}" type="presParOf" srcId="{B5C92BF7-BC68-4032-8207-F5FE3A595621}" destId="{04AAD797-9F48-47D2-B725-2E60073229B6}" srcOrd="2" destOrd="0" presId="urn:microsoft.com/office/officeart/2005/8/layout/orgChart1"/>
    <dgm:cxn modelId="{9B244821-3145-4DA9-8D70-DFE09E0FA41A}" type="presParOf" srcId="{04AAD797-9F48-47D2-B725-2E60073229B6}" destId="{4A08390D-E449-43F5-8E11-7BB2493E29C8}" srcOrd="0" destOrd="0" presId="urn:microsoft.com/office/officeart/2005/8/layout/orgChart1"/>
    <dgm:cxn modelId="{027FB537-07E0-463B-B2D8-3BFDA14BA996}" type="presParOf" srcId="{04AAD797-9F48-47D2-B725-2E60073229B6}" destId="{CF7D823D-ABAB-48A0-91E6-ED9E93907BF9}" srcOrd="1" destOrd="0" presId="urn:microsoft.com/office/officeart/2005/8/layout/orgChart1"/>
    <dgm:cxn modelId="{349D6F17-C9C6-4158-9B49-48E9F5899A8A}" type="presParOf" srcId="{CF7D823D-ABAB-48A0-91E6-ED9E93907BF9}" destId="{8EB5F2E2-80DB-48D4-8465-E4D4DB3A4E16}" srcOrd="0" destOrd="0" presId="urn:microsoft.com/office/officeart/2005/8/layout/orgChart1"/>
    <dgm:cxn modelId="{1E523F93-BC7C-4E25-8367-5BFDA9B17EDB}" type="presParOf" srcId="{8EB5F2E2-80DB-48D4-8465-E4D4DB3A4E16}" destId="{D831551D-FE47-4D7B-8959-E0F0BA3B5ECC}" srcOrd="0" destOrd="0" presId="urn:microsoft.com/office/officeart/2005/8/layout/orgChart1"/>
    <dgm:cxn modelId="{9D3A3DD0-B5C7-4E53-A667-DB3ADC9A6F11}" type="presParOf" srcId="{8EB5F2E2-80DB-48D4-8465-E4D4DB3A4E16}" destId="{5411A557-DDBE-4626-8441-8EBD7BEA879A}" srcOrd="1" destOrd="0" presId="urn:microsoft.com/office/officeart/2005/8/layout/orgChart1"/>
    <dgm:cxn modelId="{78F550EA-CD90-429A-B091-3F0A4EFD2301}" type="presParOf" srcId="{CF7D823D-ABAB-48A0-91E6-ED9E93907BF9}" destId="{9DFCCDDC-A4C0-4502-A610-8E00E3B6745C}" srcOrd="1" destOrd="0" presId="urn:microsoft.com/office/officeart/2005/8/layout/orgChart1"/>
    <dgm:cxn modelId="{5DCC9309-83CB-4552-B5C7-894BECD7FF49}" type="presParOf" srcId="{CF7D823D-ABAB-48A0-91E6-ED9E93907BF9}" destId="{24B0A1C9-D6AA-4769-96F6-EFCFB87832E7}" srcOrd="2" destOrd="0" presId="urn:microsoft.com/office/officeart/2005/8/layout/orgChart1"/>
    <dgm:cxn modelId="{0C227DAE-217A-4968-A351-689245B0C353}" type="presParOf" srcId="{04AAD797-9F48-47D2-B725-2E60073229B6}" destId="{E0220A49-8CCE-4F6E-9BE4-70F4377DEFE7}" srcOrd="2" destOrd="0" presId="urn:microsoft.com/office/officeart/2005/8/layout/orgChart1"/>
    <dgm:cxn modelId="{A926B07D-2ADA-4775-BEC1-16DAD5AD934D}" type="presParOf" srcId="{04AAD797-9F48-47D2-B725-2E60073229B6}" destId="{51B77033-78F5-4F9D-9EC7-4D59017419E9}" srcOrd="3" destOrd="0" presId="urn:microsoft.com/office/officeart/2005/8/layout/orgChart1"/>
    <dgm:cxn modelId="{E0045EFA-358A-4A0B-AFB6-62820622C8B2}" type="presParOf" srcId="{51B77033-78F5-4F9D-9EC7-4D59017419E9}" destId="{4470B947-4AA7-4A93-8734-9D036142928D}" srcOrd="0" destOrd="0" presId="urn:microsoft.com/office/officeart/2005/8/layout/orgChart1"/>
    <dgm:cxn modelId="{D6E94064-99EA-4DAA-B3F7-4D4939BE61CF}" type="presParOf" srcId="{4470B947-4AA7-4A93-8734-9D036142928D}" destId="{2CB5633D-566C-4C6A-91EF-87A916FDBCD8}" srcOrd="0" destOrd="0" presId="urn:microsoft.com/office/officeart/2005/8/layout/orgChart1"/>
    <dgm:cxn modelId="{9148EAC7-6692-40C0-83AB-2FCC8932CEE0}" type="presParOf" srcId="{4470B947-4AA7-4A93-8734-9D036142928D}" destId="{788AF66B-0019-487C-AE23-D01ABD8C7EC0}" srcOrd="1" destOrd="0" presId="urn:microsoft.com/office/officeart/2005/8/layout/orgChart1"/>
    <dgm:cxn modelId="{AF32332F-223F-40DF-BD4D-63850B879603}" type="presParOf" srcId="{51B77033-78F5-4F9D-9EC7-4D59017419E9}" destId="{F695690C-4EA3-4366-BFA7-78E3BE8F6888}" srcOrd="1" destOrd="0" presId="urn:microsoft.com/office/officeart/2005/8/layout/orgChart1"/>
    <dgm:cxn modelId="{75427612-55CF-4D81-8215-503B65EA2A8B}" type="presParOf" srcId="{51B77033-78F5-4F9D-9EC7-4D59017419E9}" destId="{F6F76844-05E6-4619-B592-50D6BA515DF8}" srcOrd="2" destOrd="0" presId="urn:microsoft.com/office/officeart/2005/8/layout/orgChart1"/>
    <dgm:cxn modelId="{8E9EFF0B-1C00-4F34-A6F1-4767117DE22B}" type="presParOf" srcId="{04AAD797-9F48-47D2-B725-2E60073229B6}" destId="{6B1461DE-76C4-43DD-A734-E4AFC2FD4F88}" srcOrd="4" destOrd="0" presId="urn:microsoft.com/office/officeart/2005/8/layout/orgChart1"/>
    <dgm:cxn modelId="{D5610EA1-21BD-418F-A253-D68A2DF4381F}" type="presParOf" srcId="{04AAD797-9F48-47D2-B725-2E60073229B6}" destId="{C6C072B8-81C1-422D-8F61-FFFD1E9FD9F7}" srcOrd="5" destOrd="0" presId="urn:microsoft.com/office/officeart/2005/8/layout/orgChart1"/>
    <dgm:cxn modelId="{AD859743-74B5-4F1B-9C70-6085615BC32E}" type="presParOf" srcId="{C6C072B8-81C1-422D-8F61-FFFD1E9FD9F7}" destId="{F3BC758A-C896-41A6-89ED-8C6674DB5F4C}" srcOrd="0" destOrd="0" presId="urn:microsoft.com/office/officeart/2005/8/layout/orgChart1"/>
    <dgm:cxn modelId="{CC51F229-2478-4B09-9F9B-26F5BD27C506}" type="presParOf" srcId="{F3BC758A-C896-41A6-89ED-8C6674DB5F4C}" destId="{86148048-11F4-4819-A9CF-D6957FCCA3D5}" srcOrd="0" destOrd="0" presId="urn:microsoft.com/office/officeart/2005/8/layout/orgChart1"/>
    <dgm:cxn modelId="{1086AAEE-87F9-4616-BD93-09CE0A42A24B}" type="presParOf" srcId="{F3BC758A-C896-41A6-89ED-8C6674DB5F4C}" destId="{99A2CB0A-03D3-4ABF-B408-E6A5D35024C9}" srcOrd="1" destOrd="0" presId="urn:microsoft.com/office/officeart/2005/8/layout/orgChart1"/>
    <dgm:cxn modelId="{26D28788-600F-44DC-B39B-C25BADECC838}" type="presParOf" srcId="{C6C072B8-81C1-422D-8F61-FFFD1E9FD9F7}" destId="{7E64E486-D0FC-49C6-BFB9-8B5B474A3B4F}" srcOrd="1" destOrd="0" presId="urn:microsoft.com/office/officeart/2005/8/layout/orgChart1"/>
    <dgm:cxn modelId="{38E24C80-F641-4D85-B5EF-30EA6696E88E}" type="presParOf" srcId="{C6C072B8-81C1-422D-8F61-FFFD1E9FD9F7}" destId="{022CA572-CAC8-4E6D-9A9B-65092AE5F014}" srcOrd="2" destOrd="0" presId="urn:microsoft.com/office/officeart/2005/8/layout/orgChart1"/>
    <dgm:cxn modelId="{8DAF347E-F2B2-404F-ADA6-12ABFE137BF6}" type="presParOf" srcId="{1B44630B-D600-4A49-82AB-733F73D6D01B}" destId="{76CACE05-B8D4-450F-92FF-1F43EF241020}" srcOrd="2" destOrd="0" presId="urn:microsoft.com/office/officeart/2005/8/layout/orgChart1"/>
    <dgm:cxn modelId="{16554EF4-8E1F-4A46-9260-59302737D34F}" type="presParOf" srcId="{1B44630B-D600-4A49-82AB-733F73D6D01B}" destId="{6175DF74-01CA-4538-907A-A4C316AEAD80}" srcOrd="3" destOrd="0" presId="urn:microsoft.com/office/officeart/2005/8/layout/orgChart1"/>
    <dgm:cxn modelId="{BB3433E4-8E4B-4260-A381-2EDF9E7BB54D}" type="presParOf" srcId="{6175DF74-01CA-4538-907A-A4C316AEAD80}" destId="{FC91182C-DABB-480B-9440-B133F8FE612A}" srcOrd="0" destOrd="0" presId="urn:microsoft.com/office/officeart/2005/8/layout/orgChart1"/>
    <dgm:cxn modelId="{B9F56EA3-DF14-4CEA-AD29-BD49AD2EC5EE}" type="presParOf" srcId="{FC91182C-DABB-480B-9440-B133F8FE612A}" destId="{C7080132-3F65-40DC-BB78-72CFB7B1590C}" srcOrd="0" destOrd="0" presId="urn:microsoft.com/office/officeart/2005/8/layout/orgChart1"/>
    <dgm:cxn modelId="{EAECF84D-3255-44E6-BE37-5C0894D5A8FD}" type="presParOf" srcId="{FC91182C-DABB-480B-9440-B133F8FE612A}" destId="{E5A2B709-0A85-4458-AB73-25BD9DFD8CE4}" srcOrd="1" destOrd="0" presId="urn:microsoft.com/office/officeart/2005/8/layout/orgChart1"/>
    <dgm:cxn modelId="{EC639432-92BA-43CA-8976-58717168D0C0}" type="presParOf" srcId="{6175DF74-01CA-4538-907A-A4C316AEAD80}" destId="{0E23A524-E58F-488D-BEA8-9FE7F2B40373}" srcOrd="1" destOrd="0" presId="urn:microsoft.com/office/officeart/2005/8/layout/orgChart1"/>
    <dgm:cxn modelId="{826A2E32-7C45-475E-B43D-EC265AC30495}" type="presParOf" srcId="{0E23A524-E58F-488D-BEA8-9FE7F2B40373}" destId="{E368A2DD-F52E-42DB-82C5-02DFEB84FCE1}" srcOrd="0" destOrd="0" presId="urn:microsoft.com/office/officeart/2005/8/layout/orgChart1"/>
    <dgm:cxn modelId="{2ED0BB63-F78C-43A7-9739-3670D9512FF9}" type="presParOf" srcId="{0E23A524-E58F-488D-BEA8-9FE7F2B40373}" destId="{291B0138-E9ED-45BB-BE8F-4BB70F282474}" srcOrd="1" destOrd="0" presId="urn:microsoft.com/office/officeart/2005/8/layout/orgChart1"/>
    <dgm:cxn modelId="{07832B21-6FEB-49C6-8C85-AB9700BAB10C}" type="presParOf" srcId="{291B0138-E9ED-45BB-BE8F-4BB70F282474}" destId="{1330C656-BB41-4FF4-BB2C-4DA42ACABFB6}" srcOrd="0" destOrd="0" presId="urn:microsoft.com/office/officeart/2005/8/layout/orgChart1"/>
    <dgm:cxn modelId="{DA6662FE-116B-48B0-A7A8-23830FB6C8CF}" type="presParOf" srcId="{1330C656-BB41-4FF4-BB2C-4DA42ACABFB6}" destId="{FD1014F7-36F6-4FE8-BEF6-0F940CBB7EF5}" srcOrd="0" destOrd="0" presId="urn:microsoft.com/office/officeart/2005/8/layout/orgChart1"/>
    <dgm:cxn modelId="{17A653E5-1290-4D63-AE2C-E8E385B602F3}" type="presParOf" srcId="{1330C656-BB41-4FF4-BB2C-4DA42ACABFB6}" destId="{F1B05958-417D-444C-881E-59B12F361F1D}" srcOrd="1" destOrd="0" presId="urn:microsoft.com/office/officeart/2005/8/layout/orgChart1"/>
    <dgm:cxn modelId="{1FEDC7E8-F6D7-464D-8758-4E0AB87AF8ED}" type="presParOf" srcId="{291B0138-E9ED-45BB-BE8F-4BB70F282474}" destId="{BA087377-53BA-4283-89B8-5916A0C984EB}" srcOrd="1" destOrd="0" presId="urn:microsoft.com/office/officeart/2005/8/layout/orgChart1"/>
    <dgm:cxn modelId="{E426F4C6-C8A0-4E1C-8820-3AB97C83FE81}" type="presParOf" srcId="{291B0138-E9ED-45BB-BE8F-4BB70F282474}" destId="{B668F4E9-029C-42FF-A923-48109139913D}" srcOrd="2" destOrd="0" presId="urn:microsoft.com/office/officeart/2005/8/layout/orgChart1"/>
    <dgm:cxn modelId="{C608D4D6-CB8A-42A8-829D-E54EA2301AD4}" type="presParOf" srcId="{6175DF74-01CA-4538-907A-A4C316AEAD80}" destId="{32B52A4E-40A8-46BC-947B-3B5010A4EAA8}" srcOrd="2" destOrd="0" presId="urn:microsoft.com/office/officeart/2005/8/layout/orgChart1"/>
    <dgm:cxn modelId="{4203FBBE-A052-4658-90F5-AE9DD02998F6}" type="presParOf" srcId="{32B52A4E-40A8-46BC-947B-3B5010A4EAA8}" destId="{071CFAB3-28FC-4510-94D1-05997A952180}" srcOrd="0" destOrd="0" presId="urn:microsoft.com/office/officeart/2005/8/layout/orgChart1"/>
    <dgm:cxn modelId="{52E41281-8107-4C71-919E-F60503205332}" type="presParOf" srcId="{32B52A4E-40A8-46BC-947B-3B5010A4EAA8}" destId="{55D67D96-0BE8-4607-8AA4-532A161577C2}" srcOrd="1" destOrd="0" presId="urn:microsoft.com/office/officeart/2005/8/layout/orgChart1"/>
    <dgm:cxn modelId="{80020F62-1A81-4048-8745-2C37FA672139}" type="presParOf" srcId="{55D67D96-0BE8-4607-8AA4-532A161577C2}" destId="{3F0962B1-1BD4-4ED8-A6E5-CC6BA904FA9D}" srcOrd="0" destOrd="0" presId="urn:microsoft.com/office/officeart/2005/8/layout/orgChart1"/>
    <dgm:cxn modelId="{6803C94F-BA71-4C28-AD46-F5B5C66E9DBE}" type="presParOf" srcId="{3F0962B1-1BD4-4ED8-A6E5-CC6BA904FA9D}" destId="{6724E33A-911D-41F5-B84E-72287918C82A}" srcOrd="0" destOrd="0" presId="urn:microsoft.com/office/officeart/2005/8/layout/orgChart1"/>
    <dgm:cxn modelId="{3DF6F142-5CE4-4F1C-B79B-41ABB9832B54}" type="presParOf" srcId="{3F0962B1-1BD4-4ED8-A6E5-CC6BA904FA9D}" destId="{CBFDDC2E-651F-485D-8A8B-63FDD9976A80}" srcOrd="1" destOrd="0" presId="urn:microsoft.com/office/officeart/2005/8/layout/orgChart1"/>
    <dgm:cxn modelId="{6DA60224-4F2C-44E4-A520-B2C5EB59F173}" type="presParOf" srcId="{55D67D96-0BE8-4607-8AA4-532A161577C2}" destId="{DD91758B-2654-47B8-B53A-C16812B528D3}" srcOrd="1" destOrd="0" presId="urn:microsoft.com/office/officeart/2005/8/layout/orgChart1"/>
    <dgm:cxn modelId="{5E19D953-989C-4C4B-96BC-9BE5CC473D42}" type="presParOf" srcId="{55D67D96-0BE8-4607-8AA4-532A161577C2}" destId="{72FFFCD9-3C01-4A18-9493-47F986FA3345}" srcOrd="2" destOrd="0" presId="urn:microsoft.com/office/officeart/2005/8/layout/orgChart1"/>
    <dgm:cxn modelId="{EF345317-B454-4645-B747-309269CD7460}" type="presParOf" srcId="{32B52A4E-40A8-46BC-947B-3B5010A4EAA8}" destId="{C90A13F6-9E31-45B5-B4F3-FFAE70C1342C}" srcOrd="2" destOrd="0" presId="urn:microsoft.com/office/officeart/2005/8/layout/orgChart1"/>
    <dgm:cxn modelId="{76B0D411-16F6-4090-823E-74B4EFCE4D88}" type="presParOf" srcId="{32B52A4E-40A8-46BC-947B-3B5010A4EAA8}" destId="{623E05D2-7846-4850-9E8D-8492CFB7D0AF}" srcOrd="3" destOrd="0" presId="urn:microsoft.com/office/officeart/2005/8/layout/orgChart1"/>
    <dgm:cxn modelId="{401A8490-8D5B-4B83-8CA7-5BC4ED3FA076}" type="presParOf" srcId="{623E05D2-7846-4850-9E8D-8492CFB7D0AF}" destId="{360CCA4C-1795-4E01-8A2C-7C850E42B4A3}" srcOrd="0" destOrd="0" presId="urn:microsoft.com/office/officeart/2005/8/layout/orgChart1"/>
    <dgm:cxn modelId="{9D3EE84F-C2CC-4E88-9F12-9C6A61AB1A13}" type="presParOf" srcId="{360CCA4C-1795-4E01-8A2C-7C850E42B4A3}" destId="{AD942202-91E9-43A0-B48B-251E117BA343}" srcOrd="0" destOrd="0" presId="urn:microsoft.com/office/officeart/2005/8/layout/orgChart1"/>
    <dgm:cxn modelId="{0DBAEA34-28D8-45FD-82D1-32806872DE53}" type="presParOf" srcId="{360CCA4C-1795-4E01-8A2C-7C850E42B4A3}" destId="{7E2A5DE5-191D-4C0F-9CF3-402AA8D870D2}" srcOrd="1" destOrd="0" presId="urn:microsoft.com/office/officeart/2005/8/layout/orgChart1"/>
    <dgm:cxn modelId="{3F495223-0A05-4F59-A421-212E25447FF8}" type="presParOf" srcId="{623E05D2-7846-4850-9E8D-8492CFB7D0AF}" destId="{F5181D98-A63A-4E12-B39D-DDBA746E222B}" srcOrd="1" destOrd="0" presId="urn:microsoft.com/office/officeart/2005/8/layout/orgChart1"/>
    <dgm:cxn modelId="{CE5F2F59-812E-40E7-813D-5F1E97BF36CF}" type="presParOf" srcId="{623E05D2-7846-4850-9E8D-8492CFB7D0AF}" destId="{B55C44B6-59E3-4F22-8449-753BE53B5609}" srcOrd="2" destOrd="0" presId="urn:microsoft.com/office/officeart/2005/8/layout/orgChart1"/>
    <dgm:cxn modelId="{DB8CD893-ABDA-4B6D-8EDB-17BE8F26EC56}" type="presParOf" srcId="{1B44630B-D600-4A49-82AB-733F73D6D01B}" destId="{6E367622-2B81-415D-9F00-AB8146AFCF02}" srcOrd="4" destOrd="0" presId="urn:microsoft.com/office/officeart/2005/8/layout/orgChart1"/>
    <dgm:cxn modelId="{2EB35745-9E7B-42C3-BFF0-BC6AD1D8C277}" type="presParOf" srcId="{1B44630B-D600-4A49-82AB-733F73D6D01B}" destId="{F36D455B-375C-462F-AA03-100BF94EFAC0}" srcOrd="5" destOrd="0" presId="urn:microsoft.com/office/officeart/2005/8/layout/orgChart1"/>
    <dgm:cxn modelId="{70194C8B-6BCA-4C50-A827-200066FB4FD7}" type="presParOf" srcId="{F36D455B-375C-462F-AA03-100BF94EFAC0}" destId="{BBB3A697-1C2A-4A58-BF1E-6146D9C12E3A}" srcOrd="0" destOrd="0" presId="urn:microsoft.com/office/officeart/2005/8/layout/orgChart1"/>
    <dgm:cxn modelId="{C7B8C632-A243-4B40-AEF4-07E4969B00DB}" type="presParOf" srcId="{BBB3A697-1C2A-4A58-BF1E-6146D9C12E3A}" destId="{0853C191-70CF-4933-82E2-97E36466042F}" srcOrd="0" destOrd="0" presId="urn:microsoft.com/office/officeart/2005/8/layout/orgChart1"/>
    <dgm:cxn modelId="{00112FD0-6AE1-4A45-951A-D2DEB9BD2D23}" type="presParOf" srcId="{BBB3A697-1C2A-4A58-BF1E-6146D9C12E3A}" destId="{ED63D5FE-BFA7-40D9-B949-92C729D4144C}" srcOrd="1" destOrd="0" presId="urn:microsoft.com/office/officeart/2005/8/layout/orgChart1"/>
    <dgm:cxn modelId="{9DED87F4-6D9F-45F3-8BC9-D251413F5E01}" type="presParOf" srcId="{F36D455B-375C-462F-AA03-100BF94EFAC0}" destId="{D1843FF3-E7AE-4550-B859-8D24C4697F35}" srcOrd="1" destOrd="0" presId="urn:microsoft.com/office/officeart/2005/8/layout/orgChart1"/>
    <dgm:cxn modelId="{CD48D9F0-7186-4E7C-AA3F-29599C76C76E}" type="presParOf" srcId="{F36D455B-375C-462F-AA03-100BF94EFAC0}" destId="{7E9D20EE-EC76-4E43-A6C3-FCFDB041F45A}" srcOrd="2" destOrd="0" presId="urn:microsoft.com/office/officeart/2005/8/layout/orgChart1"/>
    <dgm:cxn modelId="{08B7686A-04BE-40D5-A636-79EFC1183235}" type="presParOf" srcId="{7E9D20EE-EC76-4E43-A6C3-FCFDB041F45A}" destId="{1B50F3CF-577B-400D-880D-B364EC775ACB}" srcOrd="0" destOrd="0" presId="urn:microsoft.com/office/officeart/2005/8/layout/orgChart1"/>
    <dgm:cxn modelId="{473C0C53-8367-4B4C-920C-627E5EFAEE1D}" type="presParOf" srcId="{7E9D20EE-EC76-4E43-A6C3-FCFDB041F45A}" destId="{19D94D5D-3158-4A9F-9BD4-423D95007283}" srcOrd="1" destOrd="0" presId="urn:microsoft.com/office/officeart/2005/8/layout/orgChart1"/>
    <dgm:cxn modelId="{8FF2F6E0-E807-4547-BD13-80CC125AEC3E}" type="presParOf" srcId="{19D94D5D-3158-4A9F-9BD4-423D95007283}" destId="{EBA0B638-2980-4109-BE14-0AC32126C1D4}" srcOrd="0" destOrd="0" presId="urn:microsoft.com/office/officeart/2005/8/layout/orgChart1"/>
    <dgm:cxn modelId="{144FD493-77D6-41C1-848A-74AB216B2C89}" type="presParOf" srcId="{EBA0B638-2980-4109-BE14-0AC32126C1D4}" destId="{5B6BC94B-A072-4C98-9163-5464F2475588}" srcOrd="0" destOrd="0" presId="urn:microsoft.com/office/officeart/2005/8/layout/orgChart1"/>
    <dgm:cxn modelId="{6A0C5E4B-6C3C-4918-B21E-2B90552963CD}" type="presParOf" srcId="{EBA0B638-2980-4109-BE14-0AC32126C1D4}" destId="{6B0E7424-9893-4268-A8C9-C803F5DF5B8A}" srcOrd="1" destOrd="0" presId="urn:microsoft.com/office/officeart/2005/8/layout/orgChart1"/>
    <dgm:cxn modelId="{0046AABF-2149-4728-B93C-063E19D3C926}" type="presParOf" srcId="{19D94D5D-3158-4A9F-9BD4-423D95007283}" destId="{DD9B8BD3-0103-44D3-868E-2AE85E1D2C42}" srcOrd="1" destOrd="0" presId="urn:microsoft.com/office/officeart/2005/8/layout/orgChart1"/>
    <dgm:cxn modelId="{B47CAFB8-D450-497A-8D3E-CBF99C296E17}" type="presParOf" srcId="{19D94D5D-3158-4A9F-9BD4-423D95007283}" destId="{CA1D02C0-A2F9-49FE-AC14-C10780508920}" srcOrd="2" destOrd="0" presId="urn:microsoft.com/office/officeart/2005/8/layout/orgChart1"/>
    <dgm:cxn modelId="{DD6AD032-6200-424C-9885-2837538B133A}" type="presParOf" srcId="{7E9D20EE-EC76-4E43-A6C3-FCFDB041F45A}" destId="{FCC946BA-C784-4E00-8FC9-A3616AE80527}" srcOrd="2" destOrd="0" presId="urn:microsoft.com/office/officeart/2005/8/layout/orgChart1"/>
    <dgm:cxn modelId="{B51AD162-09F9-45C4-A3A0-ECCA50F76F94}" type="presParOf" srcId="{7E9D20EE-EC76-4E43-A6C3-FCFDB041F45A}" destId="{F492C2E4-1843-4C80-A222-D809E9280A6F}" srcOrd="3" destOrd="0" presId="urn:microsoft.com/office/officeart/2005/8/layout/orgChart1"/>
    <dgm:cxn modelId="{149B73D3-FEF7-404B-AF2D-743F8D102C55}" type="presParOf" srcId="{F492C2E4-1843-4C80-A222-D809E9280A6F}" destId="{DF890F12-98EB-4414-ADAE-C5615F86EB5D}" srcOrd="0" destOrd="0" presId="urn:microsoft.com/office/officeart/2005/8/layout/orgChart1"/>
    <dgm:cxn modelId="{CB921F35-1F21-498F-B549-3D0E870DA010}" type="presParOf" srcId="{DF890F12-98EB-4414-ADAE-C5615F86EB5D}" destId="{E9F08C80-2534-4FF5-8C6F-13DE602CD2F2}" srcOrd="0" destOrd="0" presId="urn:microsoft.com/office/officeart/2005/8/layout/orgChart1"/>
    <dgm:cxn modelId="{65ECA252-EFA3-44A5-B9F9-102AC1941C30}" type="presParOf" srcId="{DF890F12-98EB-4414-ADAE-C5615F86EB5D}" destId="{ECDE2076-C47F-4DCB-AB86-9A2534E3CC52}" srcOrd="1" destOrd="0" presId="urn:microsoft.com/office/officeart/2005/8/layout/orgChart1"/>
    <dgm:cxn modelId="{8E724B42-F008-4320-82FC-259A24BB6DEF}" type="presParOf" srcId="{F492C2E4-1843-4C80-A222-D809E9280A6F}" destId="{E9E1DF55-951E-4D21-AAC5-63E9969E7EBB}" srcOrd="1" destOrd="0" presId="urn:microsoft.com/office/officeart/2005/8/layout/orgChart1"/>
    <dgm:cxn modelId="{63CE4078-D4BB-43C2-B026-8750D13685CD}" type="presParOf" srcId="{F492C2E4-1843-4C80-A222-D809E9280A6F}" destId="{765C6044-1729-4BDF-8ECF-4E230853DF4E}" srcOrd="2" destOrd="0" presId="urn:microsoft.com/office/officeart/2005/8/layout/orgChart1"/>
    <dgm:cxn modelId="{401F5160-C453-4EB0-8ECC-FFC8DBC71E50}" type="presParOf" srcId="{7E9D20EE-EC76-4E43-A6C3-FCFDB041F45A}" destId="{3003760F-DB12-4E73-9FD5-3F7A2EED3BBC}" srcOrd="4" destOrd="0" presId="urn:microsoft.com/office/officeart/2005/8/layout/orgChart1"/>
    <dgm:cxn modelId="{7E12EDDE-20CF-49F1-909F-2972C2BF8487}" type="presParOf" srcId="{7E9D20EE-EC76-4E43-A6C3-FCFDB041F45A}" destId="{274D58FC-816E-41FB-BB1D-8E833360F67A}" srcOrd="5" destOrd="0" presId="urn:microsoft.com/office/officeart/2005/8/layout/orgChart1"/>
    <dgm:cxn modelId="{BC160B5A-A4B2-4B72-AB98-55B4AF74C0A1}" type="presParOf" srcId="{274D58FC-816E-41FB-BB1D-8E833360F67A}" destId="{8408E67C-8ECD-4922-8D40-A3CB99DDDCEE}" srcOrd="0" destOrd="0" presId="urn:microsoft.com/office/officeart/2005/8/layout/orgChart1"/>
    <dgm:cxn modelId="{ADBDF26D-C3AF-414A-8B6D-CF95072EB3E7}" type="presParOf" srcId="{8408E67C-8ECD-4922-8D40-A3CB99DDDCEE}" destId="{10AAB36D-E521-41BA-964F-22111D44E3C0}" srcOrd="0" destOrd="0" presId="urn:microsoft.com/office/officeart/2005/8/layout/orgChart1"/>
    <dgm:cxn modelId="{7F801DC5-86A7-4484-BDAA-05EFA852D909}" type="presParOf" srcId="{8408E67C-8ECD-4922-8D40-A3CB99DDDCEE}" destId="{FCF3E9A3-50A1-4B9F-8C15-9A1B91E830C9}" srcOrd="1" destOrd="0" presId="urn:microsoft.com/office/officeart/2005/8/layout/orgChart1"/>
    <dgm:cxn modelId="{CDA698BE-9939-4C74-BB37-E724F42C63F3}" type="presParOf" srcId="{274D58FC-816E-41FB-BB1D-8E833360F67A}" destId="{4E67D474-B3F5-432A-A693-57EFFE838817}" srcOrd="1" destOrd="0" presId="urn:microsoft.com/office/officeart/2005/8/layout/orgChart1"/>
    <dgm:cxn modelId="{49F18F11-BFF6-4ECF-8D61-FC0DC87B0A04}" type="presParOf" srcId="{274D58FC-816E-41FB-BB1D-8E833360F67A}" destId="{75954359-6856-44C4-8DFF-37A43555A59F}" srcOrd="2" destOrd="0" presId="urn:microsoft.com/office/officeart/2005/8/layout/orgChart1"/>
    <dgm:cxn modelId="{02885C7C-284C-4970-8692-15F703FEFDA2}" type="presParOf" srcId="{7E9D20EE-EC76-4E43-A6C3-FCFDB041F45A}" destId="{C6F800F1-97B5-44E5-864F-94E1EFC019BA}" srcOrd="6" destOrd="0" presId="urn:microsoft.com/office/officeart/2005/8/layout/orgChart1"/>
    <dgm:cxn modelId="{B7283307-C025-4800-B7C5-0BB41C29108A}" type="presParOf" srcId="{7E9D20EE-EC76-4E43-A6C3-FCFDB041F45A}" destId="{F1EB9F33-D72F-4D2C-B4DF-10EEA6B75656}" srcOrd="7" destOrd="0" presId="urn:microsoft.com/office/officeart/2005/8/layout/orgChart1"/>
    <dgm:cxn modelId="{A204FEF9-9530-4E8A-859A-C892C0D539D9}" type="presParOf" srcId="{F1EB9F33-D72F-4D2C-B4DF-10EEA6B75656}" destId="{0E12638C-BDAD-44F0-A365-CE78A7B94E95}" srcOrd="0" destOrd="0" presId="urn:microsoft.com/office/officeart/2005/8/layout/orgChart1"/>
    <dgm:cxn modelId="{0007DCDE-CC3A-4698-888D-D7B2508532C4}" type="presParOf" srcId="{0E12638C-BDAD-44F0-A365-CE78A7B94E95}" destId="{D286D52F-DA61-42A7-BA1C-6952DC99AC3C}" srcOrd="0" destOrd="0" presId="urn:microsoft.com/office/officeart/2005/8/layout/orgChart1"/>
    <dgm:cxn modelId="{A5965FE5-112E-4969-8DE6-B31BB7ADD2E6}" type="presParOf" srcId="{0E12638C-BDAD-44F0-A365-CE78A7B94E95}" destId="{245DEEF6-430F-4F00-BA8D-F4169AFFBAC7}" srcOrd="1" destOrd="0" presId="urn:microsoft.com/office/officeart/2005/8/layout/orgChart1"/>
    <dgm:cxn modelId="{F9A7538F-E1B6-4768-B3EA-355C5FB5DD33}" type="presParOf" srcId="{F1EB9F33-D72F-4D2C-B4DF-10EEA6B75656}" destId="{B779556E-1181-4C7A-B587-989CADA99D17}" srcOrd="1" destOrd="0" presId="urn:microsoft.com/office/officeart/2005/8/layout/orgChart1"/>
    <dgm:cxn modelId="{254EA391-8BD8-448E-9EA1-5427916E572C}" type="presParOf" srcId="{F1EB9F33-D72F-4D2C-B4DF-10EEA6B75656}" destId="{E252D634-92DE-4CE8-A589-AE888866D46A}" srcOrd="2" destOrd="0" presId="urn:microsoft.com/office/officeart/2005/8/layout/orgChart1"/>
    <dgm:cxn modelId="{1912BDE7-D961-4ABA-AD4E-1EE17D17DE76}" type="presParOf" srcId="{7E9D20EE-EC76-4E43-A6C3-FCFDB041F45A}" destId="{A3AE5876-8B21-47CE-B546-85D4C74494EC}" srcOrd="8" destOrd="0" presId="urn:microsoft.com/office/officeart/2005/8/layout/orgChart1"/>
    <dgm:cxn modelId="{41A8A9FC-B222-431C-AE30-68DAA7242452}" type="presParOf" srcId="{7E9D20EE-EC76-4E43-A6C3-FCFDB041F45A}" destId="{C05478E8-617B-4A6D-9C2D-F233BCAB41F0}" srcOrd="9" destOrd="0" presId="urn:microsoft.com/office/officeart/2005/8/layout/orgChart1"/>
    <dgm:cxn modelId="{93490FEA-FBB9-4187-BD9C-38FB08C67C30}" type="presParOf" srcId="{C05478E8-617B-4A6D-9C2D-F233BCAB41F0}" destId="{5C1603CB-C0DF-4213-9E5F-FDAAED8694B5}" srcOrd="0" destOrd="0" presId="urn:microsoft.com/office/officeart/2005/8/layout/orgChart1"/>
    <dgm:cxn modelId="{688FE13E-99F3-49EF-8087-15919D35D629}" type="presParOf" srcId="{5C1603CB-C0DF-4213-9E5F-FDAAED8694B5}" destId="{3E3C515D-AB19-4563-91E1-16F587329E3E}" srcOrd="0" destOrd="0" presId="urn:microsoft.com/office/officeart/2005/8/layout/orgChart1"/>
    <dgm:cxn modelId="{102E5D2E-BA37-44FA-A04C-96687FEB1B94}" type="presParOf" srcId="{5C1603CB-C0DF-4213-9E5F-FDAAED8694B5}" destId="{89543999-8BCB-404B-AA3E-37263EF4D9B2}" srcOrd="1" destOrd="0" presId="urn:microsoft.com/office/officeart/2005/8/layout/orgChart1"/>
    <dgm:cxn modelId="{3B7B371D-B2F7-434C-81D4-0EB47A73EA04}" type="presParOf" srcId="{C05478E8-617B-4A6D-9C2D-F233BCAB41F0}" destId="{25089D70-B80E-4DA6-90BA-1421953AA1FF}" srcOrd="1" destOrd="0" presId="urn:microsoft.com/office/officeart/2005/8/layout/orgChart1"/>
    <dgm:cxn modelId="{4E81A2A9-5C4B-408A-9C4C-9CD7691AE938}" type="presParOf" srcId="{C05478E8-617B-4A6D-9C2D-F233BCAB41F0}" destId="{F0C4562A-6B55-4E77-9E77-7FA1A76E78C5}" srcOrd="2" destOrd="0" presId="urn:microsoft.com/office/officeart/2005/8/layout/orgChart1"/>
    <dgm:cxn modelId="{0F8DD985-139F-45F7-87F8-47EFBEB03BDE}" type="presParOf" srcId="{7E9D20EE-EC76-4E43-A6C3-FCFDB041F45A}" destId="{58562721-98C2-4FF2-A399-FD9D9EA858D1}" srcOrd="10" destOrd="0" presId="urn:microsoft.com/office/officeart/2005/8/layout/orgChart1"/>
    <dgm:cxn modelId="{933414A1-C8BD-4EEC-B906-59377CF1E0AE}" type="presParOf" srcId="{7E9D20EE-EC76-4E43-A6C3-FCFDB041F45A}" destId="{AF740848-60CA-44AA-AEFC-E3595A088254}" srcOrd="11" destOrd="0" presId="urn:microsoft.com/office/officeart/2005/8/layout/orgChart1"/>
    <dgm:cxn modelId="{6B7F0815-A839-41E2-8725-E01CB92D1EFE}" type="presParOf" srcId="{AF740848-60CA-44AA-AEFC-E3595A088254}" destId="{9F7FBC39-12A7-4024-B0FF-A878FCCC69B0}" srcOrd="0" destOrd="0" presId="urn:microsoft.com/office/officeart/2005/8/layout/orgChart1"/>
    <dgm:cxn modelId="{0541B300-87C5-479D-AEA0-FBC39DB26D51}" type="presParOf" srcId="{9F7FBC39-12A7-4024-B0FF-A878FCCC69B0}" destId="{8DE83492-2A9E-4FAE-9170-73EDE3CCFE6B}" srcOrd="0" destOrd="0" presId="urn:microsoft.com/office/officeart/2005/8/layout/orgChart1"/>
    <dgm:cxn modelId="{422ED074-DB17-490B-8665-2FCE65C3358E}" type="presParOf" srcId="{9F7FBC39-12A7-4024-B0FF-A878FCCC69B0}" destId="{CE812C86-DF05-455E-8F6B-9BEEF96D6EAE}" srcOrd="1" destOrd="0" presId="urn:microsoft.com/office/officeart/2005/8/layout/orgChart1"/>
    <dgm:cxn modelId="{B4E9F3D8-B940-463D-88FD-7478BE8DB05E}" type="presParOf" srcId="{AF740848-60CA-44AA-AEFC-E3595A088254}" destId="{2960D451-0F79-4B67-8384-3F334113ACCA}" srcOrd="1" destOrd="0" presId="urn:microsoft.com/office/officeart/2005/8/layout/orgChart1"/>
    <dgm:cxn modelId="{B5C47008-44BA-4C3D-BBCF-461C9262B69F}" type="presParOf" srcId="{AF740848-60CA-44AA-AEFC-E3595A088254}" destId="{89E3F203-C05A-40B5-9DA6-43D85EA617C3}" srcOrd="2" destOrd="0" presId="urn:microsoft.com/office/officeart/2005/8/layout/orgChart1"/>
    <dgm:cxn modelId="{2EC014EB-3FD8-4829-B592-6296BE89EBB3}" type="presParOf" srcId="{FC6374D7-3D57-4813-A746-5EA0640B7883}" destId="{705FE007-9CFC-46E0-BC5F-E1055462D6B4}" srcOrd="2" destOrd="0" presId="urn:microsoft.com/office/officeart/2005/8/layout/orgChart1"/>
    <dgm:cxn modelId="{881FBD17-1361-4BEC-BF3C-70C4421EC697}" type="presParOf" srcId="{18EDDAC0-0559-4196-9EF4-B6530492A6B2}" destId="{CA41159F-95B0-4DC4-A9E2-72093D472CF9}" srcOrd="1" destOrd="0" presId="urn:microsoft.com/office/officeart/2005/8/layout/orgChart1"/>
    <dgm:cxn modelId="{144411A5-F5E9-4266-9A1E-B2BCE03E51B7}" type="presParOf" srcId="{CA41159F-95B0-4DC4-A9E2-72093D472CF9}" destId="{614A1542-AA98-440C-BFF0-603D93DE8519}" srcOrd="0" destOrd="0" presId="urn:microsoft.com/office/officeart/2005/8/layout/orgChart1"/>
    <dgm:cxn modelId="{029151E3-9953-4708-B18A-285EE7B79F32}" type="presParOf" srcId="{614A1542-AA98-440C-BFF0-603D93DE8519}" destId="{B3AA8A25-61B4-4372-96DA-41D81216EAB5}" srcOrd="0" destOrd="0" presId="urn:microsoft.com/office/officeart/2005/8/layout/orgChart1"/>
    <dgm:cxn modelId="{212A9478-AA75-4076-B8AF-50FCF53F390B}" type="presParOf" srcId="{614A1542-AA98-440C-BFF0-603D93DE8519}" destId="{07CA0FB2-3AB6-4368-BF88-96F2339996A0}" srcOrd="1" destOrd="0" presId="urn:microsoft.com/office/officeart/2005/8/layout/orgChart1"/>
    <dgm:cxn modelId="{46005286-F602-47E8-A147-6643ABCB41E1}" type="presParOf" srcId="{CA41159F-95B0-4DC4-A9E2-72093D472CF9}" destId="{BB4A24DA-1F11-47C3-B661-C2CBA4A7E6B1}" srcOrd="1" destOrd="0" presId="urn:microsoft.com/office/officeart/2005/8/layout/orgChart1"/>
    <dgm:cxn modelId="{FDB63F7D-3FB5-42A8-83AE-ED264D8C21B5}" type="presParOf" srcId="{CA41159F-95B0-4DC4-A9E2-72093D472CF9}" destId="{13DDEEDC-E591-4AB4-978A-8539947034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xmlns="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a="http://schemas.openxmlformats.org/drawingml/2006/main" xmlns:dsp="http://schemas.microsoft.com/office/drawing/2008/diagram">
  <dsp:spTree>
    <dsp:nvGrpSpPr>
      <dsp:cNvPr id="0" name=""/>
      <dsp:cNvGrpSpPr/>
    </dsp:nvGrpSpPr>
    <dsp:grpSpPr/>
    <dsp:sp modelId="{58562721-98C2-4FF2-A399-FD9D9EA858D1}">
      <dsp:nvSpPr>
        <dsp:cNvPr id="0" name=""/>
        <dsp:cNvSpPr/>
      </dsp:nvSpPr>
      <dsp:spPr>
        <a:xfrm>
          <a:off x="6937923" y="1726354"/>
          <a:ext cx="122490" cy="219317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93170"/>
              </a:lnTo>
              <a:lnTo>
                <a:pt x="122490" y="219317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AE5876-8B21-47CE-B546-85D4C74494EC}">
      <dsp:nvSpPr>
        <dsp:cNvPr id="0" name=""/>
        <dsp:cNvSpPr/>
      </dsp:nvSpPr>
      <dsp:spPr>
        <a:xfrm>
          <a:off x="6815432" y="1726354"/>
          <a:ext cx="122490" cy="2193170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2193170"/>
              </a:lnTo>
              <a:lnTo>
                <a:pt x="0" y="2193170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6F800F1-97B5-44E5-864F-94E1EFC019BA}">
      <dsp:nvSpPr>
        <dsp:cNvPr id="0" name=""/>
        <dsp:cNvSpPr/>
      </dsp:nvSpPr>
      <dsp:spPr>
        <a:xfrm>
          <a:off x="6937923" y="1726354"/>
          <a:ext cx="122490" cy="136489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4898"/>
              </a:lnTo>
              <a:lnTo>
                <a:pt x="122490" y="136489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003760F-DB12-4E73-9FD5-3F7A2EED3BBC}">
      <dsp:nvSpPr>
        <dsp:cNvPr id="0" name=""/>
        <dsp:cNvSpPr/>
      </dsp:nvSpPr>
      <dsp:spPr>
        <a:xfrm>
          <a:off x="6815432" y="1726354"/>
          <a:ext cx="122490" cy="1364898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1364898"/>
              </a:lnTo>
              <a:lnTo>
                <a:pt x="0" y="136489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C946BA-C784-4E00-8FC9-A3616AE80527}">
      <dsp:nvSpPr>
        <dsp:cNvPr id="0" name=""/>
        <dsp:cNvSpPr/>
      </dsp:nvSpPr>
      <dsp:spPr>
        <a:xfrm>
          <a:off x="6937923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626"/>
              </a:lnTo>
              <a:lnTo>
                <a:pt x="12249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B50F3CF-577B-400D-880D-B364EC775ACB}">
      <dsp:nvSpPr>
        <dsp:cNvPr id="0" name=""/>
        <dsp:cNvSpPr/>
      </dsp:nvSpPr>
      <dsp:spPr>
        <a:xfrm>
          <a:off x="6815432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536626"/>
              </a:lnTo>
              <a:lnTo>
                <a:pt x="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367622-2B81-415D-9F00-AB8146AFCF02}">
      <dsp:nvSpPr>
        <dsp:cNvPr id="0" name=""/>
        <dsp:cNvSpPr/>
      </dsp:nvSpPr>
      <dsp:spPr>
        <a:xfrm>
          <a:off x="4114800" y="898082"/>
          <a:ext cx="2823123" cy="2449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2490"/>
              </a:lnTo>
              <a:lnTo>
                <a:pt x="2823123" y="122490"/>
              </a:lnTo>
              <a:lnTo>
                <a:pt x="2823123" y="24498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stealt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C90A13F6-9E31-45B5-B4F3-FFAE70C1342C}">
      <dsp:nvSpPr>
        <dsp:cNvPr id="0" name=""/>
        <dsp:cNvSpPr/>
      </dsp:nvSpPr>
      <dsp:spPr>
        <a:xfrm>
          <a:off x="4114799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626"/>
              </a:lnTo>
              <a:lnTo>
                <a:pt x="12249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71CFAB3-28FC-4510-94D1-05997A952180}">
      <dsp:nvSpPr>
        <dsp:cNvPr id="0" name=""/>
        <dsp:cNvSpPr/>
      </dsp:nvSpPr>
      <dsp:spPr>
        <a:xfrm>
          <a:off x="3992309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536626"/>
              </a:lnTo>
              <a:lnTo>
                <a:pt x="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368A2DD-F52E-42DB-82C5-02DFEB84FCE1}">
      <dsp:nvSpPr>
        <dsp:cNvPr id="0" name=""/>
        <dsp:cNvSpPr/>
      </dsp:nvSpPr>
      <dsp:spPr>
        <a:xfrm>
          <a:off x="4069079" y="1726354"/>
          <a:ext cx="91440" cy="1073253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073253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6CACE05-B8D4-450F-92FF-1F43EF241020}">
      <dsp:nvSpPr>
        <dsp:cNvPr id="0" name=""/>
        <dsp:cNvSpPr/>
      </dsp:nvSpPr>
      <dsp:spPr>
        <a:xfrm>
          <a:off x="4069079" y="898082"/>
          <a:ext cx="91440" cy="24498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44981"/>
              </a:lnTo>
            </a:path>
          </a:pathLst>
        </a:custGeom>
        <a:noFill/>
        <a:ln w="25400" cap="flat" cmpd="sng" algn="ctr">
          <a:solidFill>
            <a:scrgbClr r="0" g="0" b="0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1461DE-76C4-43DD-A734-E4AFC2FD4F88}">
      <dsp:nvSpPr>
        <dsp:cNvPr id="0" name=""/>
        <dsp:cNvSpPr/>
      </dsp:nvSpPr>
      <dsp:spPr>
        <a:xfrm>
          <a:off x="1169185" y="1726354"/>
          <a:ext cx="122490" cy="1364898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1364898"/>
              </a:lnTo>
              <a:lnTo>
                <a:pt x="0" y="1364898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0220A49-8CCE-4F6E-9BE4-70F4377DEFE7}">
      <dsp:nvSpPr>
        <dsp:cNvPr id="0" name=""/>
        <dsp:cNvSpPr/>
      </dsp:nvSpPr>
      <dsp:spPr>
        <a:xfrm>
          <a:off x="1291676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36626"/>
              </a:lnTo>
              <a:lnTo>
                <a:pt x="12249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A08390D-E449-43F5-8E11-7BB2493E29C8}">
      <dsp:nvSpPr>
        <dsp:cNvPr id="0" name=""/>
        <dsp:cNvSpPr/>
      </dsp:nvSpPr>
      <dsp:spPr>
        <a:xfrm>
          <a:off x="1169185" y="1726354"/>
          <a:ext cx="122490" cy="536626"/>
        </a:xfrm>
        <a:custGeom>
          <a:avLst/>
          <a:gdLst/>
          <a:ahLst/>
          <a:cxnLst/>
          <a:rect l="0" t="0" r="0" b="0"/>
          <a:pathLst>
            <a:path>
              <a:moveTo>
                <a:pt x="122490" y="0"/>
              </a:moveTo>
              <a:lnTo>
                <a:pt x="122490" y="536626"/>
              </a:lnTo>
              <a:lnTo>
                <a:pt x="0" y="53662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E9EBBED-D904-4AD3-816B-A96E0150B59C}">
      <dsp:nvSpPr>
        <dsp:cNvPr id="0" name=""/>
        <dsp:cNvSpPr/>
      </dsp:nvSpPr>
      <dsp:spPr>
        <a:xfrm>
          <a:off x="1291676" y="1726354"/>
          <a:ext cx="123459" cy="1367756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67756"/>
              </a:lnTo>
              <a:lnTo>
                <a:pt x="123459" y="1367756"/>
              </a:lnTo>
            </a:path>
          </a:pathLst>
        </a:custGeom>
        <a:noFill/>
        <a:ln w="25400" cap="flat" cmpd="sng" algn="ctr">
          <a:solidFill>
            <a:schemeClr val="tx1"/>
          </a:solidFill>
          <a:prstDash val="solid"/>
          <a:tailEnd type="stealth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0FC2058-19B5-47FA-865E-9867F3A62669}">
      <dsp:nvSpPr>
        <dsp:cNvPr id="0" name=""/>
        <dsp:cNvSpPr/>
      </dsp:nvSpPr>
      <dsp:spPr>
        <a:xfrm>
          <a:off x="1291676" y="898082"/>
          <a:ext cx="2823123" cy="244981"/>
        </a:xfrm>
        <a:custGeom>
          <a:avLst/>
          <a:gdLst/>
          <a:ahLst/>
          <a:cxnLst/>
          <a:rect l="0" t="0" r="0" b="0"/>
          <a:pathLst>
            <a:path>
              <a:moveTo>
                <a:pt x="2823123" y="0"/>
              </a:moveTo>
              <a:lnTo>
                <a:pt x="2823123" y="122490"/>
              </a:lnTo>
              <a:lnTo>
                <a:pt x="0" y="122490"/>
              </a:lnTo>
              <a:lnTo>
                <a:pt x="0" y="244981"/>
              </a:lnTo>
            </a:path>
          </a:pathLst>
        </a:custGeom>
        <a:noFill/>
        <a:ln w="25400" cap="flat" cmpd="sng" algn="ctr">
          <a:solidFill>
            <a:schemeClr val="dk1"/>
          </a:solidFill>
          <a:prstDash val="solid"/>
          <a:tailEnd type="stealth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</dsp:sp>
    <dsp:sp modelId="{B2CD56D1-5180-42BD-983A-95735E325F97}">
      <dsp:nvSpPr>
        <dsp:cNvPr id="0" name=""/>
        <dsp:cNvSpPr/>
      </dsp:nvSpPr>
      <dsp:spPr>
        <a:xfrm>
          <a:off x="3531510" y="314792"/>
          <a:ext cx="1166579" cy="583289"/>
        </a:xfrm>
        <a:prstGeom prst="rect">
          <a:avLst/>
        </a:prstGeom>
        <a:solidFill>
          <a:schemeClr val="accent2">
            <a:lumMod val="40000"/>
            <a:lumOff val="6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3D Video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sv-SE" sz="1400" kern="1200" dirty="0" smtClean="0"/>
            <a:t>Requirements</a:t>
          </a:r>
          <a:endParaRPr lang="en-US" sz="1400" kern="1200" dirty="0"/>
        </a:p>
      </dsp:txBody>
      <dsp:txXfrm>
        <a:off x="3531510" y="314792"/>
        <a:ext cx="1166579" cy="583289"/>
      </dsp:txXfrm>
    </dsp:sp>
    <dsp:sp modelId="{213A423C-5B3B-40F7-9248-2156B400E96A}">
      <dsp:nvSpPr>
        <dsp:cNvPr id="0" name=""/>
        <dsp:cNvSpPr/>
      </dsp:nvSpPr>
      <dsp:spPr>
        <a:xfrm>
          <a:off x="708386" y="1143064"/>
          <a:ext cx="1166579" cy="58328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Data Format</a:t>
          </a:r>
          <a:endParaRPr lang="en-US" sz="1400" kern="1200" dirty="0"/>
        </a:p>
      </dsp:txBody>
      <dsp:txXfrm>
        <a:off x="708386" y="1143064"/>
        <a:ext cx="1166579" cy="583289"/>
      </dsp:txXfrm>
    </dsp:sp>
    <dsp:sp modelId="{4B488E16-BD20-497D-8900-2F251DAA5392}">
      <dsp:nvSpPr>
        <dsp:cNvPr id="0" name=""/>
        <dsp:cNvSpPr/>
      </dsp:nvSpPr>
      <dsp:spPr>
        <a:xfrm>
          <a:off x="1415135" y="280246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Low  Complexity</a:t>
          </a:r>
          <a:endParaRPr lang="en-US" sz="1400" kern="1200" dirty="0"/>
        </a:p>
      </dsp:txBody>
      <dsp:txXfrm>
        <a:off x="1415135" y="2802466"/>
        <a:ext cx="1166579" cy="583289"/>
      </dsp:txXfrm>
    </dsp:sp>
    <dsp:sp modelId="{D831551D-FE47-4D7B-8959-E0F0BA3B5ECC}">
      <dsp:nvSpPr>
        <dsp:cNvPr id="0" name=""/>
        <dsp:cNvSpPr/>
      </dsp:nvSpPr>
      <dsp:spPr>
        <a:xfrm>
          <a:off x="2605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Video Data</a:t>
          </a:r>
          <a:endParaRPr lang="en-US" sz="1400" kern="1200" dirty="0"/>
        </a:p>
      </dsp:txBody>
      <dsp:txXfrm>
        <a:off x="2605" y="1971336"/>
        <a:ext cx="1166579" cy="583289"/>
      </dsp:txXfrm>
    </dsp:sp>
    <dsp:sp modelId="{2CB5633D-566C-4C6A-91EF-87A916FDBCD8}">
      <dsp:nvSpPr>
        <dsp:cNvPr id="0" name=""/>
        <dsp:cNvSpPr/>
      </dsp:nvSpPr>
      <dsp:spPr>
        <a:xfrm>
          <a:off x="1414167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Supplementary Data</a:t>
          </a:r>
          <a:endParaRPr lang="en-US" sz="1400" kern="1200" dirty="0"/>
        </a:p>
      </dsp:txBody>
      <dsp:txXfrm>
        <a:off x="1414167" y="1971336"/>
        <a:ext cx="1166579" cy="583289"/>
      </dsp:txXfrm>
    </dsp:sp>
    <dsp:sp modelId="{86148048-11F4-4819-A9CF-D6957FCCA3D5}">
      <dsp:nvSpPr>
        <dsp:cNvPr id="0" name=""/>
        <dsp:cNvSpPr/>
      </dsp:nvSpPr>
      <dsp:spPr>
        <a:xfrm>
          <a:off x="2605" y="2799608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Metadata</a:t>
          </a:r>
          <a:endParaRPr lang="en-US" sz="1400" kern="1200" dirty="0"/>
        </a:p>
      </dsp:txBody>
      <dsp:txXfrm>
        <a:off x="2605" y="2799608"/>
        <a:ext cx="1166579" cy="583289"/>
      </dsp:txXfrm>
    </dsp:sp>
    <dsp:sp modelId="{C7080132-3F65-40DC-BB78-72CFB7B1590C}">
      <dsp:nvSpPr>
        <dsp:cNvPr id="0" name=""/>
        <dsp:cNvSpPr/>
      </dsp:nvSpPr>
      <dsp:spPr>
        <a:xfrm>
          <a:off x="3531510" y="1143064"/>
          <a:ext cx="1166579" cy="58328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Compression</a:t>
          </a:r>
          <a:endParaRPr lang="en-US" sz="1400" kern="1200" dirty="0"/>
        </a:p>
      </dsp:txBody>
      <dsp:txXfrm>
        <a:off x="3531510" y="1143064"/>
        <a:ext cx="1166579" cy="583289"/>
      </dsp:txXfrm>
    </dsp:sp>
    <dsp:sp modelId="{FD1014F7-36F6-4FE8-BEF6-0F940CBB7EF5}">
      <dsp:nvSpPr>
        <dsp:cNvPr id="0" name=""/>
        <dsp:cNvSpPr/>
      </dsp:nvSpPr>
      <dsp:spPr>
        <a:xfrm>
          <a:off x="3531510" y="2799608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Backward Compatibility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3531510" y="2799608"/>
        <a:ext cx="1166579" cy="583289"/>
      </dsp:txXfrm>
    </dsp:sp>
    <dsp:sp modelId="{6724E33A-911D-41F5-B84E-72287918C82A}">
      <dsp:nvSpPr>
        <dsp:cNvPr id="0" name=""/>
        <dsp:cNvSpPr/>
      </dsp:nvSpPr>
      <dsp:spPr>
        <a:xfrm>
          <a:off x="2825729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Efficiency</a:t>
          </a:r>
          <a:endParaRPr lang="en-US" sz="1400" kern="1200" dirty="0"/>
        </a:p>
      </dsp:txBody>
      <dsp:txXfrm>
        <a:off x="2825729" y="1971336"/>
        <a:ext cx="1166579" cy="583289"/>
      </dsp:txXfrm>
    </dsp:sp>
    <dsp:sp modelId="{AD942202-91E9-43A0-B48B-251E117BA343}">
      <dsp:nvSpPr>
        <dsp:cNvPr id="0" name=""/>
        <dsp:cNvSpPr/>
      </dsp:nvSpPr>
      <dsp:spPr>
        <a:xfrm>
          <a:off x="4237290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Synthesis  Accuracy</a:t>
          </a:r>
          <a:endParaRPr lang="en-US" sz="1400" kern="1200" dirty="0"/>
        </a:p>
      </dsp:txBody>
      <dsp:txXfrm>
        <a:off x="4237290" y="1971336"/>
        <a:ext cx="1166579" cy="583289"/>
      </dsp:txXfrm>
    </dsp:sp>
    <dsp:sp modelId="{0853C191-70CF-4933-82E2-97E36466042F}">
      <dsp:nvSpPr>
        <dsp:cNvPr id="0" name=""/>
        <dsp:cNvSpPr/>
      </dsp:nvSpPr>
      <dsp:spPr>
        <a:xfrm>
          <a:off x="6354633" y="1143064"/>
          <a:ext cx="1166579" cy="583289"/>
        </a:xfrm>
        <a:prstGeom prst="rect">
          <a:avLst/>
        </a:prstGeom>
        <a:solidFill>
          <a:schemeClr val="bg1">
            <a:lumMod val="85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Rendering</a:t>
          </a:r>
          <a:endParaRPr lang="en-US" sz="1400" kern="1200" dirty="0"/>
        </a:p>
      </dsp:txBody>
      <dsp:txXfrm>
        <a:off x="6354633" y="1143064"/>
        <a:ext cx="1166579" cy="583289"/>
      </dsp:txXfrm>
    </dsp:sp>
    <dsp:sp modelId="{5B6BC94B-A072-4C98-9163-5464F2475588}">
      <dsp:nvSpPr>
        <dsp:cNvPr id="0" name=""/>
        <dsp:cNvSpPr/>
      </dsp:nvSpPr>
      <dsp:spPr>
        <a:xfrm>
          <a:off x="5648852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Low </a:t>
          </a:r>
        </a:p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Complexity</a:t>
          </a:r>
          <a:endParaRPr lang="en-US" sz="1400" kern="1200" dirty="0"/>
        </a:p>
      </dsp:txBody>
      <dsp:txXfrm>
        <a:off x="5648852" y="1971336"/>
        <a:ext cx="1166579" cy="583289"/>
      </dsp:txXfrm>
    </dsp:sp>
    <dsp:sp modelId="{E9F08C80-2534-4FF5-8C6F-13DE602CD2F2}">
      <dsp:nvSpPr>
        <dsp:cNvPr id="0" name=""/>
        <dsp:cNvSpPr/>
      </dsp:nvSpPr>
      <dsp:spPr>
        <a:xfrm>
          <a:off x="7060414" y="1971336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Depth Range</a:t>
          </a:r>
          <a:endParaRPr lang="en-US" sz="1400" kern="1200" dirty="0"/>
        </a:p>
      </dsp:txBody>
      <dsp:txXfrm>
        <a:off x="7060414" y="1971336"/>
        <a:ext cx="1166579" cy="583289"/>
      </dsp:txXfrm>
    </dsp:sp>
    <dsp:sp modelId="{10AAB36D-E521-41BA-964F-22111D44E3C0}">
      <dsp:nvSpPr>
        <dsp:cNvPr id="0" name=""/>
        <dsp:cNvSpPr/>
      </dsp:nvSpPr>
      <dsp:spPr>
        <a:xfrm>
          <a:off x="5648852" y="2799608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Display Adaptive</a:t>
          </a:r>
          <a:endParaRPr lang="en-US" sz="1400" kern="1200" dirty="0"/>
        </a:p>
      </dsp:txBody>
      <dsp:txXfrm>
        <a:off x="5648852" y="2799608"/>
        <a:ext cx="1166579" cy="583289"/>
      </dsp:txXfrm>
    </dsp:sp>
    <dsp:sp modelId="{D286D52F-DA61-42A7-BA1C-6952DC99AC3C}">
      <dsp:nvSpPr>
        <dsp:cNvPr id="0" name=""/>
        <dsp:cNvSpPr/>
      </dsp:nvSpPr>
      <dsp:spPr>
        <a:xfrm>
          <a:off x="7060414" y="2799608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Variable Baseline</a:t>
          </a:r>
          <a:endParaRPr lang="en-US" sz="1400" kern="1200" dirty="0"/>
        </a:p>
      </dsp:txBody>
      <dsp:txXfrm>
        <a:off x="7060414" y="2799608"/>
        <a:ext cx="1166579" cy="583289"/>
      </dsp:txXfrm>
    </dsp:sp>
    <dsp:sp modelId="{3E3C515D-AB19-4563-91E1-16F587329E3E}">
      <dsp:nvSpPr>
        <dsp:cNvPr id="0" name=""/>
        <dsp:cNvSpPr/>
      </dsp:nvSpPr>
      <dsp:spPr>
        <a:xfrm>
          <a:off x="5648852" y="3627880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Rendering capability</a:t>
          </a:r>
          <a:endParaRPr lang="en-US" sz="1400" kern="1200" dirty="0"/>
        </a:p>
      </dsp:txBody>
      <dsp:txXfrm>
        <a:off x="5648852" y="3627880"/>
        <a:ext cx="1166579" cy="583289"/>
      </dsp:txXfrm>
    </dsp:sp>
    <dsp:sp modelId="{8DE83492-2A9E-4FAE-9170-73EDE3CCFE6B}">
      <dsp:nvSpPr>
        <dsp:cNvPr id="0" name=""/>
        <dsp:cNvSpPr/>
      </dsp:nvSpPr>
      <dsp:spPr>
        <a:xfrm>
          <a:off x="7060414" y="3627880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/>
            <a:t>Adjustable Depth Location</a:t>
          </a:r>
          <a:endParaRPr lang="en-US" sz="1400" kern="1200" dirty="0"/>
        </a:p>
      </dsp:txBody>
      <dsp:txXfrm>
        <a:off x="7060414" y="3627880"/>
        <a:ext cx="1166579" cy="583289"/>
      </dsp:txXfrm>
    </dsp:sp>
    <dsp:sp modelId="{B3AA8A25-61B4-4372-96DA-41D81216EAB5}">
      <dsp:nvSpPr>
        <dsp:cNvPr id="0" name=""/>
        <dsp:cNvSpPr/>
      </dsp:nvSpPr>
      <dsp:spPr>
        <a:xfrm>
          <a:off x="685778" y="3643337"/>
          <a:ext cx="1166579" cy="583289"/>
        </a:xfrm>
        <a:prstGeom prst="rect">
          <a:avLst/>
        </a:prstGeom>
        <a:solidFill>
          <a:schemeClr val="tx2">
            <a:lumMod val="20000"/>
            <a:lumOff val="80000"/>
          </a:schemeClr>
        </a:solidFill>
        <a:ln w="25400" cap="flat" cmpd="sng" algn="ctr">
          <a:noFill/>
          <a:prstDash val="solid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lvl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1400" kern="1200" dirty="0" smtClean="0">
              <a:solidFill>
                <a:schemeClr val="tx1"/>
              </a:solidFill>
            </a:rPr>
            <a:t>Applicability</a:t>
          </a:r>
          <a:endParaRPr lang="en-US" sz="1400" kern="1200" dirty="0">
            <a:solidFill>
              <a:schemeClr val="tx1"/>
            </a:solidFill>
          </a:endParaRPr>
        </a:p>
      </dsp:txBody>
      <dsp:txXfrm>
        <a:off x="685778" y="3643337"/>
        <a:ext cx="1166579" cy="5832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470590-AE2F-46C3-A71B-CC1D8D38AE88}" type="datetimeFigureOut">
              <a:rPr lang="sv-SE" smtClean="0"/>
              <a:pPr/>
              <a:t>2009-09-09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DD350A3-A6D3-49C2-BC9F-7809BD93C27B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lvl="0"/>
            <a:r>
              <a:rPr lang="en-US" dirty="0" smtClean="0"/>
              <a:t>-Pixel-by-Pixel mapping using </a:t>
            </a:r>
            <a:r>
              <a:rPr lang="en-US" dirty="0" smtClean="0">
                <a:solidFill>
                  <a:srgbClr val="C00000"/>
                </a:solidFill>
              </a:rPr>
              <a:t>3D warping</a:t>
            </a:r>
            <a:r>
              <a:rPr lang="en-US" dirty="0" smtClean="0"/>
              <a:t> or </a:t>
            </a:r>
            <a:r>
              <a:rPr lang="en-US" dirty="0" smtClean="0">
                <a:solidFill>
                  <a:srgbClr val="C00000"/>
                </a:solidFill>
              </a:rPr>
              <a:t>horizontal pixel shift</a:t>
            </a:r>
            <a:r>
              <a:rPr lang="en-US" dirty="0" smtClean="0"/>
              <a:t>;</a:t>
            </a:r>
            <a:endParaRPr lang="sv-SE" dirty="0" smtClean="0"/>
          </a:p>
          <a:p>
            <a:pPr lvl="0"/>
            <a:r>
              <a:rPr lang="en-US" dirty="0" smtClean="0"/>
              <a:t>-Generation of depth map for the target viewpoint;</a:t>
            </a:r>
            <a:endParaRPr lang="sv-SE" dirty="0" smtClean="0"/>
          </a:p>
          <a:p>
            <a:pPr lvl="0"/>
            <a:r>
              <a:rPr lang="en-US" dirty="0" smtClean="0"/>
              <a:t>-Median filter for filling small hole in the mapped depth map;</a:t>
            </a:r>
            <a:endParaRPr lang="sv-SE" dirty="0" smtClean="0"/>
          </a:p>
          <a:p>
            <a:pPr lvl="0"/>
            <a:r>
              <a:rPr lang="en-US" dirty="0" smtClean="0"/>
              <a:t>-Generation of texture image for target viewpoint;</a:t>
            </a:r>
            <a:endParaRPr lang="sv-SE" dirty="0" smtClean="0"/>
          </a:p>
          <a:p>
            <a:pPr lvl="0"/>
            <a:r>
              <a:rPr lang="en-US" dirty="0" smtClean="0"/>
              <a:t>-Large hole filling by copying from the other mapped texture image;</a:t>
            </a:r>
            <a:endParaRPr lang="sv-SE" dirty="0" smtClean="0"/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-Blending</a:t>
            </a:r>
            <a:r>
              <a:rPr lang="en-US" dirty="0" smtClean="0"/>
              <a:t> two mapped texture images;</a:t>
            </a:r>
            <a:endParaRPr lang="sv-SE" dirty="0" smtClean="0"/>
          </a:p>
          <a:p>
            <a:pPr lvl="0"/>
            <a:r>
              <a:rPr lang="en-US" dirty="0" smtClean="0">
                <a:solidFill>
                  <a:srgbClr val="C00000"/>
                </a:solidFill>
              </a:rPr>
              <a:t>-Inpainting</a:t>
            </a:r>
            <a:r>
              <a:rPr lang="en-US" dirty="0" smtClean="0"/>
              <a:t> for blended texture image.</a:t>
            </a:r>
            <a:endParaRPr lang="sv-SE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350A3-A6D3-49C2-BC9F-7809BD93C27B}" type="slidenum">
              <a:rPr lang="en-US" smtClean="0"/>
              <a:pPr/>
              <a:t>10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350A3-A6D3-49C2-BC9F-7809BD93C27B}" type="slidenum">
              <a:rPr lang="en-US" smtClean="0"/>
              <a:pPr/>
              <a:t>21</a:t>
            </a:fld>
            <a:endParaRPr 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DD350A3-A6D3-49C2-BC9F-7809BD93C27B}" type="slidenum">
              <a:rPr lang="en-US" smtClean="0"/>
              <a:pPr/>
              <a:t>23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v-S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sv-S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sv-S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AA7C7E-0896-4EC7-84AE-FA7ECE79CD76}" type="slidenum">
              <a:rPr lang="sv-SE" smtClean="0"/>
              <a:pPr/>
              <a:t>‹#›</a:t>
            </a:fld>
            <a:endParaRPr lang="sv-SE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chart" Target="../charts/chart3.xml"/><Relationship Id="rId4" Type="http://schemas.openxmlformats.org/officeDocument/2006/relationships/chart" Target="../charts/char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tiff"/><Relationship Id="rId3" Type="http://schemas.openxmlformats.org/officeDocument/2006/relationships/image" Target="../media/image10.jpeg"/><Relationship Id="rId7" Type="http://schemas.openxmlformats.org/officeDocument/2006/relationships/image" Target="../media/image14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3.jpeg"/><Relationship Id="rId5" Type="http://schemas.openxmlformats.org/officeDocument/2006/relationships/image" Target="../media/image12.jpeg"/><Relationship Id="rId10" Type="http://schemas.openxmlformats.org/officeDocument/2006/relationships/image" Target="../media/image17.tiff"/><Relationship Id="rId4" Type="http://schemas.openxmlformats.org/officeDocument/2006/relationships/image" Target="../media/image11.jpeg"/><Relationship Id="rId9" Type="http://schemas.openxmlformats.org/officeDocument/2006/relationships/image" Target="../media/image16.tif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jpeg"/><Relationship Id="rId3" Type="http://schemas.openxmlformats.org/officeDocument/2006/relationships/image" Target="../media/image18.tiff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tiff"/><Relationship Id="rId5" Type="http://schemas.openxmlformats.org/officeDocument/2006/relationships/image" Target="../media/image20.tiff"/><Relationship Id="rId10" Type="http://schemas.openxmlformats.org/officeDocument/2006/relationships/image" Target="../media/image22.jpeg"/><Relationship Id="rId4" Type="http://schemas.openxmlformats.org/officeDocument/2006/relationships/image" Target="../media/image19.tiff"/><Relationship Id="rId9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tiff"/><Relationship Id="rId3" Type="http://schemas.openxmlformats.org/officeDocument/2006/relationships/image" Target="../media/image23.tiff"/><Relationship Id="rId7" Type="http://schemas.openxmlformats.org/officeDocument/2006/relationships/image" Target="../media/image27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jpeg"/><Relationship Id="rId5" Type="http://schemas.openxmlformats.org/officeDocument/2006/relationships/image" Target="../media/image25.jpeg"/><Relationship Id="rId10" Type="http://schemas.openxmlformats.org/officeDocument/2006/relationships/image" Target="../media/image30.tiff"/><Relationship Id="rId4" Type="http://schemas.openxmlformats.org/officeDocument/2006/relationships/image" Target="../media/image24.jpeg"/><Relationship Id="rId9" Type="http://schemas.openxmlformats.org/officeDocument/2006/relationships/image" Target="../media/image29.tif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jpe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0" y="500042"/>
            <a:ext cx="9144000" cy="1470025"/>
          </a:xfrm>
        </p:spPr>
        <p:txBody>
          <a:bodyPr>
            <a:noAutofit/>
          </a:bodyPr>
          <a:lstStyle/>
          <a:p>
            <a:pPr lvl="1" algn="ctr"/>
            <a:r>
              <a:rPr lang="sv-SE" sz="3200" b="1" dirty="0" smtClean="0">
                <a:latin typeface="+mj-lt"/>
              </a:rPr>
              <a:t>MPEG Requirements of 3D Video</a:t>
            </a:r>
            <a:br>
              <a:rPr lang="sv-SE" sz="3200" b="1" dirty="0" smtClean="0">
                <a:latin typeface="+mj-lt"/>
              </a:rPr>
            </a:br>
            <a:r>
              <a:rPr lang="sv-SE" sz="3200" b="1" dirty="0" smtClean="0">
                <a:latin typeface="+mj-lt"/>
              </a:rPr>
              <a:t>and</a:t>
            </a:r>
            <a:br>
              <a:rPr lang="sv-SE" sz="3200" b="1" dirty="0" smtClean="0">
                <a:latin typeface="+mj-lt"/>
              </a:rPr>
            </a:br>
            <a:r>
              <a:rPr lang="en-US" sz="3200" b="1" dirty="0" smtClean="0">
                <a:latin typeface="+mj-lt"/>
              </a:rPr>
              <a:t>Occlusion-Adaptive</a:t>
            </a:r>
            <a:r>
              <a:rPr lang="sv-SE" sz="3200" b="1" dirty="0" smtClean="0">
                <a:latin typeface="+mj-lt"/>
              </a:rPr>
              <a:t> Unidirectional DCVF</a:t>
            </a:r>
            <a:endParaRPr lang="sv-SE" sz="3200" b="1" dirty="0">
              <a:latin typeface="+mj-l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4819672"/>
            <a:ext cx="9144000" cy="1752600"/>
          </a:xfrm>
        </p:spPr>
        <p:txBody>
          <a:bodyPr>
            <a:normAutofit/>
          </a:bodyPr>
          <a:lstStyle/>
          <a:p>
            <a:pPr marL="342900" lvl="0" indent="-342900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Pravin Kumar Rana</a:t>
            </a:r>
          </a:p>
          <a:p>
            <a:pPr marL="342900" lvl="0" indent="-342900">
              <a:defRPr/>
            </a:pPr>
            <a:r>
              <a:rPr lang="sv-SE" sz="2000" b="1" dirty="0">
                <a:solidFill>
                  <a:schemeClr val="bg1">
                    <a:lumMod val="50000"/>
                  </a:schemeClr>
                </a:solidFill>
              </a:rPr>
              <a:t>Sound and </a:t>
            </a: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Image</a:t>
            </a:r>
            <a:r>
              <a:rPr lang="sv-SE" sz="2000" b="1" dirty="0">
                <a:solidFill>
                  <a:schemeClr val="bg1">
                    <a:lumMod val="50000"/>
                  </a:schemeClr>
                </a:solidFill>
              </a:rPr>
              <a:t> Processing Lab.(SIP)</a:t>
            </a:r>
            <a:endParaRPr lang="en-US" sz="2000" b="1" dirty="0">
              <a:solidFill>
                <a:schemeClr val="bg1">
                  <a:lumMod val="50000"/>
                </a:schemeClr>
              </a:solidFill>
            </a:endParaRPr>
          </a:p>
          <a:p>
            <a:pPr marL="342900" lvl="0" indent="-342900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KTH - Royal Institute of Technology</a:t>
            </a:r>
          </a:p>
          <a:p>
            <a:pPr marL="342900" lvl="0" indent="-342900">
              <a:defRPr/>
            </a:pPr>
            <a:r>
              <a:rPr lang="en-US" sz="2000" b="1" dirty="0">
                <a:solidFill>
                  <a:schemeClr val="bg1">
                    <a:lumMod val="50000"/>
                  </a:schemeClr>
                </a:solidFill>
              </a:rPr>
              <a:t>SE-10044 Stockholm, </a:t>
            </a:r>
            <a:r>
              <a:rPr lang="en-US" sz="2000" b="1" dirty="0" smtClean="0">
                <a:solidFill>
                  <a:schemeClr val="bg1">
                    <a:lumMod val="50000"/>
                  </a:schemeClr>
                </a:solidFill>
              </a:rPr>
              <a:t>Sweden</a:t>
            </a:r>
          </a:p>
        </p:txBody>
      </p:sp>
      <p:pic>
        <p:nvPicPr>
          <p:cNvPr id="7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72613" y="2714620"/>
            <a:ext cx="1357322" cy="135732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Nagoya Reference Software</a:t>
            </a:r>
            <a:endParaRPr lang="en-US" sz="32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10</a:t>
            </a:fld>
            <a:endParaRPr 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pic>
        <p:nvPicPr>
          <p:cNvPr id="54274" name="Picture 2" descr="flow_chart_vsrs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85786" y="807629"/>
            <a:ext cx="7715304" cy="5644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10" name="Rectangle 9"/>
          <p:cNvSpPr/>
          <p:nvPr/>
        </p:nvSpPr>
        <p:spPr>
          <a:xfrm>
            <a:off x="5162677" y="4643446"/>
            <a:ext cx="3861057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View Synthesis Reference Software 2.0 </a:t>
            </a:r>
          </a:p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(VSRS 2.0)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Reference Software Performance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29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1032" name="Rectangle 8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71406" y="1043652"/>
            <a:ext cx="9001156" cy="5429288"/>
            <a:chOff x="0" y="928670"/>
            <a:chExt cx="9001156" cy="5429288"/>
          </a:xfrm>
        </p:grpSpPr>
        <p:sp>
          <p:nvSpPr>
            <p:cNvPr id="1027" name="Rectangle 3"/>
            <p:cNvSpPr>
              <a:spLocks noChangeArrowheads="1"/>
            </p:cNvSpPr>
            <p:nvPr/>
          </p:nvSpPr>
          <p:spPr bwMode="auto">
            <a:xfrm>
              <a:off x="214282" y="3286124"/>
              <a:ext cx="4000528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Average PSNR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of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Book</a:t>
              </a:r>
              <a:r>
                <a:rPr kumimoji="0" lang="en-US" altLang="zh-CN" sz="1400" b="0" i="0" u="none" strike="noStrike" cap="none" normalizeH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A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rrival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synthesized view 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8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by the three software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0" name="Rectangle 6"/>
            <p:cNvSpPr>
              <a:spLocks noChangeArrowheads="1"/>
            </p:cNvSpPr>
            <p:nvPr/>
          </p:nvSpPr>
          <p:spPr bwMode="auto">
            <a:xfrm>
              <a:off x="5214942" y="3286124"/>
              <a:ext cx="3357586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Average PSNR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of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Dog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synthesized view </a:t>
              </a:r>
              <a:endParaRPr kumimoji="0" lang="en-US" altLang="zh-CN" sz="14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endParaRPr>
            </a:p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39 by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the three software</a:t>
              </a:r>
              <a:endParaRPr kumimoji="0" lang="en-US" altLang="zh-CN" sz="20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033" name="Rectangle 9"/>
            <p:cNvSpPr>
              <a:spLocks noChangeArrowheads="1"/>
            </p:cNvSpPr>
            <p:nvPr/>
          </p:nvSpPr>
          <p:spPr bwMode="auto">
            <a:xfrm>
              <a:off x="3071802" y="5834738"/>
              <a:ext cx="2928894" cy="5232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2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Average PSNR of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Champagne tower </a:t>
              </a:r>
              <a:r>
                <a:rPr kumimoji="0" lang="en-US" altLang="zh-CN" sz="1400" b="0" i="0" u="none" strike="noStrike" cap="none" normalizeH="0" baseline="0" dirty="0" smtClean="0">
                  <a:ln>
                    <a:noFill/>
                  </a:ln>
                  <a:solidFill>
                    <a:schemeClr val="accent2"/>
                  </a:solidFill>
                  <a:effectLst/>
                  <a:latin typeface="Times New Roman" pitchFamily="18" charset="0"/>
                  <a:ea typeface="SimSun" pitchFamily="2" charset="-122"/>
                  <a:cs typeface="Times New Roman" pitchFamily="18" charset="0"/>
                </a:rPr>
                <a:t>view 39 by the three software</a:t>
              </a:r>
              <a:endParaRPr kumimoji="0" lang="en-US" altLang="zh-CN" sz="1800" b="0" i="0" u="none" strike="noStrike" cap="none" normalizeH="0" baseline="0" dirty="0" smtClean="0">
                <a:ln>
                  <a:noFill/>
                </a:ln>
                <a:solidFill>
                  <a:schemeClr val="accent2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21" name="Group 20"/>
            <p:cNvGrpSpPr/>
            <p:nvPr/>
          </p:nvGrpSpPr>
          <p:grpSpPr>
            <a:xfrm>
              <a:off x="0" y="928670"/>
              <a:ext cx="9001156" cy="5072098"/>
              <a:chOff x="0" y="928670"/>
              <a:chExt cx="9001156" cy="5072098"/>
            </a:xfrm>
          </p:grpSpPr>
          <p:graphicFrame>
            <p:nvGraphicFramePr>
              <p:cNvPr id="16" name="Chart 15"/>
              <p:cNvGraphicFramePr/>
              <p:nvPr/>
            </p:nvGraphicFramePr>
            <p:xfrm>
              <a:off x="0" y="928670"/>
              <a:ext cx="4071934" cy="25003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3"/>
              </a:graphicData>
            </a:graphic>
          </p:graphicFrame>
          <p:graphicFrame>
            <p:nvGraphicFramePr>
              <p:cNvPr id="19" name="Chart 18"/>
              <p:cNvGraphicFramePr/>
              <p:nvPr/>
            </p:nvGraphicFramePr>
            <p:xfrm>
              <a:off x="4714876" y="928670"/>
              <a:ext cx="4286280" cy="2500330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4"/>
              </a:graphicData>
            </a:graphic>
          </p:graphicFrame>
          <p:graphicFrame>
            <p:nvGraphicFramePr>
              <p:cNvPr id="20" name="Chart 19"/>
              <p:cNvGraphicFramePr/>
              <p:nvPr/>
            </p:nvGraphicFramePr>
            <p:xfrm>
              <a:off x="2428860" y="3643314"/>
              <a:ext cx="4143404" cy="2357454"/>
            </p:xfrm>
            <a:graphic>
              <a:graphicData uri="http://schemas.openxmlformats.org/drawingml/2006/chart">
                <c:chart xmlns:c="http://schemas.openxmlformats.org/drawingml/2006/chart" xmlns:r="http://schemas.openxmlformats.org/officeDocument/2006/relationships" r:id="rId5"/>
              </a:graphicData>
            </a:graphic>
          </p:graphicFrame>
        </p:grpSp>
      </p:grpSp>
      <p:sp>
        <p:nvSpPr>
          <p:cNvPr id="23" name="Rectangle 22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5361" name="Rectangle 1"/>
          <p:cNvSpPr>
            <a:spLocks noChangeArrowheads="1"/>
          </p:cNvSpPr>
          <p:nvPr/>
        </p:nvSpPr>
        <p:spPr bwMode="auto">
          <a:xfrm>
            <a:off x="2000232" y="865985"/>
            <a:ext cx="5072098" cy="276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Reference : MPEG2008/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M</a:t>
            </a:r>
            <a:r>
              <a:rPr kumimoji="0" lang="en-US" altLang="zh-CN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SimSun" pitchFamily="2" charset="-122"/>
                <a:cs typeface="Times New Roman" pitchFamily="18" charset="0"/>
              </a:rPr>
              <a:t>16040</a:t>
            </a:r>
            <a:r>
              <a:rPr lang="sv-SE" altLang="zh-CN" sz="1200" dirty="0" smtClean="0">
                <a:latin typeface="Arial" pitchFamily="34" charset="0"/>
                <a:cs typeface="Arial" pitchFamily="34" charset="0"/>
              </a:rPr>
              <a:t>, </a:t>
            </a:r>
            <a:r>
              <a:rPr kumimoji="0" lang="en-US" altLang="ja-JP" sz="1200" b="1" i="0" u="none" strike="noStrike" cap="none" normalizeH="0" baseline="0" dirty="0" smtClean="0">
                <a:ln>
                  <a:noFill/>
                </a:ln>
                <a:effectLst/>
                <a:latin typeface="Times New Roman" pitchFamily="18" charset="0"/>
                <a:ea typeface="MS Mincho" pitchFamily="49" charset="-128"/>
                <a:cs typeface="Times New Roman" pitchFamily="18" charset="0"/>
              </a:rPr>
              <a:t>February 2009, Lausanne, Switzerland</a:t>
            </a:r>
            <a:endParaRPr kumimoji="0" lang="sv-SE" altLang="ja-JP" sz="1200" b="0" i="0" u="none" strike="noStrike" cap="none" normalizeH="0" baseline="0" dirty="0" smtClean="0">
              <a:ln>
                <a:noFill/>
              </a:ln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0875" y="2028562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–II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Occlusion-Adaptive Unidirectional  DCVF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11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Effect of Occlusion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5857892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Well-Defined Disparity Field 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pPr lvl="1" algn="just">
              <a:buNone/>
            </a:pPr>
            <a:endParaRPr lang="en-US" sz="1800" i="1" dirty="0" smtClean="0">
              <a:solidFill>
                <a:srgbClr val="C00000"/>
              </a:solidFill>
            </a:endParaRPr>
          </a:p>
          <a:p>
            <a:r>
              <a:rPr lang="en-US" sz="2000" dirty="0" smtClean="0">
                <a:solidFill>
                  <a:srgbClr val="C00000"/>
                </a:solidFill>
              </a:rPr>
              <a:t>Undefined Disparity Field</a:t>
            </a: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endParaRPr lang="en-US" sz="2000" dirty="0" smtClean="0">
              <a:solidFill>
                <a:srgbClr val="C00000"/>
              </a:solidFill>
            </a:endParaRPr>
          </a:p>
          <a:p>
            <a:r>
              <a:rPr lang="en-US" sz="2000" dirty="0" smtClean="0"/>
              <a:t>A pixel with undefined disparity field information affects energy compaction in the DCVF</a:t>
            </a:r>
          </a:p>
          <a:p>
            <a:pPr algn="just"/>
            <a:endParaRPr lang="en-US" sz="2000" b="1" dirty="0" smtClean="0"/>
          </a:p>
          <a:p>
            <a:pPr lvl="1" algn="just"/>
            <a:endParaRPr lang="en-US" sz="16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13</a:t>
            </a:fld>
            <a:endParaRPr lang="sv-SE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2906909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sz="1000" dirty="0" smtClean="0">
                <a:ea typeface="Calibri" pitchFamily="34" charset="0"/>
                <a:cs typeface="Times New Roman" pitchFamily="18" charset="0"/>
              </a:rPr>
              <a:t>Left view                                                                                         Right view</a:t>
            </a:r>
            <a:endParaRPr lang="sv-SE" sz="1000" dirty="0" smtClean="0">
              <a:cs typeface="Arial" pitchFamily="34" charset="0"/>
            </a:endParaRPr>
          </a:p>
        </p:txBody>
      </p:sp>
      <p:grpSp>
        <p:nvGrpSpPr>
          <p:cNvPr id="7" name="Group 19"/>
          <p:cNvGrpSpPr/>
          <p:nvPr/>
        </p:nvGrpSpPr>
        <p:grpSpPr>
          <a:xfrm>
            <a:off x="2200273" y="3571876"/>
            <a:ext cx="5086371" cy="1571625"/>
            <a:chOff x="2214546" y="4356664"/>
            <a:chExt cx="5086371" cy="1571625"/>
          </a:xfrm>
        </p:grpSpPr>
        <p:pic>
          <p:nvPicPr>
            <p:cNvPr id="8194" name="Picture 13" descr="pantomime_t000_20p_flower_39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4356664"/>
              <a:ext cx="2095500" cy="1571625"/>
            </a:xfrm>
            <a:prstGeom prst="rect">
              <a:avLst/>
            </a:prstGeom>
            <a:noFill/>
          </p:spPr>
        </p:pic>
        <p:pic>
          <p:nvPicPr>
            <p:cNvPr id="8193" name="Picture 15" descr="pantomime_t000_fixed_flower_3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4942" y="4356664"/>
              <a:ext cx="2085975" cy="15621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Rounded Rectangle 15"/>
            <p:cNvSpPr/>
            <p:nvPr/>
          </p:nvSpPr>
          <p:spPr>
            <a:xfrm>
              <a:off x="6643704" y="485673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3643308" y="484277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8" name="Group 19"/>
          <p:cNvGrpSpPr/>
          <p:nvPr/>
        </p:nvGrpSpPr>
        <p:grpSpPr>
          <a:xfrm>
            <a:off x="2200273" y="1402728"/>
            <a:ext cx="5086371" cy="1571625"/>
            <a:chOff x="2214546" y="4356664"/>
            <a:chExt cx="5086371" cy="1571625"/>
          </a:xfrm>
        </p:grpSpPr>
        <p:pic>
          <p:nvPicPr>
            <p:cNvPr id="19" name="Picture 13" descr="pantomime_t000_20p_flower_39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4356664"/>
              <a:ext cx="2095500" cy="1571625"/>
            </a:xfrm>
            <a:prstGeom prst="rect">
              <a:avLst/>
            </a:prstGeom>
            <a:noFill/>
          </p:spPr>
        </p:pic>
        <p:pic>
          <p:nvPicPr>
            <p:cNvPr id="20" name="Picture 15" descr="pantomime_t000_fixed_flower_3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4942" y="4356664"/>
              <a:ext cx="2085975" cy="15621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22" name="Rounded Rectangle 21"/>
            <p:cNvSpPr/>
            <p:nvPr/>
          </p:nvSpPr>
          <p:spPr>
            <a:xfrm>
              <a:off x="5857886" y="485673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2857490" y="484277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5" name="Rectangle 24"/>
          <p:cNvSpPr/>
          <p:nvPr/>
        </p:nvSpPr>
        <p:spPr>
          <a:xfrm>
            <a:off x="-32" y="5072074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sz="1000" dirty="0" smtClean="0">
                <a:ea typeface="Calibri" pitchFamily="34" charset="0"/>
                <a:cs typeface="Times New Roman" pitchFamily="18" charset="0"/>
              </a:rPr>
              <a:t>Left view                                                                                         Right view</a:t>
            </a:r>
            <a:endParaRPr lang="sv-SE" sz="1000" dirty="0" smtClean="0">
              <a:cs typeface="Arial" pitchFamily="34" charset="0"/>
            </a:endParaRP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2928926" y="2192529"/>
            <a:ext cx="3000396" cy="1588"/>
          </a:xfrm>
          <a:prstGeom prst="straightConnector1">
            <a:avLst/>
          </a:prstGeom>
          <a:ln>
            <a:solidFill>
              <a:srgbClr val="FFFF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3714744" y="4356095"/>
            <a:ext cx="3000396" cy="1588"/>
          </a:xfrm>
          <a:prstGeom prst="straightConnector1">
            <a:avLst/>
          </a:prstGeom>
          <a:ln>
            <a:solidFill>
              <a:srgbClr val="FFFF00"/>
            </a:solidFill>
            <a:prstDash val="dash"/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Transform Modes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4290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Unidirectional Mode </a:t>
            </a:r>
          </a:p>
          <a:p>
            <a:pPr lvl="1" algn="just"/>
            <a:r>
              <a:rPr lang="en-US" sz="1800" dirty="0" smtClean="0"/>
              <a:t>It is incremental orthogonal transform;</a:t>
            </a:r>
          </a:p>
          <a:p>
            <a:pPr lvl="1" algn="just"/>
            <a:r>
              <a:rPr lang="en-US" sz="1800" dirty="0" smtClean="0"/>
              <a:t>It is implemented to handle pixels with well-defined unidirectional disparity information.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Identity Mode </a:t>
            </a:r>
          </a:p>
          <a:p>
            <a:pPr lvl="1" algn="just"/>
            <a:r>
              <a:rPr lang="en-US" sz="1800" dirty="0" smtClean="0"/>
              <a:t>It is identity transform;</a:t>
            </a:r>
          </a:p>
          <a:p>
            <a:pPr lvl="1" algn="just"/>
            <a:r>
              <a:rPr lang="en-US" sz="1800" dirty="0" smtClean="0"/>
              <a:t>It is implemented to handle pixels with undefined disparity information (i.e., occlusion).</a:t>
            </a:r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Criteria for Switching between Modes</a:t>
            </a:r>
          </a:p>
          <a:p>
            <a:pPr lvl="1" algn="just"/>
            <a:r>
              <a:rPr lang="en-US" sz="1800" dirty="0" smtClean="0"/>
              <a:t>Unidirectional Mode</a:t>
            </a:r>
          </a:p>
          <a:p>
            <a:pPr algn="just"/>
            <a:endParaRPr lang="en-US" sz="2000" b="1" dirty="0" smtClean="0"/>
          </a:p>
          <a:p>
            <a:pPr lvl="1" algn="just"/>
            <a:endParaRPr lang="en-US" sz="1600" b="1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14</a:t>
            </a:fld>
            <a:endParaRPr lang="sv-SE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834837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sz="1000" dirty="0" smtClean="0">
                <a:ea typeface="Calibri" pitchFamily="34" charset="0"/>
                <a:cs typeface="Times New Roman" pitchFamily="18" charset="0"/>
              </a:rPr>
              <a:t>Left view                                                                                         Right view</a:t>
            </a:r>
            <a:endParaRPr lang="sv-SE" sz="1000" dirty="0" smtClean="0">
              <a:cs typeface="Arial" pitchFamily="34" charset="0"/>
            </a:endParaRPr>
          </a:p>
        </p:txBody>
      </p:sp>
      <p:grpSp>
        <p:nvGrpSpPr>
          <p:cNvPr id="20" name="Group 19"/>
          <p:cNvGrpSpPr/>
          <p:nvPr/>
        </p:nvGrpSpPr>
        <p:grpSpPr>
          <a:xfrm>
            <a:off x="1785918" y="4356664"/>
            <a:ext cx="5506306" cy="3748115"/>
            <a:chOff x="1794611" y="4356664"/>
            <a:chExt cx="5506306" cy="3748115"/>
          </a:xfrm>
        </p:grpSpPr>
        <p:pic>
          <p:nvPicPr>
            <p:cNvPr id="8194" name="Picture 13" descr="pantomime_t000_20p_flower_39.jpg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2214546" y="4356664"/>
              <a:ext cx="2095500" cy="1571625"/>
            </a:xfrm>
            <a:prstGeom prst="rect">
              <a:avLst/>
            </a:prstGeom>
            <a:noFill/>
          </p:spPr>
        </p:pic>
        <p:pic>
          <p:nvPicPr>
            <p:cNvPr id="8193" name="Picture 15" descr="pantomime_t000_fixed_flower_39.jpg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5214942" y="4356664"/>
              <a:ext cx="2085975" cy="1562100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</p:pic>
        <p:sp>
          <p:nvSpPr>
            <p:cNvPr id="16" name="Rounded Rectangle 15"/>
            <p:cNvSpPr/>
            <p:nvPr/>
          </p:nvSpPr>
          <p:spPr>
            <a:xfrm>
              <a:off x="5857886" y="485673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2857490" y="4842770"/>
              <a:ext cx="142876" cy="571504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9" name="Arc 28"/>
            <p:cNvSpPr/>
            <p:nvPr/>
          </p:nvSpPr>
          <p:spPr>
            <a:xfrm rot="19276736">
              <a:off x="1794611" y="4395793"/>
              <a:ext cx="4626086" cy="3708986"/>
            </a:xfrm>
            <a:prstGeom prst="arc">
              <a:avLst/>
            </a:prstGeom>
            <a:ln>
              <a:solidFill>
                <a:srgbClr val="FFFF00"/>
              </a:solidFill>
              <a:tailEnd type="stealth"/>
            </a:ln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Transform Modes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15</a:t>
            </a:fld>
            <a:endParaRPr lang="sv-SE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pic>
        <p:nvPicPr>
          <p:cNvPr id="8194" name="Picture 13" descr="pantomime_t000_20p_flower_39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14546" y="4356664"/>
            <a:ext cx="2095500" cy="1571625"/>
          </a:xfrm>
          <a:prstGeom prst="rect">
            <a:avLst/>
          </a:prstGeom>
          <a:noFill/>
        </p:spPr>
      </p:pic>
      <p:pic>
        <p:nvPicPr>
          <p:cNvPr id="8193" name="Picture 15" descr="pantomime_t000_fixed_flower_39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14942" y="4356664"/>
            <a:ext cx="2085975" cy="15621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  <p:sp>
        <p:nvSpPr>
          <p:cNvPr id="8195" name="Rectangle 3"/>
          <p:cNvSpPr>
            <a:spLocks noChangeArrowheads="1"/>
          </p:cNvSpPr>
          <p:nvPr/>
        </p:nvSpPr>
        <p:spPr bwMode="auto">
          <a:xfrm>
            <a:off x="4622800" y="977900"/>
            <a:ext cx="142875" cy="511175"/>
          </a:xfrm>
          <a:prstGeom prst="rect">
            <a:avLst/>
          </a:prstGeom>
          <a:noFill/>
          <a:ln w="19050">
            <a:solidFill>
              <a:srgbClr val="FFFFFF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96" name="AutoShape 4"/>
          <p:cNvSpPr>
            <a:spLocks noChangeShapeType="1"/>
          </p:cNvSpPr>
          <p:nvPr/>
        </p:nvSpPr>
        <p:spPr bwMode="auto">
          <a:xfrm rot="16200000">
            <a:off x="4629150" y="841375"/>
            <a:ext cx="193675" cy="79375"/>
          </a:xfrm>
          <a:prstGeom prst="curvedConnector3">
            <a:avLst>
              <a:gd name="adj1" fmla="val 50000"/>
            </a:avLst>
          </a:prstGeom>
          <a:noFill/>
          <a:ln w="9525">
            <a:solidFill>
              <a:srgbClr val="FFFFFF"/>
            </a:solidFill>
            <a:round/>
            <a:headEnd/>
            <a:tailEnd type="triangle" w="med" len="med"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/>
          </a:p>
        </p:txBody>
      </p:sp>
      <p:sp>
        <p:nvSpPr>
          <p:cNvPr id="8197" name="Rectangle 5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198" name="Rectangle 6"/>
          <p:cNvSpPr>
            <a:spLocks noChangeArrowheads="1"/>
          </p:cNvSpPr>
          <p:nvPr/>
        </p:nvSpPr>
        <p:spPr bwMode="auto">
          <a:xfrm>
            <a:off x="0" y="45720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24860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          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0" y="5834837"/>
            <a:ext cx="91440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just" fontAlgn="base">
              <a:spcBef>
                <a:spcPct val="0"/>
              </a:spcBef>
              <a:spcAft>
                <a:spcPct val="0"/>
              </a:spcAft>
            </a:pPr>
            <a:r>
              <a:rPr lang="en-US" sz="1400" dirty="0" smtClean="0">
                <a:ea typeface="Calibri" pitchFamily="34" charset="0"/>
                <a:cs typeface="Times New Roman" pitchFamily="18" charset="0"/>
              </a:rPr>
              <a:t>                                                                         </a:t>
            </a:r>
            <a:r>
              <a:rPr lang="en-US" sz="1000" dirty="0" smtClean="0">
                <a:ea typeface="Calibri" pitchFamily="34" charset="0"/>
                <a:cs typeface="Times New Roman" pitchFamily="18" charset="0"/>
              </a:rPr>
              <a:t>Left view                                                                                         Right view</a:t>
            </a:r>
            <a:endParaRPr lang="sv-SE" sz="1000" dirty="0" smtClean="0">
              <a:cs typeface="Arial" pitchFamily="34" charset="0"/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6643702" y="4856730"/>
            <a:ext cx="142876" cy="5715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3643306" y="4842770"/>
            <a:ext cx="142876" cy="571504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Arc 28"/>
          <p:cNvSpPr/>
          <p:nvPr/>
        </p:nvSpPr>
        <p:spPr>
          <a:xfrm rot="19276736">
            <a:off x="2580427" y="4395793"/>
            <a:ext cx="4626086" cy="3708986"/>
          </a:xfrm>
          <a:prstGeom prst="arc">
            <a:avLst/>
          </a:prstGeom>
          <a:ln>
            <a:solidFill>
              <a:srgbClr val="FFFF00"/>
            </a:solidFill>
            <a:tailEnd type="stealth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457200" y="1000108"/>
            <a:ext cx="8229600" cy="3429023"/>
          </a:xfrm>
        </p:spPr>
        <p:txBody>
          <a:bodyPr>
            <a:normAutofit/>
          </a:bodyPr>
          <a:lstStyle/>
          <a:p>
            <a:r>
              <a:rPr lang="en-US" sz="2000" dirty="0" smtClean="0">
                <a:solidFill>
                  <a:srgbClr val="C00000"/>
                </a:solidFill>
              </a:rPr>
              <a:t>Unidirectional Mode </a:t>
            </a:r>
          </a:p>
          <a:p>
            <a:pPr lvl="1" algn="just"/>
            <a:r>
              <a:rPr lang="en-US" sz="1800" dirty="0" smtClean="0"/>
              <a:t>It is incremental orthogonal transform;</a:t>
            </a:r>
          </a:p>
          <a:p>
            <a:pPr lvl="1" algn="just"/>
            <a:r>
              <a:rPr lang="en-US" sz="1800" dirty="0" smtClean="0"/>
              <a:t>It is implemented to handle pixels with well-defined unidirectional disparity information. </a:t>
            </a:r>
          </a:p>
          <a:p>
            <a:r>
              <a:rPr lang="en-US" sz="2000" dirty="0" smtClean="0">
                <a:solidFill>
                  <a:srgbClr val="C00000"/>
                </a:solidFill>
              </a:rPr>
              <a:t>Identity Mode </a:t>
            </a:r>
          </a:p>
          <a:p>
            <a:pPr lvl="1" algn="just"/>
            <a:r>
              <a:rPr lang="en-US" sz="1800" dirty="0" smtClean="0"/>
              <a:t>It is identity transform;</a:t>
            </a:r>
          </a:p>
          <a:p>
            <a:pPr lvl="1" algn="just"/>
            <a:r>
              <a:rPr lang="en-US" sz="1800" dirty="0" smtClean="0"/>
              <a:t>It is implemented to handle pixels with undefined disparity information (i.e., occlusion).</a:t>
            </a:r>
          </a:p>
          <a:p>
            <a:pPr algn="just"/>
            <a:r>
              <a:rPr lang="en-US" sz="2000" dirty="0" smtClean="0">
                <a:solidFill>
                  <a:srgbClr val="C00000"/>
                </a:solidFill>
              </a:rPr>
              <a:t>Criteria for Switching between Modes</a:t>
            </a:r>
          </a:p>
          <a:p>
            <a:pPr lvl="1" algn="just"/>
            <a:r>
              <a:rPr lang="en-US" sz="1800" dirty="0" smtClean="0"/>
              <a:t>Identity Mode</a:t>
            </a:r>
          </a:p>
          <a:p>
            <a:pPr algn="just"/>
            <a:endParaRPr lang="en-US" sz="2000" b="1" dirty="0" smtClean="0"/>
          </a:p>
          <a:p>
            <a:pPr lvl="1" algn="just"/>
            <a:endParaRPr lang="en-US" sz="1600" b="1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291" name="Title 290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Autofit/>
          </a:bodyPr>
          <a:lstStyle/>
          <a:p>
            <a:r>
              <a:rPr lang="en-US" sz="3200" dirty="0" smtClean="0"/>
              <a:t>Occlusion Detection </a:t>
            </a:r>
            <a:br>
              <a:rPr lang="en-US" sz="3200" dirty="0" smtClean="0"/>
            </a:br>
            <a:r>
              <a:rPr lang="en-US" sz="1800" dirty="0" smtClean="0"/>
              <a:t>&amp; </a:t>
            </a: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sz="3200" dirty="0" smtClean="0"/>
              <a:t>High Band Energy Minimization Algorithm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16</a:t>
            </a:fld>
            <a:endParaRPr lang="sv-SE" dirty="0"/>
          </a:p>
        </p:txBody>
      </p:sp>
      <p:grpSp>
        <p:nvGrpSpPr>
          <p:cNvPr id="66" name="Group 65"/>
          <p:cNvGrpSpPr/>
          <p:nvPr/>
        </p:nvGrpSpPr>
        <p:grpSpPr>
          <a:xfrm>
            <a:off x="1729470" y="1458545"/>
            <a:ext cx="4771356" cy="4914207"/>
            <a:chOff x="1603574" y="1428736"/>
            <a:chExt cx="4771356" cy="4914207"/>
          </a:xfrm>
        </p:grpSpPr>
        <p:cxnSp>
          <p:nvCxnSpPr>
            <p:cNvPr id="65" name="Straight Arrow Connector 64"/>
            <p:cNvCxnSpPr/>
            <p:nvPr/>
          </p:nvCxnSpPr>
          <p:spPr>
            <a:xfrm>
              <a:off x="2643174" y="2927346"/>
              <a:ext cx="107157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grpSp>
          <p:nvGrpSpPr>
            <p:cNvPr id="296" name="Group 295"/>
            <p:cNvGrpSpPr/>
            <p:nvPr/>
          </p:nvGrpSpPr>
          <p:grpSpPr>
            <a:xfrm>
              <a:off x="1603574" y="1428736"/>
              <a:ext cx="4771356" cy="4071966"/>
              <a:chOff x="2000232" y="1357298"/>
              <a:chExt cx="4771356" cy="4071966"/>
            </a:xfrm>
          </p:grpSpPr>
          <p:sp>
            <p:nvSpPr>
              <p:cNvPr id="292" name="Flowchart: Process 291"/>
              <p:cNvSpPr/>
              <p:nvPr/>
            </p:nvSpPr>
            <p:spPr>
              <a:xfrm>
                <a:off x="2000232" y="1357298"/>
                <a:ext cx="1500198" cy="1928826"/>
              </a:xfrm>
              <a:prstGeom prst="flowChartProcess">
                <a:avLst/>
              </a:prstGeom>
              <a:solidFill>
                <a:srgbClr val="92D050">
                  <a:alpha val="18000"/>
                </a:srgb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grpSp>
            <p:nvGrpSpPr>
              <p:cNvPr id="276" name="Group 275"/>
              <p:cNvGrpSpPr/>
              <p:nvPr/>
            </p:nvGrpSpPr>
            <p:grpSpPr>
              <a:xfrm>
                <a:off x="2307773" y="1613330"/>
                <a:ext cx="4463815" cy="3815934"/>
                <a:chOff x="2228840" y="167551"/>
                <a:chExt cx="4463815" cy="3815934"/>
              </a:xfrm>
            </p:grpSpPr>
            <p:sp>
              <p:nvSpPr>
                <p:cNvPr id="231" name="Flowchart: Process 230"/>
                <p:cNvSpPr/>
                <p:nvPr/>
              </p:nvSpPr>
              <p:spPr>
                <a:xfrm>
                  <a:off x="3537905" y="840213"/>
                  <a:ext cx="3154750" cy="3143272"/>
                </a:xfrm>
                <a:prstGeom prst="flowChartProcess">
                  <a:avLst/>
                </a:prstGeom>
                <a:solidFill>
                  <a:schemeClr val="tx2">
                    <a:lumMod val="20000"/>
                    <a:lumOff val="80000"/>
                    <a:alpha val="33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r>
                    <a:rPr lang="en-US" sz="1000" b="1" dirty="0" smtClean="0"/>
                    <a:t>Occlusion-Adaptive</a:t>
                  </a:r>
                </a:p>
                <a:p>
                  <a:pPr algn="ctr"/>
                  <a:r>
                    <a:rPr lang="en-US" sz="1000" b="1" dirty="0" smtClean="0"/>
                    <a:t>Unidirectional DCVF</a:t>
                  </a:r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  <a:p>
                  <a:pPr algn="ctr"/>
                  <a:endParaRPr lang="en-US" dirty="0" smtClean="0"/>
                </a:p>
              </p:txBody>
            </p:sp>
            <p:grpSp>
              <p:nvGrpSpPr>
                <p:cNvPr id="180" name="Group 179"/>
                <p:cNvGrpSpPr/>
                <p:nvPr/>
              </p:nvGrpSpPr>
              <p:grpSpPr>
                <a:xfrm>
                  <a:off x="2228840" y="167551"/>
                  <a:ext cx="3986234" cy="3093875"/>
                  <a:chOff x="2228840" y="-307829"/>
                  <a:chExt cx="3986234" cy="3987347"/>
                </a:xfrm>
              </p:grpSpPr>
              <p:sp>
                <p:nvSpPr>
                  <p:cNvPr id="70" name="Flowchart: Process 69"/>
                  <p:cNvSpPr/>
                  <p:nvPr/>
                </p:nvSpPr>
                <p:spPr>
                  <a:xfrm>
                    <a:off x="2228840" y="969626"/>
                    <a:ext cx="914400" cy="602217"/>
                  </a:xfrm>
                  <a:prstGeom prst="flowChartProcess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Disparity Field Information</a:t>
                    </a:r>
                    <a:endParaRPr lang="en-US" sz="1000" dirty="0"/>
                  </a:p>
                </p:txBody>
              </p:sp>
              <p:sp>
                <p:nvSpPr>
                  <p:cNvPr id="72" name="Flowchart: Process 71"/>
                  <p:cNvSpPr/>
                  <p:nvPr/>
                </p:nvSpPr>
                <p:spPr>
                  <a:xfrm>
                    <a:off x="2228840" y="-307829"/>
                    <a:ext cx="914400" cy="612648"/>
                  </a:xfrm>
                  <a:prstGeom prst="flowChartProcess">
                    <a:avLst/>
                  </a:prstGeom>
                  <a:solidFill>
                    <a:schemeClr val="accent3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Disparity Estimation</a:t>
                    </a:r>
                    <a:endParaRPr lang="en-US" sz="1000" dirty="0"/>
                  </a:p>
                </p:txBody>
              </p:sp>
              <p:sp>
                <p:nvSpPr>
                  <p:cNvPr id="73" name="Flowchart: Process 72"/>
                  <p:cNvSpPr/>
                  <p:nvPr/>
                </p:nvSpPr>
                <p:spPr>
                  <a:xfrm>
                    <a:off x="4008687" y="1095367"/>
                    <a:ext cx="936189" cy="714615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u="sng" dirty="0" smtClean="0"/>
                      <a:t>Test:</a:t>
                    </a:r>
                  </a:p>
                  <a:p>
                    <a:pPr algn="ctr"/>
                    <a:r>
                      <a:rPr lang="en-US" sz="1000" dirty="0" smtClean="0"/>
                      <a:t>Unidirectional Mode</a:t>
                    </a:r>
                    <a:endParaRPr lang="en-US" sz="1000" dirty="0"/>
                  </a:p>
                </p:txBody>
              </p:sp>
              <p:cxnSp>
                <p:nvCxnSpPr>
                  <p:cNvPr id="76" name="Straight Arrow Connector 75"/>
                  <p:cNvCxnSpPr>
                    <a:stCxn id="38" idx="2"/>
                    <a:endCxn id="72" idx="3"/>
                  </p:cNvCxnSpPr>
                  <p:nvPr/>
                </p:nvCxnSpPr>
                <p:spPr>
                  <a:xfrm rot="10800000" flipV="1">
                    <a:off x="3143240" y="-10258"/>
                    <a:ext cx="839222" cy="8752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78" name="Straight Arrow Connector 77"/>
                  <p:cNvCxnSpPr>
                    <a:stCxn id="72" idx="2"/>
                    <a:endCxn id="70" idx="0"/>
                  </p:cNvCxnSpPr>
                  <p:nvPr/>
                </p:nvCxnSpPr>
                <p:spPr>
                  <a:xfrm rot="5400000">
                    <a:off x="2353637" y="637451"/>
                    <a:ext cx="664807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82" name="Straight Arrow Connector 81"/>
                  <p:cNvCxnSpPr>
                    <a:stCxn id="38" idx="3"/>
                    <a:endCxn id="73" idx="0"/>
                  </p:cNvCxnSpPr>
                  <p:nvPr/>
                </p:nvCxnSpPr>
                <p:spPr>
                  <a:xfrm rot="16200000" flipH="1">
                    <a:off x="4130425" y="749010"/>
                    <a:ext cx="691316" cy="1397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91" name="Flowchart: Process 90"/>
                  <p:cNvSpPr/>
                  <p:nvPr/>
                </p:nvSpPr>
                <p:spPr>
                  <a:xfrm>
                    <a:off x="4635943" y="2054116"/>
                    <a:ext cx="936189" cy="714615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dirty="0" smtClean="0"/>
                      <a:t>Compare Energies</a:t>
                    </a:r>
                    <a:endParaRPr lang="en-US" sz="1000" dirty="0"/>
                  </a:p>
                </p:txBody>
              </p:sp>
              <p:sp>
                <p:nvSpPr>
                  <p:cNvPr id="119" name="Flowchart: Process 118"/>
                  <p:cNvSpPr/>
                  <p:nvPr/>
                </p:nvSpPr>
                <p:spPr>
                  <a:xfrm>
                    <a:off x="5278885" y="1087987"/>
                    <a:ext cx="936189" cy="714615"/>
                  </a:xfrm>
                  <a:prstGeom prst="flowChartProcess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000" b="1" u="sng" dirty="0" smtClean="0"/>
                      <a:t>Test:</a:t>
                    </a:r>
                  </a:p>
                  <a:p>
                    <a:pPr algn="ctr"/>
                    <a:r>
                      <a:rPr lang="en-US" sz="1000" dirty="0" smtClean="0"/>
                      <a:t>Identity </a:t>
                    </a:r>
                  </a:p>
                  <a:p>
                    <a:pPr algn="ctr"/>
                    <a:r>
                      <a:rPr lang="en-US" sz="1000" dirty="0" smtClean="0"/>
                      <a:t>Mode</a:t>
                    </a:r>
                    <a:endParaRPr lang="en-US" sz="1000" dirty="0"/>
                  </a:p>
                </p:txBody>
              </p:sp>
              <p:cxnSp>
                <p:nvCxnSpPr>
                  <p:cNvPr id="121" name="Shape 120"/>
                  <p:cNvCxnSpPr>
                    <a:stCxn id="38" idx="5"/>
                    <a:endCxn id="119" idx="0"/>
                  </p:cNvCxnSpPr>
                  <p:nvPr/>
                </p:nvCxnSpPr>
                <p:spPr>
                  <a:xfrm>
                    <a:off x="5296922" y="-10257"/>
                    <a:ext cx="450058" cy="1098244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23" name="Shape 122"/>
                  <p:cNvCxnSpPr>
                    <a:stCxn id="119" idx="2"/>
                    <a:endCxn id="91" idx="3"/>
                  </p:cNvCxnSpPr>
                  <p:nvPr/>
                </p:nvCxnSpPr>
                <p:spPr>
                  <a:xfrm rot="5400000">
                    <a:off x="5355146" y="2019588"/>
                    <a:ext cx="608822" cy="174848"/>
                  </a:xfrm>
                  <a:prstGeom prst="bentConnector2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sp>
                <p:nvSpPr>
                  <p:cNvPr id="124" name="Flowchart: Decision 123"/>
                  <p:cNvSpPr/>
                  <p:nvPr/>
                </p:nvSpPr>
                <p:spPr>
                  <a:xfrm>
                    <a:off x="4512041" y="3066870"/>
                    <a:ext cx="1214445" cy="612648"/>
                  </a:xfrm>
                  <a:prstGeom prst="flowChartDecision">
                    <a:avLst/>
                  </a:prstGeom>
                  <a:solidFill>
                    <a:schemeClr val="accent1">
                      <a:lumMod val="40000"/>
                      <a:lumOff val="60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400" b="1" dirty="0" smtClean="0"/>
                      <a:t>E</a:t>
                    </a:r>
                    <a:r>
                      <a:rPr lang="en-US" sz="1400" b="1" baseline="-25000" dirty="0" smtClean="0"/>
                      <a:t>U</a:t>
                    </a:r>
                    <a:r>
                      <a:rPr lang="en-US" sz="1400" b="1" dirty="0" smtClean="0"/>
                      <a:t>&lt; E</a:t>
                    </a:r>
                    <a:r>
                      <a:rPr lang="en-US" sz="1400" b="1" baseline="-25000" dirty="0" smtClean="0"/>
                      <a:t>I </a:t>
                    </a:r>
                    <a:endParaRPr lang="en-US" sz="1400" b="1" baseline="-25000" dirty="0"/>
                  </a:p>
                </p:txBody>
              </p:sp>
              <p:cxnSp>
                <p:nvCxnSpPr>
                  <p:cNvPr id="126" name="Straight Arrow Connector 125"/>
                  <p:cNvCxnSpPr>
                    <a:stCxn id="91" idx="2"/>
                    <a:endCxn id="124" idx="0"/>
                  </p:cNvCxnSpPr>
                  <p:nvPr/>
                </p:nvCxnSpPr>
                <p:spPr>
                  <a:xfrm rot="16200000" flipH="1">
                    <a:off x="4962582" y="2910187"/>
                    <a:ext cx="298139" cy="15226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  <p:cxnSp>
                <p:nvCxnSpPr>
                  <p:cNvPr id="138" name="Elbow Connector 137"/>
                  <p:cNvCxnSpPr>
                    <a:stCxn id="124" idx="1"/>
                    <a:endCxn id="73" idx="1"/>
                  </p:cNvCxnSpPr>
                  <p:nvPr/>
                </p:nvCxnSpPr>
                <p:spPr>
                  <a:xfrm rot="10800000">
                    <a:off x="4008687" y="1452674"/>
                    <a:ext cx="503354" cy="1920520"/>
                  </a:xfrm>
                  <a:prstGeom prst="bentConnector3">
                    <a:avLst>
                      <a:gd name="adj1" fmla="val 145415"/>
                    </a:avLst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  <p:cxnSp>
              <p:nvCxnSpPr>
                <p:cNvPr id="204" name="Elbow Connector 203"/>
                <p:cNvCxnSpPr>
                  <a:stCxn id="124" idx="3"/>
                  <a:endCxn id="119" idx="3"/>
                </p:cNvCxnSpPr>
                <p:nvPr/>
              </p:nvCxnSpPr>
              <p:spPr>
                <a:xfrm flipV="1">
                  <a:off x="5726486" y="1527840"/>
                  <a:ext cx="488588" cy="1495902"/>
                </a:xfrm>
                <a:prstGeom prst="bentConnector3">
                  <a:avLst>
                    <a:gd name="adj1" fmla="val 146788"/>
                  </a:avLst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16" name="Flowchart: Process 215"/>
                <p:cNvSpPr/>
                <p:nvPr/>
              </p:nvSpPr>
              <p:spPr>
                <a:xfrm>
                  <a:off x="3924475" y="2811866"/>
                  <a:ext cx="413638" cy="199795"/>
                </a:xfrm>
                <a:prstGeom prst="flowChartProcess">
                  <a:avLst/>
                </a:prstGeom>
                <a:solidFill>
                  <a:schemeClr val="accent1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Yes</a:t>
                  </a:r>
                  <a:endParaRPr lang="en-US" sz="1050" b="1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17" name="Flowchart: Process 216"/>
                <p:cNvSpPr/>
                <p:nvPr/>
              </p:nvSpPr>
              <p:spPr>
                <a:xfrm>
                  <a:off x="5889857" y="2817899"/>
                  <a:ext cx="357190" cy="214314"/>
                </a:xfrm>
                <a:prstGeom prst="flowChartProcess">
                  <a:avLst/>
                </a:prstGeom>
                <a:solidFill>
                  <a:schemeClr val="accent1">
                    <a:lumMod val="20000"/>
                    <a:lumOff val="80000"/>
                    <a:alpha val="0"/>
                  </a:schemeClr>
                </a:solidFill>
                <a:ln>
                  <a:noFill/>
                </a:ln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b="1" dirty="0" smtClean="0">
                      <a:solidFill>
                        <a:schemeClr val="tx1"/>
                      </a:solidFill>
                    </a:rPr>
                    <a:t>No</a:t>
                  </a:r>
                  <a:endParaRPr lang="en-US" sz="1050" b="1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36" name="Shape 235"/>
                <p:cNvCxnSpPr>
                  <a:stCxn id="73" idx="2"/>
                  <a:endCxn id="91" idx="1"/>
                </p:cNvCxnSpPr>
                <p:nvPr/>
              </p:nvCxnSpPr>
              <p:spPr>
                <a:xfrm rot="16200000" flipH="1">
                  <a:off x="4323026" y="1964564"/>
                  <a:ext cx="466673" cy="159161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37" name="Flowchart: Data 36"/>
            <p:cNvSpPr/>
            <p:nvPr/>
          </p:nvSpPr>
          <p:spPr>
            <a:xfrm>
              <a:off x="3985503" y="5700001"/>
              <a:ext cx="1643074" cy="642942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000" dirty="0" smtClean="0"/>
            </a:p>
            <a:p>
              <a:pPr algn="ctr"/>
              <a:r>
                <a:rPr lang="en-US" sz="1000" b="1" u="sng" dirty="0" smtClean="0"/>
                <a:t>0utput: </a:t>
              </a:r>
            </a:p>
            <a:p>
              <a:pPr algn="ctr"/>
              <a:r>
                <a:rPr lang="en-US" sz="1000" dirty="0" smtClean="0"/>
                <a:t>Common View</a:t>
              </a:r>
            </a:p>
            <a:p>
              <a:pPr algn="ctr"/>
              <a:r>
                <a:rPr lang="en-US" sz="1000" dirty="0" smtClean="0"/>
                <a:t>&amp;  Error View</a:t>
              </a:r>
            </a:p>
            <a:p>
              <a:pPr algn="ctr"/>
              <a:endParaRPr lang="en-US" sz="1000" dirty="0" smtClean="0"/>
            </a:p>
          </p:txBody>
        </p:sp>
        <p:sp>
          <p:nvSpPr>
            <p:cNvPr id="38" name="Flowchart: Data 37"/>
            <p:cNvSpPr/>
            <p:nvPr/>
          </p:nvSpPr>
          <p:spPr>
            <a:xfrm>
              <a:off x="3500430" y="1594190"/>
              <a:ext cx="1643074" cy="642942"/>
            </a:xfrm>
            <a:prstGeom prst="flowChartInputOutpu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smtClean="0"/>
                <a:t>Input: </a:t>
              </a:r>
              <a:r>
                <a:rPr lang="en-US" sz="1000" dirty="0" smtClean="0"/>
                <a:t>Multiview</a:t>
              </a:r>
            </a:p>
            <a:p>
              <a:pPr algn="ctr"/>
              <a:r>
                <a:rPr lang="en-US" sz="1000" dirty="0" smtClean="0"/>
                <a:t> Imagery</a:t>
              </a:r>
            </a:p>
          </p:txBody>
        </p:sp>
        <p:cxnSp>
          <p:nvCxnSpPr>
            <p:cNvPr id="43" name="Straight Arrow Connector 42"/>
            <p:cNvCxnSpPr>
              <a:stCxn id="231" idx="2"/>
              <a:endCxn id="37" idx="1"/>
            </p:cNvCxnSpPr>
            <p:nvPr/>
          </p:nvCxnSpPr>
          <p:spPr>
            <a:xfrm rot="16200000" flipH="1">
              <a:off x="4702648" y="5595608"/>
              <a:ext cx="199299" cy="94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Flowchart: Process 52"/>
            <p:cNvSpPr/>
            <p:nvPr/>
          </p:nvSpPr>
          <p:spPr>
            <a:xfrm>
              <a:off x="3350059" y="4857760"/>
              <a:ext cx="936189" cy="55448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smtClean="0"/>
                <a:t>Use:</a:t>
              </a:r>
            </a:p>
            <a:p>
              <a:pPr algn="ctr"/>
              <a:r>
                <a:rPr lang="en-US" sz="1000" dirty="0" smtClean="0"/>
                <a:t>Unidirectional Mode</a:t>
              </a:r>
              <a:endParaRPr lang="en-US" sz="1000" dirty="0"/>
            </a:p>
          </p:txBody>
        </p:sp>
        <p:sp>
          <p:nvSpPr>
            <p:cNvPr id="54" name="Flowchart: Process 53"/>
            <p:cNvSpPr/>
            <p:nvPr/>
          </p:nvSpPr>
          <p:spPr>
            <a:xfrm>
              <a:off x="5286380" y="4857760"/>
              <a:ext cx="936189" cy="554486"/>
            </a:xfrm>
            <a:prstGeom prst="flowChartProcess">
              <a:avLst/>
            </a:prstGeom>
            <a:solidFill>
              <a:schemeClr val="accent1">
                <a:lumMod val="40000"/>
                <a:lumOff val="60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000" b="1" u="sng" dirty="0" smtClean="0"/>
                <a:t>Use:</a:t>
              </a:r>
            </a:p>
            <a:p>
              <a:pPr algn="ctr"/>
              <a:r>
                <a:rPr lang="en-US" sz="1000" dirty="0" smtClean="0"/>
                <a:t>Identity </a:t>
              </a:r>
            </a:p>
            <a:p>
              <a:pPr algn="ctr"/>
              <a:r>
                <a:rPr lang="en-US" sz="1000" dirty="0" smtClean="0"/>
                <a:t>Mode</a:t>
              </a:r>
              <a:endParaRPr lang="en-US" sz="1000" dirty="0"/>
            </a:p>
          </p:txBody>
        </p:sp>
        <p:cxnSp>
          <p:nvCxnSpPr>
            <p:cNvPr id="59" name="Straight Arrow Connector 58"/>
            <p:cNvCxnSpPr>
              <a:stCxn id="216" idx="2"/>
              <a:endCxn id="53" idx="0"/>
            </p:cNvCxnSpPr>
            <p:nvPr/>
          </p:nvCxnSpPr>
          <p:spPr>
            <a:xfrm rot="16200000" flipH="1">
              <a:off x="3651420" y="4691026"/>
              <a:ext cx="328882" cy="45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>
              <a:stCxn id="217" idx="2"/>
              <a:endCxn id="54" idx="0"/>
            </p:cNvCxnSpPr>
            <p:nvPr/>
          </p:nvCxnSpPr>
          <p:spPr>
            <a:xfrm rot="16200000" flipH="1">
              <a:off x="5598436" y="4701721"/>
              <a:ext cx="308330" cy="374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7" name="Rectangle 66"/>
          <p:cNvSpPr/>
          <p:nvPr/>
        </p:nvSpPr>
        <p:spPr>
          <a:xfrm>
            <a:off x="6572264" y="4714884"/>
            <a:ext cx="2571736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 smtClean="0"/>
              <a:t>E</a:t>
            </a:r>
            <a:r>
              <a:rPr lang="en-US" sz="1200" baseline="-25000" dirty="0" smtClean="0"/>
              <a:t>U </a:t>
            </a:r>
            <a:r>
              <a:rPr lang="en-US" sz="1200" dirty="0" smtClean="0"/>
              <a:t>= Energy of the pixel in the high</a:t>
            </a:r>
          </a:p>
          <a:p>
            <a:r>
              <a:rPr lang="en-US" sz="1200" dirty="0" smtClean="0"/>
              <a:t>        band  in unidirectional mode </a:t>
            </a:r>
          </a:p>
          <a:p>
            <a:r>
              <a:rPr lang="en-US" sz="1200" dirty="0" smtClean="0"/>
              <a:t>E</a:t>
            </a:r>
            <a:r>
              <a:rPr lang="en-US" sz="1200" baseline="-25000" dirty="0" smtClean="0"/>
              <a:t>I   </a:t>
            </a:r>
            <a:r>
              <a:rPr lang="en-US" sz="1200" dirty="0" smtClean="0"/>
              <a:t>= Energy of the pixel in the </a:t>
            </a:r>
          </a:p>
          <a:p>
            <a:r>
              <a:rPr lang="en-US" sz="1200" dirty="0" smtClean="0"/>
              <a:t>        second view in the identity mode</a:t>
            </a:r>
            <a:endParaRPr lang="en-US" sz="1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Occlusion-Adaptive Unidirectional DCVF</a:t>
            </a:r>
            <a:endParaRPr lang="en-US" sz="32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53" name="Slide Number Placeholder 5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17</a:t>
            </a:fld>
            <a:endParaRPr lang="sv-SE" dirty="0"/>
          </a:p>
        </p:txBody>
      </p:sp>
      <p:sp>
        <p:nvSpPr>
          <p:cNvPr id="54" name="Footer Placeholder 5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grpSp>
        <p:nvGrpSpPr>
          <p:cNvPr id="57" name="Group 56"/>
          <p:cNvGrpSpPr/>
          <p:nvPr/>
        </p:nvGrpSpPr>
        <p:grpSpPr>
          <a:xfrm>
            <a:off x="698887" y="1580365"/>
            <a:ext cx="7328589" cy="3848899"/>
            <a:chOff x="698887" y="1428736"/>
            <a:chExt cx="7328589" cy="3848899"/>
          </a:xfrm>
        </p:grpSpPr>
        <p:grpSp>
          <p:nvGrpSpPr>
            <p:cNvPr id="51" name="Group 50"/>
            <p:cNvGrpSpPr/>
            <p:nvPr/>
          </p:nvGrpSpPr>
          <p:grpSpPr>
            <a:xfrm>
              <a:off x="698887" y="1428736"/>
              <a:ext cx="7328589" cy="3848899"/>
              <a:chOff x="556011" y="1759458"/>
              <a:chExt cx="7328589" cy="3848899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1643042" y="2000240"/>
                <a:ext cx="5857916" cy="3357586"/>
                <a:chOff x="2000232" y="1714488"/>
                <a:chExt cx="5857916" cy="3357586"/>
              </a:xfrm>
            </p:grpSpPr>
            <p:grpSp>
              <p:nvGrpSpPr>
                <p:cNvPr id="37" name="Group 36"/>
                <p:cNvGrpSpPr/>
                <p:nvPr/>
              </p:nvGrpSpPr>
              <p:grpSpPr>
                <a:xfrm>
                  <a:off x="2357422" y="1714488"/>
                  <a:ext cx="5500726" cy="3357586"/>
                  <a:chOff x="2714612" y="1214422"/>
                  <a:chExt cx="5500726" cy="3357586"/>
                </a:xfrm>
              </p:grpSpPr>
              <p:grpSp>
                <p:nvGrpSpPr>
                  <p:cNvPr id="8" name="Group 7"/>
                  <p:cNvGrpSpPr/>
                  <p:nvPr/>
                </p:nvGrpSpPr>
                <p:grpSpPr>
                  <a:xfrm>
                    <a:off x="2714612" y="1643050"/>
                    <a:ext cx="5500726" cy="2486036"/>
                    <a:chOff x="2714612" y="1643050"/>
                    <a:chExt cx="5500726" cy="2486036"/>
                  </a:xfrm>
                </p:grpSpPr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2714612" y="3214686"/>
                      <a:ext cx="2286016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Occlusion Adaptive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Unidirectional</a:t>
                      </a:r>
                    </a:p>
                    <a:p>
                      <a:pPr algn="ctr"/>
                      <a:r>
                        <a:rPr lang="en-US" dirty="0" smtClean="0"/>
                        <a:t>DCVF</a:t>
                      </a:r>
                      <a:endParaRPr lang="en-US" dirty="0"/>
                    </a:p>
                  </p:txBody>
                </p:sp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5929322" y="3214686"/>
                      <a:ext cx="2286016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Occlusion Adaptive</a:t>
                      </a:r>
                      <a:br>
                        <a:rPr lang="en-US" dirty="0" smtClean="0"/>
                      </a:br>
                      <a:r>
                        <a:rPr lang="en-US" dirty="0" smtClean="0"/>
                        <a:t>Unidirectional</a:t>
                      </a:r>
                    </a:p>
                    <a:p>
                      <a:pPr algn="ctr"/>
                      <a:r>
                        <a:rPr lang="en-US" dirty="0" smtClean="0"/>
                        <a:t>DCVF</a:t>
                      </a:r>
                    </a:p>
                  </p:txBody>
                </p:sp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3071802" y="1643050"/>
                      <a:ext cx="4786346" cy="91440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 smtClean="0"/>
                        <a:t>Occlusion-Adaptive Unidirectional</a:t>
                      </a:r>
                    </a:p>
                    <a:p>
                      <a:pPr algn="ctr"/>
                      <a:r>
                        <a:rPr lang="en-US" dirty="0" smtClean="0"/>
                        <a:t>DCVF</a:t>
                      </a:r>
                    </a:p>
                  </p:txBody>
                </p:sp>
              </p:grpSp>
              <p:cxnSp>
                <p:nvCxnSpPr>
                  <p:cNvPr id="12" name="Straight Arrow Connector 11"/>
                  <p:cNvCxnSpPr/>
                  <p:nvPr/>
                </p:nvCxnSpPr>
                <p:spPr>
                  <a:xfrm rot="5400000" flipH="1" flipV="1">
                    <a:off x="4323723" y="3071810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4" name="Straight Arrow Connector 13"/>
                  <p:cNvCxnSpPr/>
                  <p:nvPr/>
                </p:nvCxnSpPr>
                <p:spPr>
                  <a:xfrm rot="5400000" flipH="1" flipV="1">
                    <a:off x="7539227" y="3071016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6" name="Straight Arrow Connector 15"/>
                  <p:cNvCxnSpPr/>
                  <p:nvPr/>
                </p:nvCxnSpPr>
                <p:spPr>
                  <a:xfrm rot="5400000" flipH="1" flipV="1">
                    <a:off x="7546722" y="1499380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" name="Straight Arrow Connector 28"/>
                  <p:cNvCxnSpPr/>
                  <p:nvPr/>
                </p:nvCxnSpPr>
                <p:spPr>
                  <a:xfrm rot="5400000" flipH="1" flipV="1">
                    <a:off x="2950617" y="2879981"/>
                    <a:ext cx="670204" cy="794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1" name="Straight Arrow Connector 30"/>
                  <p:cNvCxnSpPr/>
                  <p:nvPr/>
                </p:nvCxnSpPr>
                <p:spPr>
                  <a:xfrm rot="5400000" flipH="1" flipV="1">
                    <a:off x="3072596" y="4356900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" name="Straight Arrow Connector 31"/>
                  <p:cNvCxnSpPr/>
                  <p:nvPr/>
                </p:nvCxnSpPr>
                <p:spPr>
                  <a:xfrm rot="5400000" flipH="1" flipV="1">
                    <a:off x="4255474" y="4356900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Arrow Connector 32"/>
                  <p:cNvCxnSpPr/>
                  <p:nvPr/>
                </p:nvCxnSpPr>
                <p:spPr>
                  <a:xfrm rot="5400000" flipH="1" flipV="1">
                    <a:off x="6287306" y="4356900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4" name="Straight Arrow Connector 33"/>
                  <p:cNvCxnSpPr/>
                  <p:nvPr/>
                </p:nvCxnSpPr>
                <p:spPr>
                  <a:xfrm rot="5400000" flipH="1" flipV="1">
                    <a:off x="7479267" y="4356900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5" name="Straight Arrow Connector 34"/>
                  <p:cNvCxnSpPr/>
                  <p:nvPr/>
                </p:nvCxnSpPr>
                <p:spPr>
                  <a:xfrm rot="5400000" flipH="1" flipV="1">
                    <a:off x="6166121" y="2879981"/>
                    <a:ext cx="669410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" name="Straight Arrow Connector 35"/>
                  <p:cNvCxnSpPr/>
                  <p:nvPr/>
                </p:nvCxnSpPr>
                <p:spPr>
                  <a:xfrm rot="5400000" flipH="1" flipV="1">
                    <a:off x="3072596" y="1427942"/>
                    <a:ext cx="428628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39" name="Straight Arrow Connector 38"/>
                <p:cNvCxnSpPr/>
                <p:nvPr/>
              </p:nvCxnSpPr>
              <p:spPr>
                <a:xfrm>
                  <a:off x="2357422" y="2571744"/>
                  <a:ext cx="35719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2000232" y="4143380"/>
                  <a:ext cx="35719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Arrow Connector 40"/>
                <p:cNvCxnSpPr/>
                <p:nvPr/>
              </p:nvCxnSpPr>
              <p:spPr>
                <a:xfrm>
                  <a:off x="5214942" y="4143380"/>
                  <a:ext cx="35719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3" name="TextBox 42"/>
              <p:cNvSpPr txBox="1"/>
              <p:nvPr/>
            </p:nvSpPr>
            <p:spPr>
              <a:xfrm>
                <a:off x="1433354" y="2714620"/>
                <a:ext cx="638316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200" dirty="0" smtClean="0"/>
                  <a:t>DF </a:t>
                </a:r>
                <a:r>
                  <a:rPr lang="en-US" sz="1200" baseline="-25000" dirty="0" smtClean="0"/>
                  <a:t>39, 41</a:t>
                </a:r>
                <a:endParaRPr lang="en-US" sz="1200" dirty="0"/>
              </a:p>
            </p:txBody>
          </p:sp>
          <p:sp>
            <p:nvSpPr>
              <p:cNvPr id="44" name="Rectangle 43"/>
              <p:cNvSpPr/>
              <p:nvPr/>
            </p:nvSpPr>
            <p:spPr>
              <a:xfrm>
                <a:off x="556011" y="4293751"/>
                <a:ext cx="1714512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DF </a:t>
                </a:r>
                <a:r>
                  <a:rPr lang="en-US" sz="1200" baseline="-25000" dirty="0" smtClean="0"/>
                  <a:t>39, 40</a:t>
                </a:r>
                <a:endParaRPr lang="en-US" sz="1200" dirty="0"/>
              </a:p>
            </p:txBody>
          </p:sp>
          <p:sp>
            <p:nvSpPr>
              <p:cNvPr id="45" name="Rectangle 44"/>
              <p:cNvSpPr/>
              <p:nvPr/>
            </p:nvSpPr>
            <p:spPr>
              <a:xfrm>
                <a:off x="4188342" y="4293751"/>
                <a:ext cx="857256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1200" dirty="0" smtClean="0"/>
                  <a:t>DF </a:t>
                </a:r>
                <a:r>
                  <a:rPr lang="en-US" sz="1200" baseline="-25000" dirty="0" smtClean="0"/>
                  <a:t> 41, 42</a:t>
                </a:r>
                <a:endParaRPr lang="en-US" sz="1200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2408733" y="5331358"/>
                <a:ext cx="4762842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39                             40                                                      41                              42</a:t>
                </a:r>
                <a:endParaRPr lang="en-US" sz="1200" dirty="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2030212" y="1759458"/>
                <a:ext cx="110081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Common View</a:t>
                </a:r>
                <a:endParaRPr lang="en-US" sz="1200" dirty="0"/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6127452" y="1871356"/>
                <a:ext cx="1757148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Error View (High Band III)</a:t>
                </a:r>
                <a:endParaRPr lang="en-US" sz="1200" dirty="0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928926" y="3427469"/>
                <a:ext cx="1680204" cy="27699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200" dirty="0" smtClean="0"/>
                  <a:t>Error View (High Band I)</a:t>
                </a:r>
              </a:p>
            </p:txBody>
          </p:sp>
        </p:grpSp>
        <p:sp>
          <p:nvSpPr>
            <p:cNvPr id="38" name="TextBox 37"/>
            <p:cNvSpPr txBox="1"/>
            <p:nvPr/>
          </p:nvSpPr>
          <p:spPr>
            <a:xfrm>
              <a:off x="6286512" y="3086864"/>
              <a:ext cx="1718676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dirty="0" smtClean="0"/>
                <a:t>Error View (High Band II)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Pantomime</a:t>
            </a:r>
            <a:endParaRPr lang="en-US" sz="3200" dirty="0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18</a:t>
            </a:fld>
            <a:endParaRPr lang="sv-SE" dirty="0"/>
          </a:p>
        </p:txBody>
      </p:sp>
      <p:grpSp>
        <p:nvGrpSpPr>
          <p:cNvPr id="37" name="Group 36"/>
          <p:cNvGrpSpPr/>
          <p:nvPr/>
        </p:nvGrpSpPr>
        <p:grpSpPr>
          <a:xfrm>
            <a:off x="0" y="1263835"/>
            <a:ext cx="9144000" cy="4522619"/>
            <a:chOff x="0" y="1000108"/>
            <a:chExt cx="9144000" cy="4522619"/>
          </a:xfrm>
        </p:grpSpPr>
        <p:grpSp>
          <p:nvGrpSpPr>
            <p:cNvPr id="27" name="Group 26"/>
            <p:cNvGrpSpPr/>
            <p:nvPr/>
          </p:nvGrpSpPr>
          <p:grpSpPr>
            <a:xfrm>
              <a:off x="142844" y="3429000"/>
              <a:ext cx="8858312" cy="1785950"/>
              <a:chOff x="214282" y="3779761"/>
              <a:chExt cx="8501122" cy="1553776"/>
            </a:xfrm>
          </p:grpSpPr>
          <p:pic>
            <p:nvPicPr>
              <p:cNvPr id="21" name="Picture 20" descr="pantomime_t000_39.jp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214282" y="3779761"/>
                <a:ext cx="2071702" cy="1553776"/>
              </a:xfrm>
              <a:prstGeom prst="rect">
                <a:avLst/>
              </a:prstGeom>
            </p:spPr>
          </p:pic>
          <p:pic>
            <p:nvPicPr>
              <p:cNvPr id="22" name="Picture 21" descr="pantomime_t000_40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7422" y="3779761"/>
                <a:ext cx="2071702" cy="1553776"/>
              </a:xfrm>
              <a:prstGeom prst="rect">
                <a:avLst/>
              </a:prstGeom>
            </p:spPr>
          </p:pic>
          <p:pic>
            <p:nvPicPr>
              <p:cNvPr id="25" name="Picture 24" descr="pantomime_t000_41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00562" y="3779761"/>
                <a:ext cx="2071702" cy="1553776"/>
              </a:xfrm>
              <a:prstGeom prst="rect">
                <a:avLst/>
              </a:prstGeom>
            </p:spPr>
          </p:pic>
          <p:pic>
            <p:nvPicPr>
              <p:cNvPr id="26" name="Picture 25" descr="pantomime_t000_42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643702" y="3779761"/>
                <a:ext cx="2071702" cy="1553776"/>
              </a:xfrm>
              <a:prstGeom prst="rect">
                <a:avLst/>
              </a:prstGeom>
            </p:spPr>
          </p:pic>
        </p:grpSp>
        <p:grpSp>
          <p:nvGrpSpPr>
            <p:cNvPr id="33" name="Group 32"/>
            <p:cNvGrpSpPr/>
            <p:nvPr/>
          </p:nvGrpSpPr>
          <p:grpSpPr>
            <a:xfrm>
              <a:off x="150935" y="1000108"/>
              <a:ext cx="8866404" cy="1677810"/>
              <a:chOff x="150935" y="2257453"/>
              <a:chExt cx="8866404" cy="1677810"/>
            </a:xfrm>
          </p:grpSpPr>
          <p:pic>
            <p:nvPicPr>
              <p:cNvPr id="9" name="Picture 8" descr="high_band_1_pantomime_t000_39_42_t=2_s=20.tif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826546" y="2258071"/>
                <a:ext cx="2190793" cy="1670995"/>
              </a:xfrm>
              <a:prstGeom prst="rect">
                <a:avLst/>
              </a:prstGeom>
            </p:spPr>
          </p:pic>
          <p:pic>
            <p:nvPicPr>
              <p:cNvPr id="28" name="Picture 27" descr="low_band_0_pantomime_t000_39_42_t=2_s=20.tif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935" y="2264381"/>
                <a:ext cx="2135049" cy="1664685"/>
              </a:xfrm>
              <a:prstGeom prst="rect">
                <a:avLst/>
              </a:prstGeom>
            </p:spPr>
          </p:pic>
          <p:pic>
            <p:nvPicPr>
              <p:cNvPr id="29" name="Picture 28" descr="high_band_3_pantomime_t000_39_42_t=2_s=20.tif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47940" y="2258071"/>
                <a:ext cx="2143140" cy="1670995"/>
              </a:xfrm>
              <a:prstGeom prst="rect">
                <a:avLst/>
              </a:prstGeom>
            </p:spPr>
          </p:pic>
          <p:pic>
            <p:nvPicPr>
              <p:cNvPr id="31" name="Picture 30" descr="high_band_2_pantomime_t000_39_42_t=2_s=20.tif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563908" y="2257453"/>
                <a:ext cx="2190301" cy="1677810"/>
              </a:xfrm>
              <a:prstGeom prst="rect">
                <a:avLst/>
              </a:prstGeom>
            </p:spPr>
          </p:pic>
        </p:grpSp>
        <p:sp>
          <p:nvSpPr>
            <p:cNvPr id="34" name="TextBox 33"/>
            <p:cNvSpPr txBox="1"/>
            <p:nvPr/>
          </p:nvSpPr>
          <p:spPr>
            <a:xfrm>
              <a:off x="0" y="5214950"/>
              <a:ext cx="914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                 pantomime  39                              pantomime  40                            pantomime  41                               pantomime  42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0" y="2714620"/>
              <a:ext cx="91440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C00000"/>
                  </a:solidFill>
                </a:rPr>
                <a:t>              common view                                   high band III                                 high band II                                   high band I</a:t>
              </a:r>
              <a:endParaRPr lang="en-US" sz="1400" dirty="0">
                <a:solidFill>
                  <a:srgbClr val="C0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Champagne Tower</a:t>
            </a:r>
            <a:endParaRPr lang="en-US" sz="32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19</a:t>
            </a:fld>
            <a:endParaRPr lang="sv-SE" dirty="0"/>
          </a:p>
        </p:txBody>
      </p:sp>
      <p:grpSp>
        <p:nvGrpSpPr>
          <p:cNvPr id="34" name="Group 33"/>
          <p:cNvGrpSpPr/>
          <p:nvPr/>
        </p:nvGrpSpPr>
        <p:grpSpPr>
          <a:xfrm>
            <a:off x="40460" y="1414159"/>
            <a:ext cx="9144000" cy="4300857"/>
            <a:chOff x="0" y="1342721"/>
            <a:chExt cx="9144000" cy="4300857"/>
          </a:xfrm>
        </p:grpSpPr>
        <p:grpSp>
          <p:nvGrpSpPr>
            <p:cNvPr id="27" name="Group 26"/>
            <p:cNvGrpSpPr/>
            <p:nvPr/>
          </p:nvGrpSpPr>
          <p:grpSpPr>
            <a:xfrm>
              <a:off x="142845" y="1342721"/>
              <a:ext cx="8786873" cy="1586213"/>
              <a:chOff x="142845" y="2634559"/>
              <a:chExt cx="8786873" cy="1586213"/>
            </a:xfrm>
          </p:grpSpPr>
          <p:pic>
            <p:nvPicPr>
              <p:cNvPr id="23" name="Picture 22" descr="low_band_0_champagnetower_t000_39_42_t=2_s=20.tif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142845" y="2643182"/>
                <a:ext cx="2143140" cy="1577590"/>
              </a:xfrm>
              <a:prstGeom prst="rect">
                <a:avLst/>
              </a:prstGeom>
            </p:spPr>
          </p:pic>
          <p:pic>
            <p:nvPicPr>
              <p:cNvPr id="24" name="Picture 23" descr="high_band_3_champagnetower_t000_39_42_t=2_s=20.tif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357422" y="2643183"/>
                <a:ext cx="2135051" cy="1571635"/>
              </a:xfrm>
              <a:prstGeom prst="rect">
                <a:avLst/>
              </a:prstGeom>
            </p:spPr>
          </p:pic>
          <p:pic>
            <p:nvPicPr>
              <p:cNvPr id="25" name="Picture 24" descr="high_band_2_champagnetower_t000_39_42_t=2_s=20.tif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572001" y="2634559"/>
                <a:ext cx="2143140" cy="1577589"/>
              </a:xfrm>
              <a:prstGeom prst="rect">
                <a:avLst/>
              </a:prstGeom>
            </p:spPr>
          </p:pic>
          <p:pic>
            <p:nvPicPr>
              <p:cNvPr id="26" name="Picture 25" descr="high_band_1_champagnetower_t000_39_42_t=2_s=20.tif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6786899" y="2637466"/>
                <a:ext cx="2142819" cy="1577352"/>
              </a:xfrm>
              <a:prstGeom prst="rect">
                <a:avLst/>
              </a:prstGeom>
            </p:spPr>
          </p:pic>
        </p:grpSp>
        <p:grpSp>
          <p:nvGrpSpPr>
            <p:cNvPr id="29" name="Group 28"/>
            <p:cNvGrpSpPr/>
            <p:nvPr/>
          </p:nvGrpSpPr>
          <p:grpSpPr>
            <a:xfrm>
              <a:off x="0" y="2978347"/>
              <a:ext cx="9144000" cy="2665231"/>
              <a:chOff x="0" y="2978347"/>
              <a:chExt cx="9144000" cy="2665231"/>
            </a:xfrm>
          </p:grpSpPr>
          <p:grpSp>
            <p:nvGrpSpPr>
              <p:cNvPr id="22" name="Group 21"/>
              <p:cNvGrpSpPr/>
              <p:nvPr/>
            </p:nvGrpSpPr>
            <p:grpSpPr>
              <a:xfrm>
                <a:off x="0" y="3744055"/>
                <a:ext cx="9144000" cy="1899523"/>
                <a:chOff x="0" y="3744055"/>
                <a:chExt cx="9144000" cy="1899523"/>
              </a:xfrm>
            </p:grpSpPr>
            <p:grpSp>
              <p:nvGrpSpPr>
                <p:cNvPr id="20" name="Group 19"/>
                <p:cNvGrpSpPr/>
                <p:nvPr/>
              </p:nvGrpSpPr>
              <p:grpSpPr>
                <a:xfrm>
                  <a:off x="142844" y="3744055"/>
                  <a:ext cx="8786874" cy="1613771"/>
                  <a:chOff x="142844" y="4070267"/>
                  <a:chExt cx="8786874" cy="1613771"/>
                </a:xfrm>
              </p:grpSpPr>
              <p:pic>
                <p:nvPicPr>
                  <p:cNvPr id="30" name="Picture 29" descr="champagnetower_t000_39.jpg"/>
                  <p:cNvPicPr>
                    <a:picLocks noChangeAspect="1"/>
                  </p:cNvPicPr>
                  <p:nvPr/>
                </p:nvPicPr>
                <p:blipFill>
                  <a:blip r:embed="rId7" cstate="print"/>
                  <a:stretch>
                    <a:fillRect/>
                  </a:stretch>
                </p:blipFill>
                <p:spPr>
                  <a:xfrm>
                    <a:off x="142844" y="4071942"/>
                    <a:ext cx="2143139" cy="1607356"/>
                  </a:xfrm>
                  <a:prstGeom prst="rect">
                    <a:avLst/>
                  </a:prstGeom>
                </p:spPr>
              </p:pic>
              <p:pic>
                <p:nvPicPr>
                  <p:cNvPr id="31" name="Picture 30" descr="champagnetower_t000_40.jpg"/>
                  <p:cNvPicPr>
                    <a:picLocks noChangeAspect="1"/>
                  </p:cNvPicPr>
                  <p:nvPr/>
                </p:nvPicPr>
                <p:blipFill>
                  <a:blip r:embed="rId8" cstate="print"/>
                  <a:stretch>
                    <a:fillRect/>
                  </a:stretch>
                </p:blipFill>
                <p:spPr>
                  <a:xfrm>
                    <a:off x="2357422" y="4070267"/>
                    <a:ext cx="2143140" cy="1607356"/>
                  </a:xfrm>
                  <a:prstGeom prst="rect">
                    <a:avLst/>
                  </a:prstGeom>
                </p:spPr>
              </p:pic>
              <p:pic>
                <p:nvPicPr>
                  <p:cNvPr id="32" name="Picture 31" descr="champagnetower_t000_41.jpg"/>
                  <p:cNvPicPr>
                    <a:picLocks noChangeAspect="1"/>
                  </p:cNvPicPr>
                  <p:nvPr/>
                </p:nvPicPr>
                <p:blipFill>
                  <a:blip r:embed="rId9" cstate="print"/>
                  <a:stretch>
                    <a:fillRect/>
                  </a:stretch>
                </p:blipFill>
                <p:spPr>
                  <a:xfrm>
                    <a:off x="4572000" y="4071941"/>
                    <a:ext cx="2143140" cy="1607355"/>
                  </a:xfrm>
                  <a:prstGeom prst="rect">
                    <a:avLst/>
                  </a:prstGeom>
                </p:spPr>
              </p:pic>
              <p:pic>
                <p:nvPicPr>
                  <p:cNvPr id="33" name="Picture 32" descr="champagnetower_t000_42.jpg"/>
                  <p:cNvPicPr>
                    <a:picLocks noChangeAspect="1"/>
                  </p:cNvPicPr>
                  <p:nvPr/>
                </p:nvPicPr>
                <p:blipFill>
                  <a:blip r:embed="rId10" cstate="print"/>
                  <a:stretch>
                    <a:fillRect/>
                  </a:stretch>
                </p:blipFill>
                <p:spPr>
                  <a:xfrm>
                    <a:off x="6786578" y="4076682"/>
                    <a:ext cx="2143140" cy="1607356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21" name="TextBox 20"/>
                <p:cNvSpPr txBox="1"/>
                <p:nvPr/>
              </p:nvSpPr>
              <p:spPr>
                <a:xfrm>
                  <a:off x="0" y="5335801"/>
                  <a:ext cx="914400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400" dirty="0" smtClean="0">
                      <a:solidFill>
                        <a:srgbClr val="C00000"/>
                      </a:solidFill>
                    </a:rPr>
                    <a:t>          champagne tower 39                   champagne tower 40                   champagne tower 41                    champagne tower 42</a:t>
                  </a:r>
                  <a:endParaRPr lang="en-US" sz="1400" dirty="0">
                    <a:solidFill>
                      <a:srgbClr val="C00000"/>
                    </a:solidFill>
                  </a:endParaRPr>
                </a:p>
              </p:txBody>
            </p:sp>
          </p:grpSp>
          <p:sp>
            <p:nvSpPr>
              <p:cNvPr id="28" name="TextBox 27"/>
              <p:cNvSpPr txBox="1"/>
              <p:nvPr/>
            </p:nvSpPr>
            <p:spPr>
              <a:xfrm>
                <a:off x="0" y="2978347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              common view                                   high band III                                 high band II                                   high band I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/>
          <a:lstStyle/>
          <a:p>
            <a:r>
              <a:rPr lang="sv-SE" dirty="0" smtClean="0"/>
              <a:t>Outline</a:t>
            </a:r>
            <a:endParaRPr lang="sv-S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28803"/>
            <a:ext cx="8229600" cy="3071833"/>
          </a:xfrm>
        </p:spPr>
        <p:txBody>
          <a:bodyPr>
            <a:normAutofit/>
          </a:bodyPr>
          <a:lstStyle/>
          <a:p>
            <a:r>
              <a:rPr lang="en-US" sz="2400" dirty="0" smtClean="0">
                <a:solidFill>
                  <a:srgbClr val="0070C0"/>
                </a:solidFill>
              </a:rPr>
              <a:t>Part –I </a:t>
            </a:r>
          </a:p>
          <a:p>
            <a:pPr lvl="1"/>
            <a:r>
              <a:rPr lang="sv-SE" sz="2000" dirty="0" smtClean="0"/>
              <a:t>Requirements of 3D Video</a:t>
            </a:r>
          </a:p>
          <a:p>
            <a:pPr lvl="1"/>
            <a:r>
              <a:rPr lang="sv-SE" sz="2000" dirty="0" smtClean="0"/>
              <a:t>Reference Softwares</a:t>
            </a:r>
          </a:p>
          <a:p>
            <a:r>
              <a:rPr lang="sv-SE" sz="2400" dirty="0" smtClean="0">
                <a:solidFill>
                  <a:srgbClr val="0070C0"/>
                </a:solidFill>
              </a:rPr>
              <a:t>Part –II</a:t>
            </a:r>
          </a:p>
          <a:p>
            <a:pPr lvl="1"/>
            <a:r>
              <a:rPr lang="en-US" sz="2000" dirty="0" smtClean="0"/>
              <a:t>Occlusion-Adaptive</a:t>
            </a:r>
            <a:r>
              <a:rPr lang="sv-SE" sz="2000" dirty="0" smtClean="0"/>
              <a:t> Unidirectional DCVF</a:t>
            </a:r>
          </a:p>
          <a:p>
            <a:pPr lvl="1"/>
            <a:r>
              <a:rPr lang="sv-SE" sz="2000" dirty="0" smtClean="0"/>
              <a:t>Experiments</a:t>
            </a:r>
          </a:p>
          <a:p>
            <a:r>
              <a:rPr lang="en-US" sz="2400" dirty="0" smtClean="0">
                <a:solidFill>
                  <a:srgbClr val="0070C0"/>
                </a:solidFill>
              </a:rPr>
              <a:t>Present Scenario and Scope for Improvement</a:t>
            </a:r>
            <a:endParaRPr lang="sv-SE" dirty="0">
              <a:solidFill>
                <a:srgbClr val="0070C0"/>
              </a:solidFill>
            </a:endParaRPr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</a:t>
            </a:fld>
            <a:endParaRPr lang="sv-S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/>
          <p:cNvSpPr>
            <a:spLocks noGrp="1"/>
          </p:cNvSpPr>
          <p:nvPr>
            <p:ph type="title"/>
          </p:nvPr>
        </p:nvSpPr>
        <p:spPr>
          <a:xfrm>
            <a:off x="457200" y="-16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Dog</a:t>
            </a:r>
            <a:endParaRPr lang="en-US" sz="3200" dirty="0"/>
          </a:p>
        </p:txBody>
      </p:sp>
      <p:sp>
        <p:nvSpPr>
          <p:cNvPr id="18" name="Footer Placeholder 1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20</a:t>
            </a:fld>
            <a:endParaRPr lang="sv-SE" dirty="0"/>
          </a:p>
        </p:txBody>
      </p:sp>
      <p:pic>
        <p:nvPicPr>
          <p:cNvPr id="1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33" name="Group 32"/>
          <p:cNvGrpSpPr/>
          <p:nvPr/>
        </p:nvGrpSpPr>
        <p:grpSpPr>
          <a:xfrm>
            <a:off x="40460" y="1353331"/>
            <a:ext cx="9144000" cy="4290247"/>
            <a:chOff x="40460" y="1424769"/>
            <a:chExt cx="9144000" cy="4290247"/>
          </a:xfrm>
        </p:grpSpPr>
        <p:pic>
          <p:nvPicPr>
            <p:cNvPr id="28" name="Picture 27" descr="high_band_1_dog_t000_39_42_t=2_s=20.tif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29377" y="1424769"/>
              <a:ext cx="2163687" cy="1622765"/>
            </a:xfrm>
            <a:prstGeom prst="rect">
              <a:avLst/>
            </a:prstGeom>
          </p:spPr>
        </p:pic>
        <p:grpSp>
          <p:nvGrpSpPr>
            <p:cNvPr id="32" name="Group 31"/>
            <p:cNvGrpSpPr/>
            <p:nvPr/>
          </p:nvGrpSpPr>
          <p:grpSpPr>
            <a:xfrm>
              <a:off x="40460" y="1428736"/>
              <a:ext cx="9144000" cy="4286280"/>
              <a:chOff x="40460" y="1428736"/>
              <a:chExt cx="9144000" cy="4286280"/>
            </a:xfrm>
          </p:grpSpPr>
          <p:pic>
            <p:nvPicPr>
              <p:cNvPr id="21" name="Picture 20" descr="dog_t000_39.jp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128049" y="3810813"/>
                <a:ext cx="2157935" cy="1618451"/>
              </a:xfrm>
              <a:prstGeom prst="rect">
                <a:avLst/>
              </a:prstGeom>
            </p:spPr>
          </p:pic>
          <p:pic>
            <p:nvPicPr>
              <p:cNvPr id="22" name="Picture 21" descr="dog_t000_40.jp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2357422" y="3810813"/>
                <a:ext cx="2157935" cy="1618451"/>
              </a:xfrm>
              <a:prstGeom prst="rect">
                <a:avLst/>
              </a:prstGeom>
            </p:spPr>
          </p:pic>
          <p:pic>
            <p:nvPicPr>
              <p:cNvPr id="23" name="Picture 22" descr="dog_t000_41.jpg"/>
              <p:cNvPicPr>
                <a:picLocks noChangeAspect="1"/>
              </p:cNvPicPr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572000" y="3810813"/>
                <a:ext cx="2157935" cy="1618451"/>
              </a:xfrm>
              <a:prstGeom prst="rect">
                <a:avLst/>
              </a:prstGeom>
            </p:spPr>
          </p:pic>
          <p:pic>
            <p:nvPicPr>
              <p:cNvPr id="24" name="Picture 23" descr="dog_t000_42.jpg"/>
              <p:cNvPicPr>
                <a:picLocks noChangeAspect="1"/>
              </p:cNvPicPr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6786578" y="3810813"/>
                <a:ext cx="2157935" cy="1618451"/>
              </a:xfrm>
              <a:prstGeom prst="rect">
                <a:avLst/>
              </a:prstGeom>
            </p:spPr>
          </p:pic>
          <p:pic>
            <p:nvPicPr>
              <p:cNvPr id="25" name="Content Placeholder 5" descr="low_band_0_dog_t000_39_42_t=2_s=20.tif"/>
              <p:cNvPicPr>
                <a:picLocks noChangeAspect="1"/>
              </p:cNvPicPr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150362" y="1428736"/>
                <a:ext cx="2158508" cy="1619151"/>
              </a:xfrm>
              <a:prstGeom prst="rect">
                <a:avLst/>
              </a:prstGeom>
            </p:spPr>
          </p:pic>
          <p:pic>
            <p:nvPicPr>
              <p:cNvPr id="26" name="Picture 25" descr="high_band_3_dog_t000_39_42_t=2_s=20.tif"/>
              <p:cNvPicPr>
                <a:picLocks noChangeAspect="1"/>
              </p:cNvPicPr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2380308" y="1428736"/>
                <a:ext cx="2143140" cy="1607356"/>
              </a:xfrm>
              <a:prstGeom prst="rect">
                <a:avLst/>
              </a:prstGeom>
            </p:spPr>
          </p:pic>
          <p:pic>
            <p:nvPicPr>
              <p:cNvPr id="27" name="Picture 26" descr="high_band_2_dog_t000_39_42_t=2_s=20.tif"/>
              <p:cNvPicPr>
                <a:picLocks noChangeAspect="1"/>
              </p:cNvPicPr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604368" y="1428736"/>
                <a:ext cx="2143140" cy="1607355"/>
              </a:xfrm>
              <a:prstGeom prst="rect">
                <a:avLst/>
              </a:prstGeom>
            </p:spPr>
          </p:pic>
          <p:sp>
            <p:nvSpPr>
              <p:cNvPr id="30" name="TextBox 29"/>
              <p:cNvSpPr txBox="1"/>
              <p:nvPr/>
            </p:nvSpPr>
            <p:spPr>
              <a:xfrm>
                <a:off x="40460" y="5407239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                      dog 39                                           dog  40                                                dog  41                                       dog  42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40460" y="3049785"/>
                <a:ext cx="9144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 smtClean="0">
                    <a:solidFill>
                      <a:srgbClr val="C00000"/>
                    </a:solidFill>
                  </a:rPr>
                  <a:t>              common view                                   high band III                                 high band II                                   high band I</a:t>
                </a:r>
                <a:endParaRPr lang="en-US" sz="1400" dirty="0">
                  <a:solidFill>
                    <a:srgbClr val="C00000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714480" y="2280676"/>
          <a:ext cx="5715040" cy="236277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571636"/>
                <a:gridCol w="2071702"/>
                <a:gridCol w="2071702"/>
              </a:tblGrid>
              <a:tr h="472554"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Disparity Compensated View Filters</a:t>
                      </a:r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Video Data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Energy Ratio(%)</a:t>
                      </a:r>
                    </a:p>
                    <a:p>
                      <a:pPr algn="ctr"/>
                      <a:r>
                        <a:rPr lang="en-US" sz="1200" b="1" dirty="0" smtClean="0"/>
                        <a:t>(Non-occlusion Adaptive)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Energy Ratio(%)</a:t>
                      </a:r>
                    </a:p>
                    <a:p>
                      <a:pPr algn="ctr"/>
                      <a:r>
                        <a:rPr lang="en-US" sz="1200" b="1" dirty="0" smtClean="0"/>
                        <a:t>(Occlusion-Adaptive)</a:t>
                      </a:r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Pantomime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0.30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0.27</a:t>
                      </a:r>
                      <a:endParaRPr lang="en-US" sz="1200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Champagne Tower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0.24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 0.20</a:t>
                      </a:r>
                      <a:endParaRPr lang="en-US" sz="1200" dirty="0"/>
                    </a:p>
                  </a:txBody>
                  <a:tcPr/>
                </a:tc>
              </a:tr>
              <a:tr h="472554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Dog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1.65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0.50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Performance Comparison</a:t>
            </a:r>
            <a:endParaRPr lang="en-US" sz="3200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21</a:t>
            </a:fld>
            <a:endParaRPr lang="sv-SE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Present Scenario and Scope for Improvement</a:t>
            </a:r>
            <a:endParaRPr lang="en-US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Present Scenario </a:t>
            </a:r>
          </a:p>
          <a:p>
            <a:pPr lvl="1"/>
            <a:r>
              <a:rPr lang="en-US" sz="2400" dirty="0" smtClean="0"/>
              <a:t>Depth estimation just form two views</a:t>
            </a:r>
          </a:p>
          <a:p>
            <a:pPr lvl="1"/>
            <a:r>
              <a:rPr lang="en-US" sz="2400" dirty="0" smtClean="0"/>
              <a:t>Depth in MVD is not consistent </a:t>
            </a:r>
          </a:p>
          <a:p>
            <a:pPr lvl="1"/>
            <a:r>
              <a:rPr lang="en-US" sz="2400" dirty="0" smtClean="0"/>
              <a:t>LDV just distinguishes between foreground and background.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Scope for Improvement</a:t>
            </a:r>
          </a:p>
          <a:p>
            <a:pPr lvl="1"/>
            <a:r>
              <a:rPr lang="en-US" sz="2400" dirty="0" smtClean="0"/>
              <a:t>Multi-resolution depth estimation</a:t>
            </a:r>
          </a:p>
          <a:p>
            <a:pPr lvl="1"/>
            <a:r>
              <a:rPr lang="en-US" sz="2400" dirty="0" smtClean="0"/>
              <a:t>Consistence depth information across many scales</a:t>
            </a:r>
          </a:p>
          <a:p>
            <a:pPr lvl="1"/>
            <a:r>
              <a:rPr lang="en-US" sz="2400" dirty="0" smtClean="0"/>
              <a:t>Minimize impact of hole filling / inpainting</a:t>
            </a:r>
            <a:endParaRPr lang="sv-SE" sz="2400" dirty="0" smtClean="0"/>
          </a:p>
          <a:p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22</a:t>
            </a:fld>
            <a:endParaRPr lang="sv-SE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Future Directions</a:t>
            </a:r>
            <a:endParaRPr lang="en-US" sz="3200" dirty="0"/>
          </a:p>
        </p:txBody>
      </p:sp>
      <p:sp>
        <p:nvSpPr>
          <p:cNvPr id="10" name="Content Placeholder 9"/>
          <p:cNvSpPr>
            <a:spLocks noGrp="1"/>
          </p:cNvSpPr>
          <p:nvPr>
            <p:ph idx="1"/>
          </p:nvPr>
        </p:nvSpPr>
        <p:spPr>
          <a:xfrm>
            <a:off x="500034" y="2285992"/>
            <a:ext cx="8229600" cy="2143140"/>
          </a:xfrm>
        </p:spPr>
        <p:txBody>
          <a:bodyPr>
            <a:normAutofit/>
          </a:bodyPr>
          <a:lstStyle/>
          <a:p>
            <a:pPr lvl="0" algn="just"/>
            <a:r>
              <a:rPr lang="en-US" sz="2000" dirty="0" smtClean="0"/>
              <a:t>Improve and make robust the occlusion-adaptive Unidirectional DCVF for higher  levels of  temporal decomposition;</a:t>
            </a:r>
            <a:endParaRPr lang="sv-SE" sz="2000" dirty="0" smtClean="0"/>
          </a:p>
          <a:p>
            <a:pPr lvl="0" algn="just"/>
            <a:r>
              <a:rPr lang="en-US" sz="2000" dirty="0" smtClean="0"/>
              <a:t>Implement Occlusion Detection in the Bidirectional DCVF;</a:t>
            </a:r>
          </a:p>
          <a:p>
            <a:r>
              <a:rPr lang="en-US" sz="2000" dirty="0" smtClean="0"/>
              <a:t>Explore more efficient DVF representation for the multiresolution analysis and synthesis; </a:t>
            </a:r>
          </a:p>
          <a:p>
            <a:r>
              <a:rPr lang="en-US" sz="2000" dirty="0" smtClean="0"/>
              <a:t>Implement disparity field estimation in the DCVF.</a:t>
            </a:r>
          </a:p>
          <a:p>
            <a:pPr lvl="0"/>
            <a:endParaRPr lang="sv-SE" sz="2000" dirty="0" smtClean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23</a:t>
            </a:fld>
            <a:endParaRPr lang="sv-SE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Philips-Zhejiang Reference Software</a:t>
            </a:r>
            <a:endParaRPr lang="en-US" sz="32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24</a:t>
            </a:fld>
            <a:endParaRPr 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grpSp>
        <p:nvGrpSpPr>
          <p:cNvPr id="3" name="Group 61"/>
          <p:cNvGrpSpPr/>
          <p:nvPr/>
        </p:nvGrpSpPr>
        <p:grpSpPr>
          <a:xfrm>
            <a:off x="526502" y="928670"/>
            <a:ext cx="8115344" cy="2428892"/>
            <a:chOff x="526502" y="2143116"/>
            <a:chExt cx="8115344" cy="2428892"/>
          </a:xfrm>
        </p:grpSpPr>
        <p:grpSp>
          <p:nvGrpSpPr>
            <p:cNvPr id="5" name="Group 25"/>
            <p:cNvGrpSpPr/>
            <p:nvPr/>
          </p:nvGrpSpPr>
          <p:grpSpPr>
            <a:xfrm>
              <a:off x="526502" y="2143116"/>
              <a:ext cx="8115344" cy="2428892"/>
              <a:chOff x="585766" y="2000240"/>
              <a:chExt cx="8115344" cy="2428892"/>
            </a:xfrm>
            <a:solidFill>
              <a:schemeClr val="accent1">
                <a:lumMod val="40000"/>
                <a:lumOff val="60000"/>
              </a:schemeClr>
            </a:solidFill>
          </p:grpSpPr>
          <p:sp>
            <p:nvSpPr>
              <p:cNvPr id="27" name="Rectangle 26"/>
              <p:cNvSpPr/>
              <p:nvPr/>
            </p:nvSpPr>
            <p:spPr>
              <a:xfrm>
                <a:off x="586462" y="2000240"/>
                <a:ext cx="1914532" cy="50006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Background View</a:t>
                </a:r>
                <a:endParaRPr lang="en-US" sz="1200" dirty="0"/>
              </a:p>
            </p:txBody>
          </p:sp>
          <p:sp>
            <p:nvSpPr>
              <p:cNvPr id="28" name="Rectangle 27"/>
              <p:cNvSpPr/>
              <p:nvPr/>
            </p:nvSpPr>
            <p:spPr>
              <a:xfrm>
                <a:off x="586462" y="3929066"/>
                <a:ext cx="1914532" cy="50006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Foreground Depth</a:t>
                </a:r>
                <a:endParaRPr lang="en-US" sz="1200" dirty="0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86462" y="3286124"/>
                <a:ext cx="1914532" cy="50006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Foreground View</a:t>
                </a:r>
                <a:endParaRPr lang="en-US" sz="1200" dirty="0"/>
              </a:p>
            </p:txBody>
          </p:sp>
          <p:sp>
            <p:nvSpPr>
              <p:cNvPr id="30" name="Rectangle 29"/>
              <p:cNvSpPr/>
              <p:nvPr/>
            </p:nvSpPr>
            <p:spPr>
              <a:xfrm>
                <a:off x="585766" y="2643182"/>
                <a:ext cx="1914532" cy="500066"/>
              </a:xfrm>
              <a:prstGeom prst="rect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Background Depth</a:t>
                </a:r>
                <a:endParaRPr lang="en-US" sz="1200" dirty="0"/>
              </a:p>
            </p:txBody>
          </p:sp>
          <p:sp>
            <p:nvSpPr>
              <p:cNvPr id="31" name="Flowchart: Preparation 30"/>
              <p:cNvSpPr/>
              <p:nvPr/>
            </p:nvSpPr>
            <p:spPr>
              <a:xfrm>
                <a:off x="4345512" y="2154594"/>
                <a:ext cx="1203580" cy="857256"/>
              </a:xfrm>
              <a:prstGeom prst="flowChartPreparation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Forward Warping</a:t>
                </a:r>
                <a:endParaRPr lang="en-US" sz="1200" dirty="0"/>
              </a:p>
            </p:txBody>
          </p:sp>
          <p:sp>
            <p:nvSpPr>
              <p:cNvPr id="32" name="Flowchart: Preparation 31"/>
              <p:cNvSpPr/>
              <p:nvPr/>
            </p:nvSpPr>
            <p:spPr>
              <a:xfrm>
                <a:off x="4356378" y="3443990"/>
                <a:ext cx="1203580" cy="857256"/>
              </a:xfrm>
              <a:prstGeom prst="flowChartPreparation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Forward Warping</a:t>
                </a:r>
              </a:p>
            </p:txBody>
          </p:sp>
          <p:sp>
            <p:nvSpPr>
              <p:cNvPr id="34" name="Flowchart: Process 33"/>
              <p:cNvSpPr/>
              <p:nvPr/>
            </p:nvSpPr>
            <p:spPr>
              <a:xfrm>
                <a:off x="7572396" y="2842506"/>
                <a:ext cx="1128714" cy="755524"/>
              </a:xfrm>
              <a:prstGeom prst="flowChartProcess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View</a:t>
                </a:r>
                <a:endParaRPr lang="en-US" sz="1200" dirty="0"/>
              </a:p>
            </p:txBody>
          </p:sp>
          <p:sp>
            <p:nvSpPr>
              <p:cNvPr id="35" name="Flowchart: Process 34"/>
              <p:cNvSpPr/>
              <p:nvPr/>
            </p:nvSpPr>
            <p:spPr>
              <a:xfrm>
                <a:off x="6157930" y="2842506"/>
                <a:ext cx="1128714" cy="755524"/>
              </a:xfrm>
              <a:prstGeom prst="flowChartProcess">
                <a:avLst/>
              </a:prstGeom>
              <a:ln/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Filtering</a:t>
                </a:r>
              </a:p>
              <a:p>
                <a:pPr algn="ctr"/>
                <a:r>
                  <a:rPr lang="en-US" sz="1200" dirty="0" smtClean="0"/>
                  <a:t>&amp;</a:t>
                </a:r>
              </a:p>
              <a:p>
                <a:pPr algn="ctr"/>
                <a:r>
                  <a:rPr lang="en-US" sz="1200" dirty="0" smtClean="0"/>
                  <a:t>Sampling</a:t>
                </a:r>
                <a:endParaRPr lang="en-US" sz="1200" dirty="0"/>
              </a:p>
            </p:txBody>
          </p:sp>
          <p:cxnSp>
            <p:nvCxnSpPr>
              <p:cNvPr id="36" name="Elbow Connector 35"/>
              <p:cNvCxnSpPr>
                <a:stCxn id="31" idx="3"/>
                <a:endCxn id="35" idx="1"/>
              </p:cNvCxnSpPr>
              <p:nvPr/>
            </p:nvCxnSpPr>
            <p:spPr>
              <a:xfrm>
                <a:off x="5549092" y="2583222"/>
                <a:ext cx="608838" cy="637046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7" name="Elbow Connector 36"/>
              <p:cNvCxnSpPr>
                <a:stCxn id="32" idx="3"/>
                <a:endCxn id="35" idx="1"/>
              </p:cNvCxnSpPr>
              <p:nvPr/>
            </p:nvCxnSpPr>
            <p:spPr>
              <a:xfrm flipV="1">
                <a:off x="5559958" y="3220268"/>
                <a:ext cx="597972" cy="652350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8" name="Elbow Connector 37"/>
              <p:cNvCxnSpPr>
                <a:stCxn id="27" idx="3"/>
                <a:endCxn id="31" idx="1"/>
              </p:cNvCxnSpPr>
              <p:nvPr/>
            </p:nvCxnSpPr>
            <p:spPr>
              <a:xfrm>
                <a:off x="2500994" y="2250273"/>
                <a:ext cx="1844518" cy="332949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39" name="Elbow Connector 38"/>
              <p:cNvCxnSpPr>
                <a:stCxn id="30" idx="3"/>
                <a:endCxn id="31" idx="1"/>
              </p:cNvCxnSpPr>
              <p:nvPr/>
            </p:nvCxnSpPr>
            <p:spPr>
              <a:xfrm flipV="1">
                <a:off x="2500298" y="2583222"/>
                <a:ext cx="1845214" cy="309993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0" name="Elbow Connector 39"/>
              <p:cNvCxnSpPr>
                <a:stCxn id="51" idx="3"/>
                <a:endCxn id="32" idx="1"/>
              </p:cNvCxnSpPr>
              <p:nvPr/>
            </p:nvCxnSpPr>
            <p:spPr>
              <a:xfrm>
                <a:off x="3845446" y="3536157"/>
                <a:ext cx="510932" cy="33646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1" name="Elbow Connector 40"/>
              <p:cNvCxnSpPr>
                <a:stCxn id="50" idx="3"/>
                <a:endCxn id="32" idx="1"/>
              </p:cNvCxnSpPr>
              <p:nvPr/>
            </p:nvCxnSpPr>
            <p:spPr>
              <a:xfrm flipV="1">
                <a:off x="3845446" y="3872618"/>
                <a:ext cx="510932" cy="306481"/>
              </a:xfrm>
              <a:prstGeom prst="bentConnector3">
                <a:avLst>
                  <a:gd name="adj1" fmla="val 50000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43" name="Straight Arrow Connector 42"/>
              <p:cNvCxnSpPr>
                <a:stCxn id="35" idx="3"/>
                <a:endCxn id="34" idx="1"/>
              </p:cNvCxnSpPr>
              <p:nvPr/>
            </p:nvCxnSpPr>
            <p:spPr>
              <a:xfrm>
                <a:off x="7286644" y="3220268"/>
                <a:ext cx="285752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sp>
          <p:nvSpPr>
            <p:cNvPr id="50" name="Rectangle 49"/>
            <p:cNvSpPr/>
            <p:nvPr/>
          </p:nvSpPr>
          <p:spPr>
            <a:xfrm>
              <a:off x="2822738" y="4071942"/>
              <a:ext cx="963444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Line Delay</a:t>
              </a:r>
              <a:endParaRPr lang="en-US" sz="1200" dirty="0"/>
            </a:p>
          </p:txBody>
        </p:sp>
        <p:sp>
          <p:nvSpPr>
            <p:cNvPr id="51" name="Rectangle 50"/>
            <p:cNvSpPr/>
            <p:nvPr/>
          </p:nvSpPr>
          <p:spPr>
            <a:xfrm>
              <a:off x="2822738" y="3429000"/>
              <a:ext cx="963444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Line Delay</a:t>
              </a:r>
              <a:endParaRPr lang="en-US" sz="1200" dirty="0"/>
            </a:p>
          </p:txBody>
        </p:sp>
        <p:cxnSp>
          <p:nvCxnSpPr>
            <p:cNvPr id="58" name="Straight Arrow Connector 57"/>
            <p:cNvCxnSpPr>
              <a:stCxn id="29" idx="3"/>
              <a:endCxn id="51" idx="1"/>
            </p:cNvCxnSpPr>
            <p:nvPr/>
          </p:nvCxnSpPr>
          <p:spPr>
            <a:xfrm>
              <a:off x="2441730" y="3679033"/>
              <a:ext cx="381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60" name="Straight Arrow Connector 59"/>
            <p:cNvCxnSpPr>
              <a:stCxn id="28" idx="3"/>
              <a:endCxn id="50" idx="1"/>
            </p:cNvCxnSpPr>
            <p:nvPr/>
          </p:nvCxnSpPr>
          <p:spPr>
            <a:xfrm>
              <a:off x="2441730" y="4321975"/>
              <a:ext cx="381008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61" name="TextBox 60"/>
          <p:cNvSpPr txBox="1"/>
          <p:nvPr/>
        </p:nvSpPr>
        <p:spPr>
          <a:xfrm>
            <a:off x="0" y="3488296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Layered Depth Video Software (LDVS)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357158" y="3929066"/>
            <a:ext cx="8501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Warping</a:t>
            </a:r>
            <a:r>
              <a:rPr lang="en-US" dirty="0" smtClean="0"/>
              <a:t>        :</a:t>
            </a:r>
            <a:r>
              <a:rPr lang="sv-SE" dirty="0" smtClean="0"/>
              <a:t> </a:t>
            </a:r>
            <a:r>
              <a:rPr lang="en-US" dirty="0" smtClean="0"/>
              <a:t>The foreground view and background view are warped to the virtual  </a:t>
            </a:r>
          </a:p>
          <a:p>
            <a:pPr algn="just"/>
            <a:r>
              <a:rPr lang="en-US" dirty="0" smtClean="0"/>
              <a:t>                             view with foreground and background depth, respectively.</a:t>
            </a:r>
          </a:p>
          <a:p>
            <a:pPr algn="just"/>
            <a:r>
              <a:rPr lang="en-US" dirty="0" smtClean="0"/>
              <a:t> </a:t>
            </a:r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Pre-filtering</a:t>
            </a:r>
            <a:r>
              <a:rPr lang="en-US" dirty="0" smtClean="0"/>
              <a:t> : The warped signal is filtered using a box-filter. </a:t>
            </a:r>
          </a:p>
          <a:p>
            <a:pPr algn="just"/>
            <a:endParaRPr lang="en-US" dirty="0" smtClean="0"/>
          </a:p>
          <a:p>
            <a:pPr algn="just"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Sampling</a:t>
            </a:r>
            <a:r>
              <a:rPr lang="en-US" dirty="0" smtClean="0"/>
              <a:t>      : The signal is sampled on the output.</a:t>
            </a:r>
            <a:r>
              <a:rPr lang="en-GB" dirty="0" smtClean="0"/>
              <a:t> Filling the holes between the warped</a:t>
            </a:r>
          </a:p>
          <a:p>
            <a:pPr algn="just"/>
            <a:r>
              <a:rPr lang="en-GB" dirty="0" smtClean="0"/>
              <a:t>                           samples in the output  is done by repeating samples (pixel repetition)   </a:t>
            </a:r>
          </a:p>
          <a:p>
            <a:pPr algn="just"/>
            <a:r>
              <a:rPr lang="en-GB" dirty="0" smtClean="0"/>
              <a:t>                           along the scan </a:t>
            </a:r>
            <a:r>
              <a:rPr lang="en-GB" dirty="0" smtClean="0"/>
              <a:t>direction.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4"/>
            <a:ext cx="91440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Philips-Zhejiang Reference Software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25</a:t>
            </a:fld>
            <a:endParaRPr lang="sv-SE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42" name="Rectangle 41"/>
          <p:cNvSpPr/>
          <p:nvPr/>
        </p:nvSpPr>
        <p:spPr>
          <a:xfrm>
            <a:off x="0" y="1273718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Layered Depth Video Reference Software (LDVRS)</a:t>
            </a:r>
            <a:endParaRPr lang="sv-SE" u="sng" dirty="0" smtClean="0">
              <a:solidFill>
                <a:srgbClr val="C00000"/>
              </a:solidFill>
            </a:endParaRPr>
          </a:p>
        </p:txBody>
      </p:sp>
      <p:grpSp>
        <p:nvGrpSpPr>
          <p:cNvPr id="52" name="Group 51"/>
          <p:cNvGrpSpPr/>
          <p:nvPr/>
        </p:nvGrpSpPr>
        <p:grpSpPr>
          <a:xfrm>
            <a:off x="2571736" y="1928802"/>
            <a:ext cx="4071966" cy="2571768"/>
            <a:chOff x="2357422" y="2214554"/>
            <a:chExt cx="4071966" cy="2571768"/>
          </a:xfrm>
        </p:grpSpPr>
        <p:sp>
          <p:nvSpPr>
            <p:cNvPr id="44" name="Rectangle 43"/>
            <p:cNvSpPr/>
            <p:nvPr/>
          </p:nvSpPr>
          <p:spPr>
            <a:xfrm>
              <a:off x="2357422" y="2214554"/>
              <a:ext cx="4071966" cy="2571768"/>
            </a:xfrm>
            <a:prstGeom prst="rect">
              <a:avLst/>
            </a:prstGeom>
            <a:solidFill>
              <a:schemeClr val="bg1">
                <a:lumMod val="65000"/>
              </a:schemeClr>
            </a:solidFill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LDV Reference Software</a:t>
              </a:r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 smtClean="0"/>
            </a:p>
            <a:p>
              <a:pPr algn="ctr"/>
              <a:endParaRPr lang="en-US" dirty="0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4714876" y="2928934"/>
              <a:ext cx="1143008" cy="1357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LDVS</a:t>
              </a:r>
              <a:endParaRPr lang="en-US" dirty="0"/>
            </a:p>
          </p:txBody>
        </p:sp>
        <p:sp>
          <p:nvSpPr>
            <p:cNvPr id="46" name="Rectangle 45"/>
            <p:cNvSpPr/>
            <p:nvPr/>
          </p:nvSpPr>
          <p:spPr>
            <a:xfrm>
              <a:off x="3000364" y="2928934"/>
              <a:ext cx="1143008" cy="135732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LDVRen</a:t>
              </a:r>
              <a:endParaRPr lang="en-US" dirty="0"/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0" y="4854371"/>
            <a:ext cx="914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                                                  LDVRen</a:t>
            </a:r>
            <a:r>
              <a:rPr lang="en-US" dirty="0" smtClean="0">
                <a:solidFill>
                  <a:srgbClr val="C00000"/>
                </a:solidFill>
              </a:rPr>
              <a:t> : Layered Depth Video Rendering</a:t>
            </a:r>
          </a:p>
          <a:p>
            <a:r>
              <a:rPr lang="en-US" dirty="0" smtClean="0">
                <a:solidFill>
                  <a:srgbClr val="C00000"/>
                </a:solidFill>
              </a:rPr>
              <a:t>                                                  </a:t>
            </a:r>
            <a:r>
              <a:rPr lang="en-US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LDVS      </a:t>
            </a:r>
            <a:r>
              <a:rPr lang="en-US" dirty="0" smtClean="0">
                <a:solidFill>
                  <a:srgbClr val="C00000"/>
                </a:solidFill>
              </a:rPr>
              <a:t>: Layered Depth Video Software</a:t>
            </a:r>
            <a:r>
              <a:rPr lang="en-US" u="sng" dirty="0" smtClean="0">
                <a:solidFill>
                  <a:srgbClr val="C00000"/>
                </a:solidFill>
              </a:rPr>
              <a:t> 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idx="1"/>
          </p:nvPr>
        </p:nvSpPr>
        <p:spPr>
          <a:xfrm>
            <a:off x="650875" y="2028562"/>
            <a:ext cx="7772400" cy="1500187"/>
          </a:xfrm>
        </p:spPr>
        <p:txBody>
          <a:bodyPr>
            <a:normAutofit/>
          </a:bodyPr>
          <a:lstStyle/>
          <a:p>
            <a:r>
              <a:rPr lang="en-US" sz="3200" dirty="0" smtClean="0">
                <a:solidFill>
                  <a:schemeClr val="tx2">
                    <a:lumMod val="60000"/>
                    <a:lumOff val="40000"/>
                  </a:schemeClr>
                </a:solidFill>
              </a:rPr>
              <a:t>Part –I</a:t>
            </a:r>
          </a:p>
          <a:p>
            <a:r>
              <a:rPr lang="en-US" sz="3200" b="1" dirty="0" smtClean="0">
                <a:solidFill>
                  <a:schemeClr val="tx1"/>
                </a:solidFill>
              </a:rPr>
              <a:t>MPEG Requirements of 3D Video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6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3200" dirty="0" smtClean="0"/>
              <a:t>MPEG Requirements of 3D Video</a:t>
            </a:r>
            <a:endParaRPr lang="en-US" sz="32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7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8578" y="1260491"/>
            <a:ext cx="7506844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0" y="5500702"/>
            <a:ext cx="9144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u="sng" dirty="0" smtClean="0">
                <a:solidFill>
                  <a:srgbClr val="C00000"/>
                </a:solidFill>
              </a:rPr>
              <a:t>Target of 3D Video Format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3200" dirty="0" smtClean="0"/>
              <a:t>MPEG Requirements of 3D Video</a:t>
            </a:r>
            <a:endParaRPr lang="en-US" sz="3200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</p:nvPr>
        </p:nvGraphicFramePr>
        <p:xfrm>
          <a:off x="457200" y="1094031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Content Placeholder 3" descr="kth_logo.jpg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5</a:t>
            </a:fld>
            <a:endParaRPr lang="sv-SE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cxnSp>
        <p:nvCxnSpPr>
          <p:cNvPr id="12" name="Straight Arrow Connector 11"/>
          <p:cNvCxnSpPr/>
          <p:nvPr/>
        </p:nvCxnSpPr>
        <p:spPr>
          <a:xfrm rot="5400000">
            <a:off x="1454401" y="4214024"/>
            <a:ext cx="571504" cy="1588"/>
          </a:xfrm>
          <a:prstGeom prst="straightConnector1">
            <a:avLst/>
          </a:prstGeom>
          <a:ln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6811960" y="4487101"/>
            <a:ext cx="1166579" cy="1656543"/>
            <a:chOff x="6811960" y="4607492"/>
            <a:chExt cx="1166579" cy="1656543"/>
          </a:xfrm>
        </p:grpSpPr>
        <p:sp>
          <p:nvSpPr>
            <p:cNvPr id="13" name="Straight Connector 3"/>
            <p:cNvSpPr/>
            <p:nvPr/>
          </p:nvSpPr>
          <p:spPr>
            <a:xfrm>
              <a:off x="7349529" y="4607492"/>
              <a:ext cx="91440" cy="1073253"/>
            </a:xfrm>
            <a:custGeom>
              <a:avLst/>
              <a:gdLst/>
              <a:ahLst/>
              <a:cxnLst/>
              <a:rect l="0" t="0" r="0" b="0"/>
              <a:pathLst>
                <a:path>
                  <a:moveTo>
                    <a:pt x="45720" y="0"/>
                  </a:moveTo>
                  <a:lnTo>
                    <a:pt x="45720" y="1073253"/>
                  </a:lnTo>
                </a:path>
              </a:pathLst>
            </a:custGeom>
            <a:noFill/>
            <a:ln>
              <a:solidFill>
                <a:schemeClr val="tx1"/>
              </a:solidFill>
              <a:tailEnd type="stealth"/>
            </a:ln>
          </p:spPr>
          <p:style>
            <a:lnRef idx="2">
              <a:scrgbClr r="0" g="0" b="0"/>
            </a:lnRef>
            <a:fillRef idx="0">
              <a:scrgbClr r="0" g="0" b="0"/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</p:sp>
        <p:grpSp>
          <p:nvGrpSpPr>
            <p:cNvPr id="14" name="Group 13"/>
            <p:cNvGrpSpPr/>
            <p:nvPr/>
          </p:nvGrpSpPr>
          <p:grpSpPr>
            <a:xfrm>
              <a:off x="6811960" y="5680746"/>
              <a:ext cx="1166579" cy="583289"/>
              <a:chOff x="3531510" y="2799608"/>
              <a:chExt cx="1166579" cy="583289"/>
            </a:xfrm>
          </p:grpSpPr>
          <p:sp>
            <p:nvSpPr>
              <p:cNvPr id="15" name="Rectangle 14"/>
              <p:cNvSpPr/>
              <p:nvPr/>
            </p:nvSpPr>
            <p:spPr>
              <a:xfrm>
                <a:off x="3531510" y="2799608"/>
                <a:ext cx="1166579" cy="583289"/>
              </a:xfrm>
              <a:prstGeom prst="rect">
                <a:avLst/>
              </a:prstGeom>
              <a:solidFill>
                <a:schemeClr val="tx2">
                  <a:lumMod val="20000"/>
                  <a:lumOff val="80000"/>
                </a:schemeClr>
              </a:solidFill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sp>
          <p:sp>
            <p:nvSpPr>
              <p:cNvPr id="16" name="Rectangle 15"/>
              <p:cNvSpPr/>
              <p:nvPr/>
            </p:nvSpPr>
            <p:spPr>
              <a:xfrm>
                <a:off x="3531510" y="2799608"/>
                <a:ext cx="1166579" cy="583289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dk1"/>
              </a:fontRef>
            </p:style>
            <p:txBody>
              <a:bodyPr spcFirstLastPara="0" vert="horz" wrap="square" lIns="8890" tIns="8890" rIns="8890" bIns="8890" numCol="1" spcCol="1270" anchor="ctr" anchorCtr="0">
                <a:noAutofit/>
              </a:bodyPr>
              <a:lstStyle/>
              <a:p>
                <a:pPr lvl="0" algn="ctr" defTabSz="62230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</a:pPr>
                <a:r>
                  <a:rPr lang="en-US" sz="1400" kern="1200" dirty="0" smtClean="0">
                    <a:solidFill>
                      <a:schemeClr val="tx1"/>
                    </a:solidFill>
                  </a:rPr>
                  <a:t>Scalability</a:t>
                </a:r>
                <a:endParaRPr lang="en-US" sz="1400" kern="1200" dirty="0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18" name="Rectangle 17"/>
          <p:cNvSpPr/>
          <p:nvPr/>
        </p:nvSpPr>
        <p:spPr>
          <a:xfrm>
            <a:off x="3143240" y="5929330"/>
            <a:ext cx="292035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sv-SE" sz="2000" u="sng" dirty="0" smtClean="0">
                <a:solidFill>
                  <a:srgbClr val="C00000"/>
                </a:solidFill>
              </a:rPr>
              <a:t>Requirements of 3D Video</a:t>
            </a:r>
            <a:endParaRPr lang="en-US" sz="2000" u="sng" dirty="0">
              <a:solidFill>
                <a:srgbClr val="C00000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MPEG Reference Software</a:t>
            </a:r>
            <a:endParaRPr lang="en-US" sz="3200" dirty="0"/>
          </a:p>
        </p:txBody>
      </p:sp>
      <p:sp>
        <p:nvSpPr>
          <p:cNvPr id="12" name="Content Placeholder 11"/>
          <p:cNvSpPr>
            <a:spLocks noGrp="1"/>
          </p:cNvSpPr>
          <p:nvPr>
            <p:ph idx="1"/>
          </p:nvPr>
        </p:nvSpPr>
        <p:spPr>
          <a:xfrm>
            <a:off x="457200" y="2428868"/>
            <a:ext cx="8229600" cy="1714512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Philips –Zhejiang Reference Software(</a:t>
            </a:r>
            <a:r>
              <a:rPr lang="en-US" sz="2800" dirty="0" smtClean="0">
                <a:solidFill>
                  <a:srgbClr val="C00000"/>
                </a:solidFill>
              </a:rPr>
              <a:t>LDVRS</a:t>
            </a:r>
            <a:r>
              <a:rPr lang="en-US" sz="2800" dirty="0" smtClean="0"/>
              <a:t>)</a:t>
            </a:r>
          </a:p>
          <a:p>
            <a:r>
              <a:rPr lang="en-US" sz="2800" dirty="0" smtClean="0"/>
              <a:t>Thomson Reference </a:t>
            </a:r>
            <a:r>
              <a:rPr lang="en-US" sz="2800" dirty="0" smtClean="0"/>
              <a:t>Software(</a:t>
            </a:r>
            <a:r>
              <a:rPr lang="en-US" sz="2800" dirty="0" smtClean="0">
                <a:solidFill>
                  <a:srgbClr val="C00000"/>
                </a:solidFill>
              </a:rPr>
              <a:t>ViSBD</a:t>
            </a:r>
            <a:r>
              <a:rPr lang="en-US" sz="2800" dirty="0" smtClean="0"/>
              <a:t> ) </a:t>
            </a:r>
            <a:endParaRPr lang="en-US" sz="2800" dirty="0" smtClean="0"/>
          </a:p>
          <a:p>
            <a:r>
              <a:rPr lang="en-US" sz="2800" dirty="0" smtClean="0"/>
              <a:t>Nagoya Reference Software(</a:t>
            </a:r>
            <a:r>
              <a:rPr lang="en-US" sz="2800" dirty="0" smtClean="0">
                <a:solidFill>
                  <a:srgbClr val="C00000"/>
                </a:solidFill>
              </a:rPr>
              <a:t>DERS, VSRS</a:t>
            </a:r>
            <a:r>
              <a:rPr lang="en-US" sz="2800" dirty="0" smtClean="0"/>
              <a:t>)</a:t>
            </a:r>
          </a:p>
          <a:p>
            <a:endParaRPr lang="en-US" sz="2800" dirty="0" smtClean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Philips-Zhejiang Reference Software</a:t>
            </a:r>
            <a:endParaRPr lang="en-US" sz="3200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3" name="Group 34"/>
          <p:cNvGrpSpPr/>
          <p:nvPr/>
        </p:nvGrpSpPr>
        <p:grpSpPr>
          <a:xfrm>
            <a:off x="526502" y="1000108"/>
            <a:ext cx="8260340" cy="2571768"/>
            <a:chOff x="585766" y="2000240"/>
            <a:chExt cx="8115344" cy="2428892"/>
          </a:xfrm>
        </p:grpSpPr>
        <p:sp>
          <p:nvSpPr>
            <p:cNvPr id="8" name="Rectangle 7"/>
            <p:cNvSpPr/>
            <p:nvPr/>
          </p:nvSpPr>
          <p:spPr>
            <a:xfrm>
              <a:off x="586462" y="2000240"/>
              <a:ext cx="1914532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Foreground View</a:t>
              </a:r>
              <a:endParaRPr lang="en-US" sz="12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586462" y="3929066"/>
              <a:ext cx="1914532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Background Depth</a:t>
              </a:r>
              <a:endParaRPr lang="en-US" sz="12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586462" y="3286124"/>
              <a:ext cx="1914532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Background View</a:t>
              </a:r>
              <a:endParaRPr lang="en-US" sz="1200" dirty="0"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585766" y="2643182"/>
              <a:ext cx="1914532" cy="500066"/>
            </a:xfrm>
            <a:prstGeom prst="rect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Foreground Depth</a:t>
              </a:r>
              <a:endParaRPr lang="en-US" sz="1200" dirty="0"/>
            </a:p>
          </p:txBody>
        </p:sp>
        <p:sp>
          <p:nvSpPr>
            <p:cNvPr id="12" name="Flowchart: Preparation 11"/>
            <p:cNvSpPr/>
            <p:nvPr/>
          </p:nvSpPr>
          <p:spPr>
            <a:xfrm>
              <a:off x="2988190" y="2154594"/>
              <a:ext cx="1170784" cy="857256"/>
            </a:xfrm>
            <a:prstGeom prst="flowChartPreparatio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Forward Warping</a:t>
              </a:r>
              <a:endParaRPr lang="en-US" sz="1200" dirty="0"/>
            </a:p>
          </p:txBody>
        </p:sp>
        <p:sp>
          <p:nvSpPr>
            <p:cNvPr id="13" name="Flowchart: Preparation 12"/>
            <p:cNvSpPr/>
            <p:nvPr/>
          </p:nvSpPr>
          <p:spPr>
            <a:xfrm>
              <a:off x="2988190" y="3443990"/>
              <a:ext cx="1181650" cy="857256"/>
            </a:xfrm>
            <a:prstGeom prst="flowChartPreparatio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Forward Warping</a:t>
              </a:r>
            </a:p>
          </p:txBody>
        </p:sp>
        <p:sp>
          <p:nvSpPr>
            <p:cNvPr id="14" name="Flowchart: Preparation 13"/>
            <p:cNvSpPr/>
            <p:nvPr/>
          </p:nvSpPr>
          <p:spPr>
            <a:xfrm>
              <a:off x="4500562" y="2605707"/>
              <a:ext cx="1346456" cy="1214446"/>
            </a:xfrm>
            <a:prstGeom prst="flowChartPreparation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Merge</a:t>
              </a:r>
              <a:endParaRPr lang="en-US" sz="1200" dirty="0"/>
            </a:p>
          </p:txBody>
        </p:sp>
        <p:sp>
          <p:nvSpPr>
            <p:cNvPr id="15" name="Flowchart: Process 14"/>
            <p:cNvSpPr/>
            <p:nvPr/>
          </p:nvSpPr>
          <p:spPr>
            <a:xfrm>
              <a:off x="7572396" y="2842506"/>
              <a:ext cx="1128714" cy="755524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Rendered </a:t>
              </a:r>
            </a:p>
            <a:p>
              <a:pPr algn="ctr"/>
              <a:r>
                <a:rPr lang="en-US" sz="1200" dirty="0" smtClean="0"/>
                <a:t>View</a:t>
              </a:r>
              <a:endParaRPr lang="en-US" sz="1200" dirty="0"/>
            </a:p>
          </p:txBody>
        </p:sp>
        <p:sp>
          <p:nvSpPr>
            <p:cNvPr id="16" name="Flowchart: Process 15"/>
            <p:cNvSpPr/>
            <p:nvPr/>
          </p:nvSpPr>
          <p:spPr>
            <a:xfrm>
              <a:off x="6157930" y="2842506"/>
              <a:ext cx="1128714" cy="755524"/>
            </a:xfrm>
            <a:prstGeom prst="flowChartProcess">
              <a:avLst/>
            </a:prstGeom>
            <a:ln/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Hole Filing</a:t>
              </a:r>
              <a:endParaRPr lang="en-US" sz="1200" dirty="0"/>
            </a:p>
          </p:txBody>
        </p:sp>
        <p:cxnSp>
          <p:nvCxnSpPr>
            <p:cNvPr id="18" name="Elbow Connector 17"/>
            <p:cNvCxnSpPr>
              <a:stCxn id="12" idx="3"/>
              <a:endCxn id="14" idx="1"/>
            </p:cNvCxnSpPr>
            <p:nvPr/>
          </p:nvCxnSpPr>
          <p:spPr>
            <a:xfrm>
              <a:off x="4158974" y="2583222"/>
              <a:ext cx="341588" cy="62970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0" name="Elbow Connector 19"/>
            <p:cNvCxnSpPr>
              <a:stCxn id="13" idx="3"/>
              <a:endCxn id="14" idx="1"/>
            </p:cNvCxnSpPr>
            <p:nvPr/>
          </p:nvCxnSpPr>
          <p:spPr>
            <a:xfrm flipV="1">
              <a:off x="4169840" y="3212930"/>
              <a:ext cx="330722" cy="6596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2" name="Elbow Connector 21"/>
            <p:cNvCxnSpPr>
              <a:stCxn id="8" idx="3"/>
              <a:endCxn id="12" idx="1"/>
            </p:cNvCxnSpPr>
            <p:nvPr/>
          </p:nvCxnSpPr>
          <p:spPr>
            <a:xfrm>
              <a:off x="2500994" y="2250273"/>
              <a:ext cx="487196" cy="332949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4" name="Elbow Connector 23"/>
            <p:cNvCxnSpPr>
              <a:stCxn id="11" idx="3"/>
              <a:endCxn id="12" idx="1"/>
            </p:cNvCxnSpPr>
            <p:nvPr/>
          </p:nvCxnSpPr>
          <p:spPr>
            <a:xfrm flipV="1">
              <a:off x="2500298" y="2583222"/>
              <a:ext cx="487892" cy="309993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6" name="Elbow Connector 25"/>
            <p:cNvCxnSpPr>
              <a:stCxn id="10" idx="3"/>
              <a:endCxn id="13" idx="1"/>
            </p:cNvCxnSpPr>
            <p:nvPr/>
          </p:nvCxnSpPr>
          <p:spPr>
            <a:xfrm>
              <a:off x="2500994" y="3536157"/>
              <a:ext cx="487196" cy="33646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8" name="Elbow Connector 27"/>
            <p:cNvCxnSpPr>
              <a:stCxn id="9" idx="3"/>
              <a:endCxn id="13" idx="1"/>
            </p:cNvCxnSpPr>
            <p:nvPr/>
          </p:nvCxnSpPr>
          <p:spPr>
            <a:xfrm flipV="1">
              <a:off x="2500994" y="3872618"/>
              <a:ext cx="487196" cy="306481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2" name="Straight Arrow Connector 31"/>
            <p:cNvCxnSpPr>
              <a:stCxn id="14" idx="3"/>
              <a:endCxn id="16" idx="1"/>
            </p:cNvCxnSpPr>
            <p:nvPr/>
          </p:nvCxnSpPr>
          <p:spPr>
            <a:xfrm>
              <a:off x="5847018" y="3212930"/>
              <a:ext cx="310912" cy="733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34" name="Straight Arrow Connector 33"/>
            <p:cNvCxnSpPr>
              <a:stCxn id="16" idx="3"/>
              <a:endCxn id="15" idx="1"/>
            </p:cNvCxnSpPr>
            <p:nvPr/>
          </p:nvCxnSpPr>
          <p:spPr>
            <a:xfrm>
              <a:off x="7286644" y="3220268"/>
              <a:ext cx="28575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7" name="TextBox 36"/>
          <p:cNvSpPr txBox="1"/>
          <p:nvPr/>
        </p:nvSpPr>
        <p:spPr>
          <a:xfrm>
            <a:off x="0" y="3559734"/>
            <a:ext cx="914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LDV Rendering (LDVRen)</a:t>
            </a:r>
            <a:endParaRPr lang="en-US" u="sng" dirty="0">
              <a:solidFill>
                <a:srgbClr val="C0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428596" y="4112319"/>
            <a:ext cx="8286808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Warping </a:t>
            </a:r>
            <a:r>
              <a:rPr lang="en-US" dirty="0" smtClean="0"/>
              <a:t>    : The foreground view and background view are warped to the virtual  </a:t>
            </a:r>
          </a:p>
          <a:p>
            <a:r>
              <a:rPr lang="en-US" dirty="0" smtClean="0"/>
              <a:t>                         view with foreground and background depth, respectively.</a:t>
            </a:r>
          </a:p>
          <a:p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Merge        </a:t>
            </a:r>
            <a:r>
              <a:rPr lang="en-US" dirty="0" smtClean="0"/>
              <a:t>: The warped foreground view and warped background view are merged.</a:t>
            </a:r>
          </a:p>
          <a:p>
            <a:pPr>
              <a:buFont typeface="Arial" pitchFamily="34" charset="0"/>
              <a:buChar char="•"/>
            </a:pPr>
            <a:endParaRPr lang="en-US" dirty="0" smtClean="0"/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</a:t>
            </a:r>
            <a:r>
              <a:rPr lang="en-US" dirty="0" smtClean="0">
                <a:solidFill>
                  <a:srgbClr val="C00000"/>
                </a:solidFill>
              </a:rPr>
              <a:t>Hole Filing </a:t>
            </a:r>
            <a:r>
              <a:rPr lang="en-US" dirty="0" smtClean="0"/>
              <a:t>: Remaining marked pixels as hole pixels after merge process in the </a:t>
            </a:r>
          </a:p>
          <a:p>
            <a:r>
              <a:rPr lang="en-US" dirty="0" smtClean="0"/>
              <a:t>                         rendered view are filled by </a:t>
            </a:r>
            <a:r>
              <a:rPr lang="en-US" dirty="0" smtClean="0">
                <a:solidFill>
                  <a:srgbClr val="C00000"/>
                </a:solidFill>
              </a:rPr>
              <a:t>Inpainting Technique .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Thomson Reference Software</a:t>
            </a:r>
            <a:endParaRPr lang="en-US" sz="32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8</a:t>
            </a:fld>
            <a:endParaRPr 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sp>
        <p:nvSpPr>
          <p:cNvPr id="8" name="Rectangle 7"/>
          <p:cNvSpPr/>
          <p:nvPr/>
        </p:nvSpPr>
        <p:spPr>
          <a:xfrm>
            <a:off x="0" y="3631172"/>
            <a:ext cx="91440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u="sng" dirty="0" smtClean="0">
                <a:solidFill>
                  <a:srgbClr val="C00000"/>
                </a:solidFill>
              </a:rPr>
              <a:t>View Synthesis Based on Disparity </a:t>
            </a:r>
            <a:r>
              <a:rPr lang="en-US" u="sng" dirty="0" smtClean="0">
                <a:solidFill>
                  <a:srgbClr val="C00000"/>
                </a:solidFill>
              </a:rPr>
              <a:t>1</a:t>
            </a:r>
            <a:r>
              <a:rPr lang="en-US" u="sng" dirty="0" smtClean="0">
                <a:solidFill>
                  <a:srgbClr val="C00000"/>
                </a:solidFill>
              </a:rPr>
              <a:t>.0 (ViSBD </a:t>
            </a:r>
            <a:r>
              <a:rPr lang="en-US" u="sng" dirty="0" smtClean="0">
                <a:solidFill>
                  <a:srgbClr val="C00000"/>
                </a:solidFill>
              </a:rPr>
              <a:t>1</a:t>
            </a:r>
            <a:r>
              <a:rPr lang="en-US" u="sng" dirty="0" smtClean="0">
                <a:solidFill>
                  <a:srgbClr val="C00000"/>
                </a:solidFill>
              </a:rPr>
              <a:t>.0</a:t>
            </a:r>
            <a:r>
              <a:rPr lang="en-US" u="sng" dirty="0" smtClean="0">
                <a:solidFill>
                  <a:srgbClr val="C00000"/>
                </a:solidFill>
              </a:rPr>
              <a:t>)</a:t>
            </a:r>
            <a:endParaRPr lang="en-US" u="sng" dirty="0">
              <a:solidFill>
                <a:srgbClr val="C00000"/>
              </a:solidFill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1000100" y="1285860"/>
            <a:ext cx="7143800" cy="2071702"/>
            <a:chOff x="285720" y="2357430"/>
            <a:chExt cx="8137723" cy="2286810"/>
          </a:xfrm>
        </p:grpSpPr>
        <p:sp>
          <p:nvSpPr>
            <p:cNvPr id="10" name="Rectangle 9"/>
            <p:cNvSpPr/>
            <p:nvPr/>
          </p:nvSpPr>
          <p:spPr>
            <a:xfrm>
              <a:off x="3214678" y="3643314"/>
              <a:ext cx="1071570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Warping</a:t>
              </a:r>
              <a:endParaRPr lang="en-US" sz="1200" dirty="0"/>
            </a:p>
          </p:txBody>
        </p:sp>
        <p:sp>
          <p:nvSpPr>
            <p:cNvPr id="12" name="Parallelogram 11"/>
            <p:cNvSpPr/>
            <p:nvPr/>
          </p:nvSpPr>
          <p:spPr>
            <a:xfrm>
              <a:off x="7066121" y="3644108"/>
              <a:ext cx="1357322" cy="1000132"/>
            </a:xfrm>
            <a:prstGeom prst="parallelogram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Virtual </a:t>
              </a:r>
            </a:p>
            <a:p>
              <a:pPr algn="ctr"/>
              <a:r>
                <a:rPr lang="en-US" sz="1200" dirty="0" smtClean="0"/>
                <a:t>View</a:t>
              </a:r>
              <a:endParaRPr lang="en-US" sz="1200" dirty="0"/>
            </a:p>
          </p:txBody>
        </p:sp>
        <p:sp>
          <p:nvSpPr>
            <p:cNvPr id="14" name="Flowchart: Data 13"/>
            <p:cNvSpPr/>
            <p:nvPr/>
          </p:nvSpPr>
          <p:spPr>
            <a:xfrm>
              <a:off x="300014" y="3643314"/>
              <a:ext cx="1414466" cy="1000132"/>
            </a:xfrm>
            <a:prstGeom prst="flowChartInputOut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Views</a:t>
              </a:r>
              <a:endParaRPr lang="en-US" sz="1200" dirty="0"/>
            </a:p>
          </p:txBody>
        </p:sp>
        <p:cxnSp>
          <p:nvCxnSpPr>
            <p:cNvPr id="17" name="Straight Arrow Connector 16"/>
            <p:cNvCxnSpPr>
              <a:stCxn id="14" idx="5"/>
              <a:endCxn id="15" idx="1"/>
            </p:cNvCxnSpPr>
            <p:nvPr/>
          </p:nvCxnSpPr>
          <p:spPr>
            <a:xfrm>
              <a:off x="1573033" y="4143380"/>
              <a:ext cx="355761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3" name="Elbow Connector 22"/>
            <p:cNvCxnSpPr>
              <a:stCxn id="15" idx="3"/>
              <a:endCxn id="10" idx="1"/>
            </p:cNvCxnSpPr>
            <p:nvPr/>
          </p:nvCxnSpPr>
          <p:spPr>
            <a:xfrm>
              <a:off x="3000364" y="4143380"/>
              <a:ext cx="214314" cy="1588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cxnSp>
          <p:nvCxnSpPr>
            <p:cNvPr id="25" name="Straight Arrow Connector 24"/>
            <p:cNvCxnSpPr>
              <a:stCxn id="30" idx="3"/>
              <a:endCxn id="9" idx="1"/>
            </p:cNvCxnSpPr>
            <p:nvPr/>
          </p:nvCxnSpPr>
          <p:spPr>
            <a:xfrm>
              <a:off x="5572132" y="4143380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grpSp>
          <p:nvGrpSpPr>
            <p:cNvPr id="57" name="Group 56"/>
            <p:cNvGrpSpPr/>
            <p:nvPr/>
          </p:nvGrpSpPr>
          <p:grpSpPr>
            <a:xfrm>
              <a:off x="1928794" y="2371724"/>
              <a:ext cx="4929222" cy="2272516"/>
              <a:chOff x="1928794" y="1157278"/>
              <a:chExt cx="4929222" cy="2272516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5786446" y="2428868"/>
                <a:ext cx="1071570" cy="1000132"/>
              </a:xfrm>
              <a:prstGeom prst="rect">
                <a:avLst/>
              </a:prstGeom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 smtClean="0"/>
                  <a:t>Hole</a:t>
                </a:r>
              </a:p>
              <a:p>
                <a:pPr algn="ctr"/>
                <a:r>
                  <a:rPr lang="en-US" sz="1200" dirty="0" smtClean="0"/>
                  <a:t>Filling</a:t>
                </a:r>
                <a:endParaRPr lang="en-US" sz="1200" dirty="0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1928794" y="1157278"/>
                <a:ext cx="1071570" cy="2271722"/>
                <a:chOff x="1714480" y="1157278"/>
                <a:chExt cx="1071570" cy="2271722"/>
              </a:xfrm>
            </p:grpSpPr>
            <p:sp>
              <p:nvSpPr>
                <p:cNvPr id="15" name="Rectangle 14"/>
                <p:cNvSpPr/>
                <p:nvPr/>
              </p:nvSpPr>
              <p:spPr>
                <a:xfrm>
                  <a:off x="1714480" y="2428868"/>
                  <a:ext cx="1071570" cy="1000132"/>
                </a:xfrm>
                <a:prstGeom prst="rect">
                  <a:avLst/>
                </a:prstGeom>
              </p:spPr>
              <p:style>
                <a:lnRef idx="1">
                  <a:schemeClr val="dk1"/>
                </a:lnRef>
                <a:fillRef idx="2">
                  <a:schemeClr val="dk1"/>
                </a:fillRef>
                <a:effectRef idx="1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>
                      <a:solidFill>
                        <a:schemeClr val="tx1"/>
                      </a:solidFill>
                    </a:rPr>
                    <a:t>Z-Buffer</a:t>
                  </a:r>
                </a:p>
              </p:txBody>
            </p:sp>
            <p:grpSp>
              <p:nvGrpSpPr>
                <p:cNvPr id="52" name="Group 51"/>
                <p:cNvGrpSpPr/>
                <p:nvPr/>
              </p:nvGrpSpPr>
              <p:grpSpPr>
                <a:xfrm>
                  <a:off x="1714480" y="1157278"/>
                  <a:ext cx="1071570" cy="1272384"/>
                  <a:chOff x="1714480" y="1157278"/>
                  <a:chExt cx="1071570" cy="1272384"/>
                </a:xfrm>
              </p:grpSpPr>
              <p:sp>
                <p:nvSpPr>
                  <p:cNvPr id="11" name="Rectangle 10"/>
                  <p:cNvSpPr/>
                  <p:nvPr/>
                </p:nvSpPr>
                <p:spPr>
                  <a:xfrm>
                    <a:off x="1714480" y="1157278"/>
                    <a:ext cx="1071570" cy="985838"/>
                  </a:xfrm>
                  <a:prstGeom prst="rect">
                    <a:avLst/>
                  </a:prstGeom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200" dirty="0" smtClean="0"/>
                      <a:t>Disparity</a:t>
                    </a:r>
                    <a:endParaRPr lang="en-US" sz="1200" dirty="0"/>
                  </a:p>
                </p:txBody>
              </p:sp>
              <p:cxnSp>
                <p:nvCxnSpPr>
                  <p:cNvPr id="19" name="Straight Arrow Connector 18"/>
                  <p:cNvCxnSpPr>
                    <a:stCxn id="11" idx="2"/>
                    <a:endCxn id="15" idx="0"/>
                  </p:cNvCxnSpPr>
                  <p:nvPr/>
                </p:nvCxnSpPr>
                <p:spPr>
                  <a:xfrm rot="5400000">
                    <a:off x="2107389" y="2285992"/>
                    <a:ext cx="285752" cy="1588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1">
                    <a:schemeClr val="dk1"/>
                  </a:lnRef>
                  <a:fillRef idx="2">
                    <a:schemeClr val="dk1"/>
                  </a:fillRef>
                  <a:effectRef idx="1">
                    <a:schemeClr val="dk1"/>
                  </a:effectRef>
                  <a:fontRef idx="minor">
                    <a:schemeClr val="dk1"/>
                  </a:fontRef>
                </p:style>
              </p:cxnSp>
            </p:grpSp>
          </p:grpSp>
          <p:cxnSp>
            <p:nvCxnSpPr>
              <p:cNvPr id="27" name="Elbow Connector 26"/>
              <p:cNvCxnSpPr>
                <a:stCxn id="15" idx="2"/>
                <a:endCxn id="9" idx="2"/>
              </p:cNvCxnSpPr>
              <p:nvPr/>
            </p:nvCxnSpPr>
            <p:spPr>
              <a:xfrm rot="16200000" flipH="1">
                <a:off x="4393405" y="1500174"/>
                <a:ext cx="1588" cy="3857652"/>
              </a:xfrm>
              <a:prstGeom prst="bentConnector3">
                <a:avLst>
                  <a:gd name="adj1" fmla="val 14395466"/>
                </a:avLst>
              </a:prstGeom>
              <a:ln>
                <a:tailEnd type="arrow"/>
              </a:ln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</p:cxnSp>
        </p:grpSp>
        <p:cxnSp>
          <p:nvCxnSpPr>
            <p:cNvPr id="29" name="Straight Arrow Connector 28"/>
            <p:cNvCxnSpPr>
              <a:stCxn id="9" idx="3"/>
              <a:endCxn id="12" idx="5"/>
            </p:cNvCxnSpPr>
            <p:nvPr/>
          </p:nvCxnSpPr>
          <p:spPr>
            <a:xfrm>
              <a:off x="6858019" y="4143381"/>
              <a:ext cx="337117" cy="79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4500562" y="3643314"/>
              <a:ext cx="1071570" cy="1000132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Merging</a:t>
              </a:r>
              <a:endParaRPr lang="en-US" sz="1200" dirty="0"/>
            </a:p>
          </p:txBody>
        </p:sp>
        <p:cxnSp>
          <p:nvCxnSpPr>
            <p:cNvPr id="34" name="Straight Arrow Connector 33"/>
            <p:cNvCxnSpPr>
              <a:stCxn id="10" idx="3"/>
              <a:endCxn id="30" idx="1"/>
            </p:cNvCxnSpPr>
            <p:nvPr/>
          </p:nvCxnSpPr>
          <p:spPr>
            <a:xfrm>
              <a:off x="4286248" y="4143380"/>
              <a:ext cx="214314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  <p:sp>
          <p:nvSpPr>
            <p:cNvPr id="35" name="Flowchart: Data 34"/>
            <p:cNvSpPr/>
            <p:nvPr/>
          </p:nvSpPr>
          <p:spPr>
            <a:xfrm>
              <a:off x="285720" y="2357430"/>
              <a:ext cx="1414466" cy="1000132"/>
            </a:xfrm>
            <a:prstGeom prst="flowChartInputOutpu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Input depths</a:t>
              </a:r>
              <a:endParaRPr lang="en-US" sz="1200" dirty="0"/>
            </a:p>
          </p:txBody>
        </p:sp>
        <p:cxnSp>
          <p:nvCxnSpPr>
            <p:cNvPr id="66" name="Straight Arrow Connector 65"/>
            <p:cNvCxnSpPr>
              <a:stCxn id="35" idx="5"/>
              <a:endCxn id="11" idx="1"/>
            </p:cNvCxnSpPr>
            <p:nvPr/>
          </p:nvCxnSpPr>
          <p:spPr>
            <a:xfrm>
              <a:off x="1558739" y="2857496"/>
              <a:ext cx="370055" cy="7147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</p:cxnSp>
      </p:grpSp>
      <p:sp>
        <p:nvSpPr>
          <p:cNvPr id="31" name="TextBox 30"/>
          <p:cNvSpPr txBox="1"/>
          <p:nvPr/>
        </p:nvSpPr>
        <p:spPr>
          <a:xfrm>
            <a:off x="357158" y="4166250"/>
            <a:ext cx="850112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buFont typeface="Arial" pitchFamily="34" charset="0"/>
              <a:buChar char="•"/>
            </a:pPr>
            <a:r>
              <a:rPr lang="en-US" dirty="0" smtClean="0">
                <a:solidFill>
                  <a:srgbClr val="C00000"/>
                </a:solidFill>
              </a:rPr>
              <a:t> </a:t>
            </a:r>
            <a:r>
              <a:rPr lang="en-US" sz="2000" dirty="0" err="1" smtClean="0">
                <a:solidFill>
                  <a:srgbClr val="C00000"/>
                </a:solidFill>
              </a:rPr>
              <a:t>ViSDB</a:t>
            </a:r>
            <a:r>
              <a:rPr lang="en-US" sz="2000" dirty="0" smtClean="0">
                <a:solidFill>
                  <a:srgbClr val="C00000"/>
                </a:solidFill>
              </a:rPr>
              <a:t> 2.0 (October 2008, </a:t>
            </a:r>
            <a:r>
              <a:rPr lang="en-US" sz="2000" dirty="0" err="1" smtClean="0">
                <a:solidFill>
                  <a:srgbClr val="C00000"/>
                </a:solidFill>
              </a:rPr>
              <a:t>Busan</a:t>
            </a:r>
            <a:r>
              <a:rPr lang="en-US" sz="2000" dirty="0" smtClean="0">
                <a:solidFill>
                  <a:srgbClr val="C00000"/>
                </a:solidFill>
              </a:rPr>
              <a:t>, Korea)</a:t>
            </a:r>
            <a:endParaRPr lang="en-US" dirty="0" smtClean="0">
              <a:solidFill>
                <a:srgbClr val="C00000"/>
              </a:solidFill>
            </a:endParaRP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dirty="0" smtClean="0"/>
              <a:t> Reference View Upsampling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dirty="0" smtClean="0"/>
              <a:t> </a:t>
            </a:r>
            <a:r>
              <a:rPr lang="en-US" dirty="0" smtClean="0"/>
              <a:t>Boundary-aware Splatting</a:t>
            </a:r>
            <a:r>
              <a:rPr lang="en-US" dirty="0" smtClean="0"/>
              <a:t> </a:t>
            </a:r>
            <a:endParaRPr lang="en-US" dirty="0" smtClean="0"/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dirty="0" smtClean="0"/>
              <a:t> Smart Blending Method</a:t>
            </a:r>
          </a:p>
          <a:p>
            <a:pPr lvl="1" algn="just">
              <a:lnSpc>
                <a:spcPct val="150000"/>
              </a:lnSpc>
              <a:buFont typeface="Calibri" pitchFamily="34" charset="0"/>
              <a:buChar char="–"/>
            </a:pPr>
            <a:r>
              <a:rPr lang="en-US" dirty="0" smtClean="0"/>
              <a:t> Occlusion Layer Generation 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Nagoya Reference Software</a:t>
            </a:r>
            <a:endParaRPr lang="en-US" sz="3200" dirty="0"/>
          </a:p>
        </p:txBody>
      </p:sp>
      <p:pic>
        <p:nvPicPr>
          <p:cNvPr id="4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9</a:t>
            </a:fld>
            <a:endParaRPr lang="sv-S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2009-09-10</a:t>
            </a:r>
            <a:endParaRPr lang="sv-SE" dirty="0"/>
          </a:p>
        </p:txBody>
      </p:sp>
      <p:pic>
        <p:nvPicPr>
          <p:cNvPr id="53" name="Picture 52" descr="champagnetower_t000_40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4453400" y="1142984"/>
            <a:ext cx="1048684" cy="786512"/>
          </a:xfrm>
          <a:prstGeom prst="rect">
            <a:avLst/>
          </a:prstGeom>
        </p:spPr>
      </p:pic>
      <p:pic>
        <p:nvPicPr>
          <p:cNvPr id="54" name="Picture 53" descr="champagnetower_t000_41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6698956" y="1126800"/>
            <a:ext cx="1000132" cy="750099"/>
          </a:xfrm>
          <a:prstGeom prst="rect">
            <a:avLst/>
          </a:prstGeom>
        </p:spPr>
      </p:pic>
      <p:grpSp>
        <p:nvGrpSpPr>
          <p:cNvPr id="64" name="Group 63"/>
          <p:cNvGrpSpPr/>
          <p:nvPr/>
        </p:nvGrpSpPr>
        <p:grpSpPr>
          <a:xfrm>
            <a:off x="857224" y="1071546"/>
            <a:ext cx="7072362" cy="5289801"/>
            <a:chOff x="857224" y="1071546"/>
            <a:chExt cx="7072362" cy="5289801"/>
          </a:xfrm>
        </p:grpSpPr>
        <p:grpSp>
          <p:nvGrpSpPr>
            <p:cNvPr id="52" name="Group 51"/>
            <p:cNvGrpSpPr/>
            <p:nvPr/>
          </p:nvGrpSpPr>
          <p:grpSpPr>
            <a:xfrm>
              <a:off x="857224" y="1071546"/>
              <a:ext cx="7072362" cy="5289801"/>
              <a:chOff x="1142976" y="1071546"/>
              <a:chExt cx="6821830" cy="5289801"/>
            </a:xfrm>
          </p:grpSpPr>
          <p:sp>
            <p:nvSpPr>
              <p:cNvPr id="8" name="Rectangle 7"/>
              <p:cNvSpPr/>
              <p:nvPr/>
            </p:nvSpPr>
            <p:spPr>
              <a:xfrm>
                <a:off x="2500298" y="5715016"/>
                <a:ext cx="409708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u="sng" dirty="0" smtClean="0">
                    <a:solidFill>
                      <a:srgbClr val="C00000"/>
                    </a:solidFill>
                  </a:rPr>
                  <a:t>Depth Estimation Reference Software 3.0 </a:t>
                </a:r>
              </a:p>
              <a:p>
                <a:pPr algn="ctr"/>
                <a:r>
                  <a:rPr lang="en-US" u="sng" dirty="0" smtClean="0">
                    <a:solidFill>
                      <a:srgbClr val="C00000"/>
                    </a:solidFill>
                  </a:rPr>
                  <a:t>(DERS 3.0)</a:t>
                </a:r>
                <a:endParaRPr lang="en-US" u="sng" dirty="0">
                  <a:solidFill>
                    <a:srgbClr val="C00000"/>
                  </a:solidFill>
                </a:endParaRPr>
              </a:p>
            </p:txBody>
          </p:sp>
          <p:pic>
            <p:nvPicPr>
              <p:cNvPr id="1026" name="Picture 2" descr="flow_chart_de"/>
              <p:cNvPicPr>
                <a:picLocks noChangeAspect="1" noChangeArrowheads="1"/>
              </p:cNvPicPr>
              <p:nvPr/>
            </p:nvPicPr>
            <p:blipFill>
              <a:blip r:embed="rId5" cstate="print"/>
              <a:srcRect/>
              <a:stretch>
                <a:fillRect/>
              </a:stretch>
            </p:blipFill>
            <p:spPr bwMode="auto">
              <a:xfrm>
                <a:off x="1142976" y="1071546"/>
                <a:ext cx="6821830" cy="43577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57" name="Rectangle 56"/>
            <p:cNvSpPr/>
            <p:nvPr/>
          </p:nvSpPr>
          <p:spPr>
            <a:xfrm>
              <a:off x="2928926" y="1992148"/>
              <a:ext cx="1785950" cy="3571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Image Segmentation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2746980" y="2738896"/>
              <a:ext cx="2175508" cy="332914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Compute Matching Error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59" name="Rectangle 58"/>
            <p:cNvSpPr/>
            <p:nvPr/>
          </p:nvSpPr>
          <p:spPr>
            <a:xfrm>
              <a:off x="2937018" y="3333286"/>
              <a:ext cx="1785950" cy="500066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Optimize Depth Map by Graph Cut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  <p:sp>
          <p:nvSpPr>
            <p:cNvPr id="63" name="Rectangle 62"/>
            <p:cNvSpPr/>
            <p:nvPr/>
          </p:nvSpPr>
          <p:spPr>
            <a:xfrm>
              <a:off x="3190402" y="4286256"/>
              <a:ext cx="1285884" cy="357190"/>
            </a:xfrm>
            <a:prstGeom prst="rect">
              <a:avLst/>
            </a:prstGeom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>
                  <a:solidFill>
                    <a:schemeClr val="tx1"/>
                  </a:solidFill>
                </a:rPr>
                <a:t>Plane Fitting</a:t>
              </a:r>
              <a:endParaRPr lang="en-US" sz="12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" name="Picture 15" descr="champagnetower_t000_3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696090" y="1142984"/>
            <a:ext cx="1000132" cy="750099"/>
          </a:xfrm>
          <a:prstGeom prst="rect">
            <a:avLst/>
          </a:prstGeom>
        </p:spPr>
      </p:pic>
      <p:pic>
        <p:nvPicPr>
          <p:cNvPr id="17" name="Picture 16" descr="champagnetower_t000_39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4429124" y="1142984"/>
            <a:ext cx="1071570" cy="750099"/>
          </a:xfrm>
          <a:prstGeom prst="rect">
            <a:avLst/>
          </a:prstGeom>
        </p:spPr>
      </p:pic>
      <p:sp>
        <p:nvSpPr>
          <p:cNvPr id="18" name="Rectangle 17"/>
          <p:cNvSpPr/>
          <p:nvPr/>
        </p:nvSpPr>
        <p:spPr>
          <a:xfrm>
            <a:off x="714348" y="6399369"/>
            <a:ext cx="191110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Courtesy: </a:t>
            </a:r>
            <a:r>
              <a:rPr lang="en-US" sz="1200" b="1" dirty="0" smtClean="0">
                <a:solidFill>
                  <a:schemeClr val="bg1">
                    <a:lumMod val="65000"/>
                  </a:schemeClr>
                </a:solidFill>
              </a:rPr>
              <a:t>Ericsson &amp; MPEG</a:t>
            </a:r>
            <a:endParaRPr lang="en-US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1842</TotalTime>
  <Words>1162</Words>
  <Application>Microsoft Office PowerPoint</Application>
  <PresentationFormat>On-screen Show (4:3)</PresentationFormat>
  <Paragraphs>362</Paragraphs>
  <Slides>25</Slides>
  <Notes>3</Notes>
  <HiddenSlides>3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MPEG Requirements of 3D Video and Occlusion-Adaptive Unidirectional DCVF</vt:lpstr>
      <vt:lpstr>Outline</vt:lpstr>
      <vt:lpstr>Slide 3</vt:lpstr>
      <vt:lpstr>MPEG Requirements of 3D Video</vt:lpstr>
      <vt:lpstr>MPEG Requirements of 3D Video</vt:lpstr>
      <vt:lpstr>MPEG Reference Software</vt:lpstr>
      <vt:lpstr>Philips-Zhejiang Reference Software</vt:lpstr>
      <vt:lpstr>Thomson Reference Software</vt:lpstr>
      <vt:lpstr>Nagoya Reference Software</vt:lpstr>
      <vt:lpstr>Nagoya Reference Software</vt:lpstr>
      <vt:lpstr>Reference Software Performance</vt:lpstr>
      <vt:lpstr>Slide 12</vt:lpstr>
      <vt:lpstr>Effect of Occlusion</vt:lpstr>
      <vt:lpstr>Transform Modes</vt:lpstr>
      <vt:lpstr>Transform Modes</vt:lpstr>
      <vt:lpstr>Occlusion Detection  &amp;  High Band Energy Minimization Algorithm</vt:lpstr>
      <vt:lpstr>Occlusion-Adaptive Unidirectional DCVF</vt:lpstr>
      <vt:lpstr>Pantomime</vt:lpstr>
      <vt:lpstr>Champagne Tower</vt:lpstr>
      <vt:lpstr>Dog</vt:lpstr>
      <vt:lpstr>Performance Comparison</vt:lpstr>
      <vt:lpstr>Present Scenario and Scope for Improvement</vt:lpstr>
      <vt:lpstr>Future Directions</vt:lpstr>
      <vt:lpstr>Philips-Zhejiang Reference Software</vt:lpstr>
      <vt:lpstr>Philips-Zhejiang Reference Software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Pravin Kumar Rana</dc:creator>
  <cp:lastModifiedBy>Pravin Kumar Rana</cp:lastModifiedBy>
  <cp:revision>285</cp:revision>
  <dcterms:created xsi:type="dcterms:W3CDTF">2009-09-07T11:46:09Z</dcterms:created>
  <dcterms:modified xsi:type="dcterms:W3CDTF">2009-09-09T21:25:13Z</dcterms:modified>
</cp:coreProperties>
</file>