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80" y="-6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D834-05A5-4526-9A57-0C6A9829D0AB}" type="datetimeFigureOut">
              <a:rPr lang="en-US" smtClean="0"/>
              <a:t>9/7/2011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8307-55A9-4E2C-AF50-FEFD259CE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43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D834-05A5-4526-9A57-0C6A9829D0AB}" type="datetimeFigureOut">
              <a:rPr lang="en-US" smtClean="0"/>
              <a:t>9/7/2011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8307-55A9-4E2C-AF50-FEFD259CE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922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D834-05A5-4526-9A57-0C6A9829D0AB}" type="datetimeFigureOut">
              <a:rPr lang="en-US" smtClean="0"/>
              <a:t>9/7/2011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8307-55A9-4E2C-AF50-FEFD259CE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953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D834-05A5-4526-9A57-0C6A9829D0AB}" type="datetimeFigureOut">
              <a:rPr lang="en-US" smtClean="0"/>
              <a:t>9/7/2011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8307-55A9-4E2C-AF50-FEFD259CE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7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D834-05A5-4526-9A57-0C6A9829D0AB}" type="datetimeFigureOut">
              <a:rPr lang="en-US" smtClean="0"/>
              <a:t>9/7/2011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8307-55A9-4E2C-AF50-FEFD259CE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04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D834-05A5-4526-9A57-0C6A9829D0AB}" type="datetimeFigureOut">
              <a:rPr lang="en-US" smtClean="0"/>
              <a:t>9/7/2011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8307-55A9-4E2C-AF50-FEFD259CE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20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D834-05A5-4526-9A57-0C6A9829D0AB}" type="datetimeFigureOut">
              <a:rPr lang="en-US" smtClean="0"/>
              <a:t>9/7/2011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8307-55A9-4E2C-AF50-FEFD259CE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981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D834-05A5-4526-9A57-0C6A9829D0AB}" type="datetimeFigureOut">
              <a:rPr lang="en-US" smtClean="0"/>
              <a:t>9/7/2011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8307-55A9-4E2C-AF50-FEFD259CE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786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D834-05A5-4526-9A57-0C6A9829D0AB}" type="datetimeFigureOut">
              <a:rPr lang="en-US" smtClean="0"/>
              <a:t>9/7/2011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8307-55A9-4E2C-AF50-FEFD259CE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2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D834-05A5-4526-9A57-0C6A9829D0AB}" type="datetimeFigureOut">
              <a:rPr lang="en-US" smtClean="0"/>
              <a:t>9/7/2011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8307-55A9-4E2C-AF50-FEFD259CE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72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D834-05A5-4526-9A57-0C6A9829D0AB}" type="datetimeFigureOut">
              <a:rPr lang="en-US" smtClean="0"/>
              <a:t>9/7/2011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8307-55A9-4E2C-AF50-FEFD259CE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80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2D834-05A5-4526-9A57-0C6A9829D0AB}" type="datetimeFigureOut">
              <a:rPr lang="en-US" smtClean="0"/>
              <a:t>9/7/2011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88307-55A9-4E2C-AF50-FEFD259CE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734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19872" y="188640"/>
            <a:ext cx="20354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Test Data: Newspaper</a:t>
            </a:r>
          </a:p>
          <a:p>
            <a:pPr algn="ctr"/>
            <a:r>
              <a:rPr lang="en-US" sz="1600" b="1" dirty="0" smtClean="0"/>
              <a:t>Number of frames: 70</a:t>
            </a:r>
            <a:endParaRPr lang="en-US" sz="16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118537"/>
              </p:ext>
            </p:extLst>
          </p:nvPr>
        </p:nvGraphicFramePr>
        <p:xfrm>
          <a:off x="2409562" y="836712"/>
          <a:ext cx="405611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/>
                <a:gridCol w="1416496"/>
                <a:gridCol w="11757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MPEG* Depth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MDCTA Depth</a:t>
                      </a:r>
                      <a:endParaRPr lang="en-US" sz="1100" b="1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MC-DCTA Depth</a:t>
                      </a:r>
                      <a:endParaRPr lang="en-US" sz="1100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 32.17</a:t>
                      </a:r>
                      <a:endParaRPr 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32.53</a:t>
                      </a:r>
                      <a:endParaRPr 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/>
                        <a:t>32.29</a:t>
                      </a:r>
                      <a:endParaRPr lang="en-US" sz="1100" b="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394565" y="6237312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*VSRS 3.5 configuration file parameters are optimized as suggested by Martin Pettersson, Ericsson,  </a:t>
            </a:r>
            <a:r>
              <a:rPr lang="en-US" sz="1400" b="1" u="sng" dirty="0" smtClean="0"/>
              <a:t>Source</a:t>
            </a:r>
            <a:r>
              <a:rPr lang="en-US" sz="1400" dirty="0" smtClean="0"/>
              <a:t>: “Study of VSRS input parameters”, Martin Pettersson, Ericsson, 2011-02-28.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23" y="1700808"/>
            <a:ext cx="7744389" cy="421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56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65478"/>
              </p:ext>
            </p:extLst>
          </p:nvPr>
        </p:nvGraphicFramePr>
        <p:xfrm>
          <a:off x="71498" y="1268760"/>
          <a:ext cx="9001003" cy="409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86"/>
                <a:gridCol w="1008112"/>
                <a:gridCol w="864096"/>
                <a:gridCol w="648072"/>
                <a:gridCol w="648072"/>
                <a:gridCol w="792088"/>
                <a:gridCol w="792088"/>
                <a:gridCol w="792088"/>
                <a:gridCol w="792088"/>
                <a:gridCol w="974649"/>
                <a:gridCol w="933564"/>
              </a:tblGrid>
              <a:tr h="213360"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Sequence </a:t>
                      </a:r>
                    </a:p>
                    <a:p>
                      <a:pPr algn="ctr"/>
                      <a:r>
                        <a:rPr lang="en-US" sz="1100" dirty="0" smtClean="0"/>
                        <a:t>ID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Test  Sequence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Spatial Resolution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No. Frames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Virtual</a:t>
                      </a:r>
                      <a:r>
                        <a:rPr lang="en-US" sz="1100" baseline="0" dirty="0" smtClean="0"/>
                        <a:t> </a:t>
                      </a:r>
                    </a:p>
                    <a:p>
                      <a:pPr algn="ctr"/>
                      <a:r>
                        <a:rPr lang="en-US" sz="1100" baseline="0" dirty="0" smtClean="0"/>
                        <a:t>View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MPEG Depth + VSRS 3.5</a:t>
                      </a:r>
                    </a:p>
                    <a:p>
                      <a:pPr algn="ctr"/>
                      <a:r>
                        <a:rPr lang="en-US" sz="1100" dirty="0" smtClean="0"/>
                        <a:t>[dB]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Connection-adaptive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dirty="0" smtClean="0"/>
                        <a:t>VI 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dirty="0" smtClean="0"/>
                        <a:t>[dB]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MDCTA  Depth Map + VSRS 3.5 [dB]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MC-MDCTA Depth Map+</a:t>
                      </a:r>
                    </a:p>
                    <a:p>
                      <a:pPr algn="ctr"/>
                      <a:r>
                        <a:rPr lang="en-US" sz="1100" dirty="0" smtClean="0"/>
                        <a:t>VSRS 3.5[dB]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bg1"/>
                          </a:solidFill>
                        </a:rPr>
                        <a:t>Adaptive </a:t>
                      </a:r>
                    </a:p>
                    <a:p>
                      <a:pPr algn="ctr"/>
                      <a:r>
                        <a:rPr lang="en-US" sz="900" b="1" dirty="0" smtClean="0">
                          <a:solidFill>
                            <a:schemeClr val="bg1"/>
                          </a:solidFill>
                        </a:rPr>
                        <a:t>Connection Info.</a:t>
                      </a:r>
                      <a:endParaRPr 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bg1"/>
                          </a:solidFill>
                        </a:rPr>
                        <a:t>Fixed </a:t>
                      </a:r>
                    </a:p>
                    <a:p>
                      <a:pPr algn="ctr"/>
                      <a:r>
                        <a:rPr lang="en-US" sz="900" b="1" baseline="0" dirty="0" smtClean="0">
                          <a:solidFill>
                            <a:schemeClr val="bg1"/>
                          </a:solidFill>
                        </a:rPr>
                        <a:t>Connection Info.</a:t>
                      </a:r>
                      <a:endParaRPr 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bg1"/>
                          </a:solidFill>
                        </a:rPr>
                        <a:t>Adaptive Connection Info + MPEG</a:t>
                      </a:r>
                      <a:endParaRPr 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S01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Poznan Hall 2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1920x1088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200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6.5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SE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SE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SE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SE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SE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S02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Poznan Street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1920x1088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250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3.5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SE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SE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SE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SE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SE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S03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Undo Dancer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1920x1080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250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03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38.80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S04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GT Fly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1920x1080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250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04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SE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SE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SE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SE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SE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S03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Kendo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1024x768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300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04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37.66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S06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Balloons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1024x768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300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04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36.63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S07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Lovebird1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1024x768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240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07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28.68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S07*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Lovebird1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1024x768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240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07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30.37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S08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Newspaper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1024x768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300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05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32.35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0" y="813335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Objective Quality of Rendered </a:t>
            </a:r>
            <a:r>
              <a:rPr lang="en-US" dirty="0" smtClean="0"/>
              <a:t>Virtual V</a:t>
            </a:r>
            <a:r>
              <a:rPr lang="en-US" dirty="0" smtClean="0"/>
              <a:t>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53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675681"/>
              </p:ext>
            </p:extLst>
          </p:nvPr>
        </p:nvGraphicFramePr>
        <p:xfrm>
          <a:off x="71498" y="1268760"/>
          <a:ext cx="9001003" cy="409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86"/>
                <a:gridCol w="1008112"/>
                <a:gridCol w="864096"/>
                <a:gridCol w="648072"/>
                <a:gridCol w="648072"/>
                <a:gridCol w="792088"/>
                <a:gridCol w="792088"/>
                <a:gridCol w="792088"/>
                <a:gridCol w="792088"/>
                <a:gridCol w="974649"/>
                <a:gridCol w="933564"/>
              </a:tblGrid>
              <a:tr h="213360"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Sequence </a:t>
                      </a:r>
                    </a:p>
                    <a:p>
                      <a:pPr algn="ctr"/>
                      <a:r>
                        <a:rPr lang="en-US" sz="1100" dirty="0" smtClean="0"/>
                        <a:t>ID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Test  Sequence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Spatial Resolution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No. Frames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Virtual</a:t>
                      </a:r>
                      <a:r>
                        <a:rPr lang="en-US" sz="1100" baseline="0" dirty="0" smtClean="0"/>
                        <a:t> </a:t>
                      </a:r>
                    </a:p>
                    <a:p>
                      <a:pPr algn="ctr"/>
                      <a:r>
                        <a:rPr lang="en-US" sz="1100" baseline="0" dirty="0" smtClean="0"/>
                        <a:t>View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MPEG Depth + VSRS 3.5</a:t>
                      </a:r>
                    </a:p>
                    <a:p>
                      <a:pPr algn="ctr"/>
                      <a:r>
                        <a:rPr lang="en-US" sz="1100" dirty="0" smtClean="0"/>
                        <a:t>[dB]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Connection-adaptive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dirty="0" smtClean="0"/>
                        <a:t>VI 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dirty="0" smtClean="0"/>
                        <a:t>[dB]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MDCTA  Depth Map + VSRS 3.5 [dB]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MC-MDCTA Depth Map+</a:t>
                      </a:r>
                    </a:p>
                    <a:p>
                      <a:pPr algn="ctr"/>
                      <a:r>
                        <a:rPr lang="en-US" sz="1100" dirty="0" smtClean="0"/>
                        <a:t>VSRS 3.5[dB]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bg1"/>
                          </a:solidFill>
                        </a:rPr>
                        <a:t>Adaptive </a:t>
                      </a:r>
                    </a:p>
                    <a:p>
                      <a:pPr algn="ctr"/>
                      <a:r>
                        <a:rPr lang="en-US" sz="900" b="1" dirty="0" smtClean="0">
                          <a:solidFill>
                            <a:schemeClr val="bg1"/>
                          </a:solidFill>
                        </a:rPr>
                        <a:t>Connection Info.</a:t>
                      </a:r>
                      <a:endParaRPr 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bg1"/>
                          </a:solidFill>
                        </a:rPr>
                        <a:t>Fixed </a:t>
                      </a:r>
                    </a:p>
                    <a:p>
                      <a:pPr algn="ctr"/>
                      <a:r>
                        <a:rPr lang="en-US" sz="900" b="1" baseline="0" dirty="0" smtClean="0">
                          <a:solidFill>
                            <a:schemeClr val="bg1"/>
                          </a:solidFill>
                        </a:rPr>
                        <a:t>Connection Info.</a:t>
                      </a:r>
                      <a:endParaRPr 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bg1"/>
                          </a:solidFill>
                        </a:rPr>
                        <a:t>Adaptive Connection Info + MPEG</a:t>
                      </a:r>
                      <a:endParaRPr 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S01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Poznan Hall 2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1920x1088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200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6.5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SE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SE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SE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SE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SE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S02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Poznan Street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1920x1088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250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3.5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SE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SE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SE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SE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SE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S03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Undo Dancer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1920x1080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250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03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38.80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S04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GT Fly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1920x1080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250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04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SE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SE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SE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SE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SE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S03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Kendo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1024x768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300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04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37.66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S06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Balloons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1024x768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300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04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36.63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S07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Lovebird1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1024x768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240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07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28.68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S07*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Lovebird1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1024x768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240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07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30.37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S08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Newspaper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1024x768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300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05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32.35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0" y="813335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Objective Quality of Rendered </a:t>
            </a:r>
            <a:r>
              <a:rPr lang="en-US" dirty="0" smtClean="0"/>
              <a:t>Virtual V</a:t>
            </a:r>
            <a:r>
              <a:rPr lang="en-US" dirty="0" smtClean="0"/>
              <a:t>iews With Smoothing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30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5534</TotalTime>
  <Words>317</Words>
  <Application>Microsoft Office PowerPoint</Application>
  <PresentationFormat>On-screen Show (4:3)</PresentationFormat>
  <Paragraphs>179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KTH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Pravin Kumar Rana</dc:creator>
  <cp:lastModifiedBy>Pravin Kumar Rana</cp:lastModifiedBy>
  <cp:revision>50</cp:revision>
  <dcterms:created xsi:type="dcterms:W3CDTF">2011-05-17T08:26:38Z</dcterms:created>
  <dcterms:modified xsi:type="dcterms:W3CDTF">2011-09-07T18:25:33Z</dcterms:modified>
</cp:coreProperties>
</file>