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6"/>
  </p:normalViewPr>
  <p:slideViewPr>
    <p:cSldViewPr snapToGrid="0" snapToObjects="1">
      <p:cViewPr varScale="1">
        <p:scale>
          <a:sx n="88" d="100"/>
          <a:sy n="88" d="100"/>
        </p:scale>
        <p:origin x="18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FA0-8DC6-534A-943E-C07364BB73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E667-0223-324D-8237-71BED999FC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FA0-8DC6-534A-943E-C07364BB73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E667-0223-324D-8237-71BED999FC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FA0-8DC6-534A-943E-C07364BB73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E667-0223-324D-8237-71BED999FC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FA0-8DC6-534A-943E-C07364BB73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E667-0223-324D-8237-71BED999FC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FA0-8DC6-534A-943E-C07364BB73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E667-0223-324D-8237-71BED999FC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FA0-8DC6-534A-943E-C07364BB73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E667-0223-324D-8237-71BED999FC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FA0-8DC6-534A-943E-C07364BB737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E667-0223-324D-8237-71BED999FC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FA0-8DC6-534A-943E-C07364BB737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E667-0223-324D-8237-71BED999FC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FA0-8DC6-534A-943E-C07364BB737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E667-0223-324D-8237-71BED999FC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FA0-8DC6-534A-943E-C07364BB73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E667-0223-324D-8237-71BED999FC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8CFA0-8DC6-534A-943E-C07364BB737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FE667-0223-324D-8237-71BED999FC8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8CFA0-8DC6-534A-943E-C07364BB737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E667-0223-324D-8237-71BED999FC88}" type="slidenum">
              <a:rPr lang="en-US" smtClean="0"/>
            </a:fld>
            <a:endParaRPr lang="en-US"/>
          </a:p>
        </p:txBody>
      </p:sp>
      <p:pic>
        <p:nvPicPr>
          <p:cNvPr id="7" name="Picture 6" descr="Logo, company name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136525"/>
            <a:ext cx="2055850" cy="13255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029" y="4366310"/>
            <a:ext cx="9144000" cy="197144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Please read the Letter of Authorization.</a:t>
            </a:r>
            <a:br>
              <a:rPr lang="en-US" sz="2400" dirty="0">
                <a:solidFill>
                  <a:schemeClr val="accent1"/>
                </a:solidFill>
              </a:rPr>
            </a:b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At the bottom of the page (as seen above) click on the box next to </a:t>
            </a:r>
            <a:r>
              <a:rPr lang="en-US" sz="2400" b="1" dirty="0">
                <a:solidFill>
                  <a:schemeClr val="accent1"/>
                </a:solidFill>
              </a:rPr>
              <a:t>Signed.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5349" y="391337"/>
            <a:ext cx="8737600" cy="325823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115" y="5515430"/>
            <a:ext cx="9144000" cy="107405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Provide the password you had set for your Digital ID. (Refer Slide 6)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and now Click “</a:t>
            </a:r>
            <a:r>
              <a:rPr lang="en-US" sz="2400" b="1" dirty="0">
                <a:solidFill>
                  <a:schemeClr val="accent1"/>
                </a:solidFill>
              </a:rPr>
              <a:t>Sign</a:t>
            </a:r>
            <a:r>
              <a:rPr lang="en-US" sz="2400" dirty="0">
                <a:solidFill>
                  <a:schemeClr val="accent1"/>
                </a:solidFill>
              </a:rPr>
              <a:t>”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7178" y="268512"/>
            <a:ext cx="7965873" cy="50908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115" y="5002892"/>
            <a:ext cx="9144000" cy="107405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You will now be asked to save the digitally signed file.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Please save to a location of your choice,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16665" y="781050"/>
            <a:ext cx="4406900" cy="3060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115" y="5213350"/>
            <a:ext cx="9144000" cy="107405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The saved file will look like above. Please upload this file now on the </a:t>
            </a:r>
            <a:r>
              <a:rPr lang="en-US" sz="2400" dirty="0" err="1">
                <a:solidFill>
                  <a:schemeClr val="accent1"/>
                </a:solidFill>
              </a:rPr>
              <a:t>Digiverify</a:t>
            </a:r>
            <a:r>
              <a:rPr lang="en-US" sz="2400" dirty="0">
                <a:solidFill>
                  <a:schemeClr val="accent1"/>
                </a:solidFill>
              </a:rPr>
              <a:t> portal.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8115" y="1107621"/>
            <a:ext cx="9800772" cy="36522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029" y="4366310"/>
            <a:ext cx="9144000" cy="197144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Click on “</a:t>
            </a:r>
            <a:r>
              <a:rPr lang="en-US" sz="2400" b="1" dirty="0">
                <a:solidFill>
                  <a:schemeClr val="accent1"/>
                </a:solidFill>
              </a:rPr>
              <a:t>Configure Digital ID” </a:t>
            </a:r>
            <a:r>
              <a:rPr lang="en-US" sz="2400" dirty="0">
                <a:solidFill>
                  <a:schemeClr val="accent1"/>
                </a:solidFill>
              </a:rPr>
              <a:t>as shown above.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9221" y="1450290"/>
            <a:ext cx="7785100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5801410"/>
            <a:ext cx="9144000" cy="81529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Select on “</a:t>
            </a:r>
            <a:r>
              <a:rPr lang="en-US" sz="2400" b="1" dirty="0">
                <a:solidFill>
                  <a:schemeClr val="accent1"/>
                </a:solidFill>
              </a:rPr>
              <a:t>Create a new Digital ID” </a:t>
            </a:r>
            <a:r>
              <a:rPr lang="en-US" sz="2400" dirty="0">
                <a:solidFill>
                  <a:schemeClr val="accent1"/>
                </a:solidFill>
              </a:rPr>
              <a:t>as shown above and then click “</a:t>
            </a:r>
            <a:r>
              <a:rPr lang="en-US" sz="2400" b="1" dirty="0">
                <a:solidFill>
                  <a:schemeClr val="accent1"/>
                </a:solidFill>
              </a:rPr>
              <a:t>Continue</a:t>
            </a:r>
            <a:r>
              <a:rPr lang="en-US" sz="2400" dirty="0">
                <a:solidFill>
                  <a:schemeClr val="accent1"/>
                </a:solidFill>
              </a:rPr>
              <a:t>”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69293" y="357413"/>
            <a:ext cx="7212263" cy="51870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61029" y="4366310"/>
            <a:ext cx="9144000" cy="197144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Select on “</a:t>
            </a:r>
            <a:r>
              <a:rPr lang="en-US" sz="2400" b="1" dirty="0">
                <a:solidFill>
                  <a:schemeClr val="accent1"/>
                </a:solidFill>
              </a:rPr>
              <a:t>Save to File” </a:t>
            </a:r>
            <a:r>
              <a:rPr lang="en-US" sz="2400" dirty="0">
                <a:solidFill>
                  <a:schemeClr val="accent1"/>
                </a:solidFill>
              </a:rPr>
              <a:t>as shown above and then click “</a:t>
            </a:r>
            <a:r>
              <a:rPr lang="en-US" sz="2400" b="1" dirty="0">
                <a:solidFill>
                  <a:schemeClr val="accent1"/>
                </a:solidFill>
              </a:rPr>
              <a:t>Continue</a:t>
            </a:r>
            <a:r>
              <a:rPr lang="en-US" sz="2400" dirty="0">
                <a:solidFill>
                  <a:schemeClr val="accent1"/>
                </a:solidFill>
              </a:rPr>
              <a:t>”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0429" y="1231900"/>
            <a:ext cx="8864600" cy="2197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572" y="5614539"/>
            <a:ext cx="9144000" cy="873347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Provide details on this scree with your name, organization, email address, country details. Click “</a:t>
            </a:r>
            <a:r>
              <a:rPr lang="en-US" sz="2400" b="1" dirty="0">
                <a:solidFill>
                  <a:schemeClr val="accent1"/>
                </a:solidFill>
              </a:rPr>
              <a:t>Continue” </a:t>
            </a:r>
            <a:r>
              <a:rPr lang="en-US" sz="2400" dirty="0">
                <a:solidFill>
                  <a:schemeClr val="accent1"/>
                </a:solidFill>
              </a:rPr>
              <a:t>once done.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92502" y="171247"/>
            <a:ext cx="7018701" cy="50248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572" y="5614539"/>
            <a:ext cx="9144000" cy="873347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Provide the </a:t>
            </a:r>
            <a:r>
              <a:rPr lang="en-US" sz="2400" b="1" dirty="0">
                <a:solidFill>
                  <a:schemeClr val="accent1"/>
                </a:solidFill>
              </a:rPr>
              <a:t>Location</a:t>
            </a:r>
            <a:r>
              <a:rPr lang="en-US" sz="2400" dirty="0">
                <a:solidFill>
                  <a:schemeClr val="accent1"/>
                </a:solidFill>
              </a:rPr>
              <a:t> to save the digital ID and password to use this Digital ID.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7656" y="254000"/>
            <a:ext cx="7339693" cy="52351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572" y="5614539"/>
            <a:ext cx="9144000" cy="873347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You will now see your Digital ID is now created. Click “</a:t>
            </a:r>
            <a:r>
              <a:rPr lang="en-US" sz="2400" b="1" dirty="0">
                <a:solidFill>
                  <a:schemeClr val="accent1"/>
                </a:solidFill>
              </a:rPr>
              <a:t>Continue”</a:t>
            </a:r>
            <a:r>
              <a:rPr lang="en-US" sz="2400" dirty="0">
                <a:solidFill>
                  <a:schemeClr val="accent1"/>
                </a:solidFill>
              </a:rPr>
              <a:t> as shown above.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0228" y="279400"/>
            <a:ext cx="7235371" cy="51562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4572" y="4772711"/>
            <a:ext cx="9144000" cy="873347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Click on “</a:t>
            </a:r>
            <a:r>
              <a:rPr lang="en-US" sz="2400" b="1" dirty="0">
                <a:solidFill>
                  <a:schemeClr val="accent1"/>
                </a:solidFill>
              </a:rPr>
              <a:t>Create” </a:t>
            </a:r>
            <a:r>
              <a:rPr lang="en-US" sz="2400" dirty="0">
                <a:solidFill>
                  <a:schemeClr val="accent1"/>
                </a:solidFill>
              </a:rPr>
              <a:t>button. This will allow you to create a signature to be placed on the document.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4572" y="2143579"/>
            <a:ext cx="88773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48115" y="5515430"/>
            <a:ext cx="9144000" cy="1074058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 anchor="t">
            <a:normAutofit fontScale="9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/>
                </a:solidFill>
              </a:rPr>
              <a:t>Please select “</a:t>
            </a:r>
            <a:r>
              <a:rPr lang="en-US" sz="2400" b="1" dirty="0">
                <a:solidFill>
                  <a:schemeClr val="accent1"/>
                </a:solidFill>
              </a:rPr>
              <a:t>None</a:t>
            </a:r>
            <a:r>
              <a:rPr lang="en-US" sz="2400" dirty="0">
                <a:solidFill>
                  <a:schemeClr val="accent1"/>
                </a:solidFill>
              </a:rPr>
              <a:t>” on the top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Deselect all the checkboxes below “Include Text”. 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Make sure it looks as shown above and click “</a:t>
            </a:r>
            <a:r>
              <a:rPr lang="en-US" sz="2400" b="1" dirty="0">
                <a:solidFill>
                  <a:schemeClr val="accent1"/>
                </a:solidFill>
              </a:rPr>
              <a:t>Save”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9828" y="0"/>
            <a:ext cx="6440925" cy="52153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1092</Words>
  <Application>WPS Presentation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Please read the Letter of Authorization.  At the bottom of the page (as seen above) click on the box next to Signed.</vt:lpstr>
      <vt:lpstr>Click on “Configure Digital ID” as shown above.</vt:lpstr>
      <vt:lpstr>Select on “Create a new Digital ID” as shown above and then click “Continue”</vt:lpstr>
      <vt:lpstr>Select on “Save to File” as shown above and then click “Continue”</vt:lpstr>
      <vt:lpstr>Provide details on this scree with your name, organization, email address, country details. Click “Continue” once done.</vt:lpstr>
      <vt:lpstr>Provide the Location to save the digital ID and password to use this Digital ID.</vt:lpstr>
      <vt:lpstr>You will now see your Digital ID is now created. Click “Continue” as shown above.</vt:lpstr>
      <vt:lpstr>Click on “Create” button. This will allow you to create a signature to be placed on the document.</vt:lpstr>
      <vt:lpstr>Please select “None” on the top Deselect all the checkboxes below “Include Text”.  Make sure it looks as shown above and click “Save”</vt:lpstr>
      <vt:lpstr>Provide the password you had set for your Digital ID. (Refer Slide 6) and now Click “Sign”</vt:lpstr>
      <vt:lpstr>You will now be asked to save the digitally signed file. Please save to a location of your choice,</vt:lpstr>
      <vt:lpstr>The saved file will look like above. Please upload this file now on the Digiverify portal.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Malu</dc:creator>
  <cp:lastModifiedBy>91966</cp:lastModifiedBy>
  <cp:revision>7</cp:revision>
  <dcterms:created xsi:type="dcterms:W3CDTF">2021-03-18T22:55:00Z</dcterms:created>
  <dcterms:modified xsi:type="dcterms:W3CDTF">2024-03-17T09:03:56Z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AA771950E16646CB8E2CC0FED974FE2F_12</vt:lpwstr>
  </property>
  <property fmtid="{D5CDD505-2E9C-101B-9397-08002B2CF9AE}" pid="3" name="KSOProductBuildVer">
    <vt:lpwstr>1033-12.2.0.13489</vt:lpwstr>
  </property>
</Properties>
</file>