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17"/>
  </p:notesMasterIdLst>
  <p:sldIdLst>
    <p:sldId id="300" r:id="rId2"/>
    <p:sldId id="260" r:id="rId3"/>
    <p:sldId id="323" r:id="rId4"/>
    <p:sldId id="303" r:id="rId5"/>
    <p:sldId id="304" r:id="rId6"/>
    <p:sldId id="306" r:id="rId7"/>
    <p:sldId id="307" r:id="rId8"/>
    <p:sldId id="308" r:id="rId9"/>
    <p:sldId id="329" r:id="rId10"/>
    <p:sldId id="328" r:id="rId11"/>
    <p:sldId id="327" r:id="rId12"/>
    <p:sldId id="326" r:id="rId13"/>
    <p:sldId id="317" r:id="rId14"/>
    <p:sldId id="330" r:id="rId15"/>
    <p:sldId id="318" r:id="rId16"/>
  </p:sldIdLst>
  <p:sldSz cx="9144000" cy="5143500" type="screen16x9"/>
  <p:notesSz cx="6858000" cy="9144000"/>
  <p:embeddedFontLst>
    <p:embeddedFont>
      <p:font typeface="Algerian" panose="04020705040A02060702" pitchFamily="82" charset="0"/>
      <p:regular r:id="rId18"/>
    </p:embeddedFont>
    <p:embeddedFont>
      <p:font typeface="Rajdhani" panose="020B0604020202020204" charset="0"/>
      <p:regular r:id="rId19"/>
      <p:bold r:id="rId20"/>
    </p:embeddedFont>
    <p:embeddedFont>
      <p:font typeface="Castellar" panose="020A0402060406010301" pitchFamily="18" charset="0"/>
      <p:regular r:id="rId21"/>
    </p:embeddedFont>
    <p:embeddedFont>
      <p:font typeface="Fira Sans Condensed Light" panose="020B060402020202020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FCE5"/>
    <a:srgbClr val="000000"/>
    <a:srgbClr val="043546"/>
    <a:srgbClr val="032E3E"/>
    <a:srgbClr val="39F3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3587DAF-BAEE-42DA-82EC-AE03216D3FC5}">
  <a:tblStyle styleId="{A3587DAF-BAEE-42DA-82EC-AE03216D3FC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5" d="100"/>
          <a:sy n="75" d="100"/>
        </p:scale>
        <p:origin x="1260" y="4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9559767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708a6ee8a1_0_3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708a6ee8a1_0_3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35622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708a6ee8a1_0_3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708a6ee8a1_0_3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53459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708a6ee8a1_0_3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708a6ee8a1_0_3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84627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708a6ee8a1_0_3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708a6ee8a1_0_3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02936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708a6ee8a1_0_3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708a6ee8a1_0_3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58139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708a6ee8a1_0_3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708a6ee8a1_0_3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53994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708a6ee8a1_0_3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708a6ee8a1_0_3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708a6ee8a1_0_3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708a6ee8a1_0_3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34804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708a6ee8a1_0_3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708a6ee8a1_0_3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63728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708a6ee8a1_0_3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708a6ee8a1_0_3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20087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708a6ee8a1_0_3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708a6ee8a1_0_3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5205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708a6ee8a1_0_3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708a6ee8a1_0_3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31596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708a6ee8a1_0_3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708a6ee8a1_0_3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29933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708a6ee8a1_0_3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708a6ee8a1_0_3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23643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aption">
  <p:cSld name="CAPTION_ONLY">
    <p:bg>
      <p:bgPr>
        <a:blipFill>
          <a:blip r:embed="rId2">
            <a:alphaModFix/>
          </a:blip>
          <a:stretch>
            <a:fillRect/>
          </a:stretch>
        </a:blipFill>
        <a:effectLst/>
      </p:bgPr>
    </p:bg>
    <p:spTree>
      <p:nvGrpSpPr>
        <p:cNvPr id="1" name="Shape 35"/>
        <p:cNvGrpSpPr/>
        <p:nvPr/>
      </p:nvGrpSpPr>
      <p:grpSpPr>
        <a:xfrm>
          <a:off x="0" y="0"/>
          <a:ext cx="0" cy="0"/>
          <a:chOff x="0" y="0"/>
          <a:chExt cx="0" cy="0"/>
        </a:xfrm>
      </p:grpSpPr>
      <p:sp>
        <p:nvSpPr>
          <p:cNvPr id="36" name="Google Shape;36;p11"/>
          <p:cNvSpPr txBox="1">
            <a:spLocks noGrp="1"/>
          </p:cNvSpPr>
          <p:nvPr>
            <p:ph type="title"/>
          </p:nvPr>
        </p:nvSpPr>
        <p:spPr>
          <a:xfrm>
            <a:off x="720100" y="1706850"/>
            <a:ext cx="2759700" cy="1729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45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blipFill>
          <a:blip r:embed="rId2">
            <a:alphaModFix/>
          </a:blip>
          <a:stretch>
            <a:fillRect/>
          </a:stretch>
        </a:blipFill>
        <a:effectLst/>
      </p:bgPr>
    </p:bg>
    <p:spTree>
      <p:nvGrpSpPr>
        <p:cNvPr id="1" name="Shape 92"/>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ackground 2">
  <p:cSld name="BLANK_1_1_1_1_1_1_1_1_1">
    <p:bg>
      <p:bgPr>
        <a:blipFill>
          <a:blip r:embed="rId2">
            <a:alphaModFix/>
          </a:blip>
          <a:stretch>
            <a:fillRect/>
          </a:stretch>
        </a:blipFill>
        <a:effectLst/>
      </p:bgPr>
    </p:bg>
    <p:spTree>
      <p:nvGrpSpPr>
        <p:cNvPr id="1" name="Shape 93"/>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1pPr>
            <a:lvl2pPr lvl="1">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2pPr>
            <a:lvl3pPr lvl="2">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3pPr>
            <a:lvl4pPr lvl="3">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4pPr>
            <a:lvl5pPr lvl="4">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5pPr>
            <a:lvl6pPr lvl="5">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6pPr>
            <a:lvl7pPr lvl="6">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7pPr>
            <a:lvl8pPr lvl="7">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8pPr>
            <a:lvl9pPr lvl="8">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1pPr>
            <a:lvl2pPr marL="914400" lvl="1"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2pPr>
            <a:lvl3pPr marL="1371600" lvl="2"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3pPr>
            <a:lvl4pPr marL="1828800" lvl="3"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4pPr>
            <a:lvl5pPr marL="2286000" lvl="4"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5pPr>
            <a:lvl6pPr marL="2743200" lvl="5"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6pPr>
            <a:lvl7pPr marL="3200400" lvl="6"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7pPr>
            <a:lvl8pPr marL="3657600" lvl="7"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8pPr>
            <a:lvl9pPr marL="4114800" lvl="8" indent="-304800">
              <a:lnSpc>
                <a:spcPct val="115000"/>
              </a:lnSpc>
              <a:spcBef>
                <a:spcPts val="1600"/>
              </a:spcBef>
              <a:spcAft>
                <a:spcPts val="160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57" r:id="rId1"/>
    <p:sldLayoutId id="2147483666" r:id="rId2"/>
    <p:sldLayoutId id="2147483667"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8D47238E-798A-869A-B101-9D504BF52FB6}"/>
              </a:ext>
            </a:extLst>
          </p:cNvPr>
          <p:cNvGrpSpPr/>
          <p:nvPr/>
        </p:nvGrpSpPr>
        <p:grpSpPr>
          <a:xfrm rot="2856413">
            <a:off x="2003312" y="3061470"/>
            <a:ext cx="1948078" cy="1910892"/>
            <a:chOff x="612167" y="1224803"/>
            <a:chExt cx="1243479" cy="1134140"/>
          </a:xfrm>
        </p:grpSpPr>
        <p:sp>
          <p:nvSpPr>
            <p:cNvPr id="16" name="Flowchart: Connector 15">
              <a:extLst>
                <a:ext uri="{FF2B5EF4-FFF2-40B4-BE49-F238E27FC236}">
                  <a16:creationId xmlns:a16="http://schemas.microsoft.com/office/drawing/2014/main" id="{0425166D-3C79-8D0C-A8F0-630939A59EC2}"/>
                </a:ext>
              </a:extLst>
            </p:cNvPr>
            <p:cNvSpPr/>
            <p:nvPr/>
          </p:nvSpPr>
          <p:spPr>
            <a:xfrm>
              <a:off x="720000" y="1325526"/>
              <a:ext cx="1027814" cy="941424"/>
            </a:xfrm>
            <a:prstGeom prst="flowChartConnector">
              <a:avLst/>
            </a:prstGeom>
            <a:solidFill>
              <a:schemeClr val="bg1">
                <a:lumMod val="40000"/>
                <a:lumOff val="60000"/>
              </a:schemeClr>
            </a:solidFill>
            <a:ln>
              <a:solidFill>
                <a:schemeClr val="bg1">
                  <a:lumMod val="40000"/>
                  <a:lumOff val="6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Flowchart: Connector 16">
              <a:extLst>
                <a:ext uri="{FF2B5EF4-FFF2-40B4-BE49-F238E27FC236}">
                  <a16:creationId xmlns:a16="http://schemas.microsoft.com/office/drawing/2014/main" id="{0DA0FE43-CBC3-D3BB-A1DE-4C15C0245463}"/>
                </a:ext>
              </a:extLst>
            </p:cNvPr>
            <p:cNvSpPr/>
            <p:nvPr/>
          </p:nvSpPr>
          <p:spPr>
            <a:xfrm>
              <a:off x="612167" y="1224803"/>
              <a:ext cx="1243479" cy="1134140"/>
            </a:xfrm>
            <a:prstGeom prst="flowChartConnector">
              <a:avLst/>
            </a:prstGeom>
            <a:noFill/>
            <a:ln w="76200">
              <a:solidFill>
                <a:schemeClr val="bg1">
                  <a:lumMod val="40000"/>
                  <a:lumOff val="6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2" name="Google Shape;104;p24">
            <a:extLst>
              <a:ext uri="{FF2B5EF4-FFF2-40B4-BE49-F238E27FC236}">
                <a16:creationId xmlns:a16="http://schemas.microsoft.com/office/drawing/2014/main" id="{645C09A6-AE6F-C0D5-7C3C-4242A8D8E34A}"/>
              </a:ext>
            </a:extLst>
          </p:cNvPr>
          <p:cNvPicPr preferRelativeResize="0"/>
          <p:nvPr/>
        </p:nvPicPr>
        <p:blipFill rotWithShape="1">
          <a:blip r:embed="rId3">
            <a:alphaModFix/>
          </a:blip>
          <a:srcRect l="6664" t="4858" r="6220" b="5495"/>
          <a:stretch/>
        </p:blipFill>
        <p:spPr>
          <a:xfrm>
            <a:off x="4449329" y="458391"/>
            <a:ext cx="4197350" cy="4319530"/>
          </a:xfrm>
          <a:prstGeom prst="rect">
            <a:avLst/>
          </a:prstGeom>
          <a:noFill/>
          <a:ln>
            <a:noFill/>
          </a:ln>
        </p:spPr>
      </p:pic>
      <p:sp>
        <p:nvSpPr>
          <p:cNvPr id="3" name="Oval 2">
            <a:extLst>
              <a:ext uri="{FF2B5EF4-FFF2-40B4-BE49-F238E27FC236}">
                <a16:creationId xmlns:a16="http://schemas.microsoft.com/office/drawing/2014/main" id="{D58E61BE-D538-62E9-3693-06E6F2CD9315}"/>
              </a:ext>
            </a:extLst>
          </p:cNvPr>
          <p:cNvSpPr/>
          <p:nvPr/>
        </p:nvSpPr>
        <p:spPr>
          <a:xfrm>
            <a:off x="6215354" y="0"/>
            <a:ext cx="106680" cy="114300"/>
          </a:xfrm>
          <a:prstGeom prst="ellipse">
            <a:avLst/>
          </a:prstGeom>
          <a:solidFill>
            <a:srgbClr val="39F3EF"/>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4" name="Oval 3">
            <a:extLst>
              <a:ext uri="{FF2B5EF4-FFF2-40B4-BE49-F238E27FC236}">
                <a16:creationId xmlns:a16="http://schemas.microsoft.com/office/drawing/2014/main" id="{6DA73900-64D3-C1FB-ED45-3B153F9E62E5}"/>
              </a:ext>
            </a:extLst>
          </p:cNvPr>
          <p:cNvSpPr/>
          <p:nvPr/>
        </p:nvSpPr>
        <p:spPr>
          <a:xfrm>
            <a:off x="7764263" y="2842074"/>
            <a:ext cx="106680" cy="114300"/>
          </a:xfrm>
          <a:prstGeom prst="ellipse">
            <a:avLst/>
          </a:prstGeom>
          <a:solidFill>
            <a:srgbClr val="39F3EF"/>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5" name="Oval 4">
            <a:extLst>
              <a:ext uri="{FF2B5EF4-FFF2-40B4-BE49-F238E27FC236}">
                <a16:creationId xmlns:a16="http://schemas.microsoft.com/office/drawing/2014/main" id="{CC0EB020-4C99-4C14-F8B5-6CEB4EAA0621}"/>
              </a:ext>
            </a:extLst>
          </p:cNvPr>
          <p:cNvSpPr/>
          <p:nvPr/>
        </p:nvSpPr>
        <p:spPr>
          <a:xfrm>
            <a:off x="7213574" y="1005840"/>
            <a:ext cx="106680" cy="114300"/>
          </a:xfrm>
          <a:prstGeom prst="ellipse">
            <a:avLst/>
          </a:prstGeom>
          <a:solidFill>
            <a:srgbClr val="39F3EF"/>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4B4143F7-A472-D8C0-D5D6-4F35B0701221}"/>
              </a:ext>
            </a:extLst>
          </p:cNvPr>
          <p:cNvSpPr/>
          <p:nvPr/>
        </p:nvSpPr>
        <p:spPr>
          <a:xfrm>
            <a:off x="6367754" y="152400"/>
            <a:ext cx="106680" cy="114300"/>
          </a:xfrm>
          <a:prstGeom prst="ellipse">
            <a:avLst/>
          </a:prstGeom>
          <a:solidFill>
            <a:srgbClr val="39F3EF"/>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1811B53C-9FCE-81ED-28EA-6FF8F20C2F45}"/>
              </a:ext>
            </a:extLst>
          </p:cNvPr>
          <p:cNvSpPr/>
          <p:nvPr/>
        </p:nvSpPr>
        <p:spPr>
          <a:xfrm>
            <a:off x="7914614" y="941070"/>
            <a:ext cx="106680" cy="114300"/>
          </a:xfrm>
          <a:prstGeom prst="ellipse">
            <a:avLst/>
          </a:prstGeom>
          <a:solidFill>
            <a:srgbClr val="39F3EF"/>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0" name="Google Shape;102;p24">
            <a:extLst>
              <a:ext uri="{FF2B5EF4-FFF2-40B4-BE49-F238E27FC236}">
                <a16:creationId xmlns:a16="http://schemas.microsoft.com/office/drawing/2014/main" id="{DF683AC2-F907-FA25-B256-88FB56E81FEE}"/>
              </a:ext>
            </a:extLst>
          </p:cNvPr>
          <p:cNvSpPr txBox="1">
            <a:spLocks/>
          </p:cNvSpPr>
          <p:nvPr/>
        </p:nvSpPr>
        <p:spPr>
          <a:xfrm>
            <a:off x="503754" y="-362302"/>
            <a:ext cx="6083991" cy="429513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5200"/>
              <a:buFont typeface="Rajdhani"/>
              <a:buNone/>
              <a:defRPr sz="7200" b="1" i="0" u="none" strike="noStrike" cap="none">
                <a:solidFill>
                  <a:schemeClr val="lt2"/>
                </a:solidFill>
                <a:latin typeface="Anton"/>
                <a:ea typeface="Anton"/>
                <a:cs typeface="Anton"/>
                <a:sym typeface="Anton"/>
              </a:defRPr>
            </a:lvl1pPr>
            <a:lvl2pPr marR="0" lvl="1" algn="ctr" rtl="0">
              <a:lnSpc>
                <a:spcPct val="100000"/>
              </a:lnSpc>
              <a:spcBef>
                <a:spcPts val="0"/>
              </a:spcBef>
              <a:spcAft>
                <a:spcPts val="0"/>
              </a:spcAft>
              <a:buClr>
                <a:schemeClr val="lt2"/>
              </a:buClr>
              <a:buSzPts val="5200"/>
              <a:buFont typeface="Rajdhani"/>
              <a:buNone/>
              <a:defRPr sz="5200" b="1" i="0" u="none" strike="noStrike" cap="none">
                <a:solidFill>
                  <a:schemeClr val="lt2"/>
                </a:solidFill>
                <a:latin typeface="Rajdhani"/>
                <a:ea typeface="Rajdhani"/>
                <a:cs typeface="Rajdhani"/>
                <a:sym typeface="Rajdhani"/>
              </a:defRPr>
            </a:lvl2pPr>
            <a:lvl3pPr marR="0" lvl="2" algn="ctr" rtl="0">
              <a:lnSpc>
                <a:spcPct val="100000"/>
              </a:lnSpc>
              <a:spcBef>
                <a:spcPts val="0"/>
              </a:spcBef>
              <a:spcAft>
                <a:spcPts val="0"/>
              </a:spcAft>
              <a:buClr>
                <a:schemeClr val="lt2"/>
              </a:buClr>
              <a:buSzPts val="5200"/>
              <a:buFont typeface="Rajdhani"/>
              <a:buNone/>
              <a:defRPr sz="5200" b="1" i="0" u="none" strike="noStrike" cap="none">
                <a:solidFill>
                  <a:schemeClr val="lt2"/>
                </a:solidFill>
                <a:latin typeface="Rajdhani"/>
                <a:ea typeface="Rajdhani"/>
                <a:cs typeface="Rajdhani"/>
                <a:sym typeface="Rajdhani"/>
              </a:defRPr>
            </a:lvl3pPr>
            <a:lvl4pPr marR="0" lvl="3" algn="ctr" rtl="0">
              <a:lnSpc>
                <a:spcPct val="100000"/>
              </a:lnSpc>
              <a:spcBef>
                <a:spcPts val="0"/>
              </a:spcBef>
              <a:spcAft>
                <a:spcPts val="0"/>
              </a:spcAft>
              <a:buClr>
                <a:schemeClr val="lt2"/>
              </a:buClr>
              <a:buSzPts val="5200"/>
              <a:buFont typeface="Rajdhani"/>
              <a:buNone/>
              <a:defRPr sz="5200" b="1" i="0" u="none" strike="noStrike" cap="none">
                <a:solidFill>
                  <a:schemeClr val="lt2"/>
                </a:solidFill>
                <a:latin typeface="Rajdhani"/>
                <a:ea typeface="Rajdhani"/>
                <a:cs typeface="Rajdhani"/>
                <a:sym typeface="Rajdhani"/>
              </a:defRPr>
            </a:lvl4pPr>
            <a:lvl5pPr marR="0" lvl="4" algn="ctr" rtl="0">
              <a:lnSpc>
                <a:spcPct val="100000"/>
              </a:lnSpc>
              <a:spcBef>
                <a:spcPts val="0"/>
              </a:spcBef>
              <a:spcAft>
                <a:spcPts val="0"/>
              </a:spcAft>
              <a:buClr>
                <a:schemeClr val="lt2"/>
              </a:buClr>
              <a:buSzPts val="5200"/>
              <a:buFont typeface="Rajdhani"/>
              <a:buNone/>
              <a:defRPr sz="5200" b="1" i="0" u="none" strike="noStrike" cap="none">
                <a:solidFill>
                  <a:schemeClr val="lt2"/>
                </a:solidFill>
                <a:latin typeface="Rajdhani"/>
                <a:ea typeface="Rajdhani"/>
                <a:cs typeface="Rajdhani"/>
                <a:sym typeface="Rajdhani"/>
              </a:defRPr>
            </a:lvl5pPr>
            <a:lvl6pPr marR="0" lvl="5" algn="ctr" rtl="0">
              <a:lnSpc>
                <a:spcPct val="100000"/>
              </a:lnSpc>
              <a:spcBef>
                <a:spcPts val="0"/>
              </a:spcBef>
              <a:spcAft>
                <a:spcPts val="0"/>
              </a:spcAft>
              <a:buClr>
                <a:schemeClr val="lt2"/>
              </a:buClr>
              <a:buSzPts val="5200"/>
              <a:buFont typeface="Rajdhani"/>
              <a:buNone/>
              <a:defRPr sz="5200" b="1" i="0" u="none" strike="noStrike" cap="none">
                <a:solidFill>
                  <a:schemeClr val="lt2"/>
                </a:solidFill>
                <a:latin typeface="Rajdhani"/>
                <a:ea typeface="Rajdhani"/>
                <a:cs typeface="Rajdhani"/>
                <a:sym typeface="Rajdhani"/>
              </a:defRPr>
            </a:lvl6pPr>
            <a:lvl7pPr marR="0" lvl="6" algn="ctr" rtl="0">
              <a:lnSpc>
                <a:spcPct val="100000"/>
              </a:lnSpc>
              <a:spcBef>
                <a:spcPts val="0"/>
              </a:spcBef>
              <a:spcAft>
                <a:spcPts val="0"/>
              </a:spcAft>
              <a:buClr>
                <a:schemeClr val="lt2"/>
              </a:buClr>
              <a:buSzPts val="5200"/>
              <a:buFont typeface="Rajdhani"/>
              <a:buNone/>
              <a:defRPr sz="5200" b="1" i="0" u="none" strike="noStrike" cap="none">
                <a:solidFill>
                  <a:schemeClr val="lt2"/>
                </a:solidFill>
                <a:latin typeface="Rajdhani"/>
                <a:ea typeface="Rajdhani"/>
                <a:cs typeface="Rajdhani"/>
                <a:sym typeface="Rajdhani"/>
              </a:defRPr>
            </a:lvl7pPr>
            <a:lvl8pPr marR="0" lvl="7" algn="ctr" rtl="0">
              <a:lnSpc>
                <a:spcPct val="100000"/>
              </a:lnSpc>
              <a:spcBef>
                <a:spcPts val="0"/>
              </a:spcBef>
              <a:spcAft>
                <a:spcPts val="0"/>
              </a:spcAft>
              <a:buClr>
                <a:schemeClr val="lt2"/>
              </a:buClr>
              <a:buSzPts val="5200"/>
              <a:buFont typeface="Rajdhani"/>
              <a:buNone/>
              <a:defRPr sz="5200" b="1" i="0" u="none" strike="noStrike" cap="none">
                <a:solidFill>
                  <a:schemeClr val="lt2"/>
                </a:solidFill>
                <a:latin typeface="Rajdhani"/>
                <a:ea typeface="Rajdhani"/>
                <a:cs typeface="Rajdhani"/>
                <a:sym typeface="Rajdhani"/>
              </a:defRPr>
            </a:lvl8pPr>
            <a:lvl9pPr marR="0" lvl="8" algn="ctr" rtl="0">
              <a:lnSpc>
                <a:spcPct val="100000"/>
              </a:lnSpc>
              <a:spcBef>
                <a:spcPts val="0"/>
              </a:spcBef>
              <a:spcAft>
                <a:spcPts val="0"/>
              </a:spcAft>
              <a:buClr>
                <a:schemeClr val="lt2"/>
              </a:buClr>
              <a:buSzPts val="5200"/>
              <a:buFont typeface="Rajdhani"/>
              <a:buNone/>
              <a:defRPr sz="5200" b="1" i="0" u="none" strike="noStrike" cap="none">
                <a:solidFill>
                  <a:schemeClr val="lt2"/>
                </a:solidFill>
                <a:latin typeface="Rajdhani"/>
                <a:ea typeface="Rajdhani"/>
                <a:cs typeface="Rajdhani"/>
                <a:sym typeface="Rajdhani"/>
              </a:defRPr>
            </a:lvl9pPr>
          </a:lstStyle>
          <a:p>
            <a:pPr fontAlgn="t"/>
            <a:r>
              <a:rPr lang="en-IN" sz="6000" b="0" dirty="0" err="1" smtClean="0">
                <a:latin typeface="Algerian" panose="04020705040A02060702" pitchFamily="82" charset="0"/>
              </a:rPr>
              <a:t>Analyzing</a:t>
            </a:r>
            <a:r>
              <a:rPr lang="en-IN" sz="6000" b="0" dirty="0" smtClean="0">
                <a:latin typeface="Algerian" panose="04020705040A02060702" pitchFamily="82" charset="0"/>
              </a:rPr>
              <a:t> Employee </a:t>
            </a:r>
            <a:r>
              <a:rPr lang="en-IN" sz="5400" b="0" dirty="0" smtClean="0">
                <a:solidFill>
                  <a:schemeClr val="bg1">
                    <a:lumMod val="60000"/>
                    <a:lumOff val="40000"/>
                  </a:schemeClr>
                </a:solidFill>
                <a:latin typeface="Algerian" panose="04020705040A02060702" pitchFamily="82" charset="0"/>
              </a:rPr>
              <a:t>Absenteeism</a:t>
            </a:r>
            <a:endParaRPr lang="en-IN" sz="5400" b="0" dirty="0">
              <a:solidFill>
                <a:schemeClr val="bg1">
                  <a:lumMod val="60000"/>
                  <a:lumOff val="40000"/>
                </a:schemeClr>
              </a:solidFill>
              <a:latin typeface="Algerian" panose="04020705040A02060702" pitchFamily="82" charset="0"/>
            </a:endParaRPr>
          </a:p>
        </p:txBody>
      </p:sp>
      <p:sp>
        <p:nvSpPr>
          <p:cNvPr id="11" name="Google Shape;102;p24">
            <a:extLst>
              <a:ext uri="{FF2B5EF4-FFF2-40B4-BE49-F238E27FC236}">
                <a16:creationId xmlns:a16="http://schemas.microsoft.com/office/drawing/2014/main" id="{BA94EA7D-F214-4F38-CB42-08181CD952C0}"/>
              </a:ext>
            </a:extLst>
          </p:cNvPr>
          <p:cNvSpPr txBox="1">
            <a:spLocks/>
          </p:cNvSpPr>
          <p:nvPr/>
        </p:nvSpPr>
        <p:spPr>
          <a:xfrm>
            <a:off x="1571436" y="3504552"/>
            <a:ext cx="2800967" cy="106676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5200"/>
              <a:buFont typeface="Rajdhani"/>
              <a:buNone/>
              <a:defRPr sz="7200" b="1" i="0" u="none" strike="noStrike" cap="none">
                <a:solidFill>
                  <a:schemeClr val="lt2"/>
                </a:solidFill>
                <a:latin typeface="Anton"/>
                <a:ea typeface="Anton"/>
                <a:cs typeface="Anton"/>
                <a:sym typeface="Anton"/>
              </a:defRPr>
            </a:lvl1pPr>
            <a:lvl2pPr marR="0" lvl="1" algn="ctr" rtl="0">
              <a:lnSpc>
                <a:spcPct val="100000"/>
              </a:lnSpc>
              <a:spcBef>
                <a:spcPts val="0"/>
              </a:spcBef>
              <a:spcAft>
                <a:spcPts val="0"/>
              </a:spcAft>
              <a:buClr>
                <a:schemeClr val="lt2"/>
              </a:buClr>
              <a:buSzPts val="5200"/>
              <a:buFont typeface="Rajdhani"/>
              <a:buNone/>
              <a:defRPr sz="5200" b="1" i="0" u="none" strike="noStrike" cap="none">
                <a:solidFill>
                  <a:schemeClr val="lt2"/>
                </a:solidFill>
                <a:latin typeface="Rajdhani"/>
                <a:ea typeface="Rajdhani"/>
                <a:cs typeface="Rajdhani"/>
                <a:sym typeface="Rajdhani"/>
              </a:defRPr>
            </a:lvl2pPr>
            <a:lvl3pPr marR="0" lvl="2" algn="ctr" rtl="0">
              <a:lnSpc>
                <a:spcPct val="100000"/>
              </a:lnSpc>
              <a:spcBef>
                <a:spcPts val="0"/>
              </a:spcBef>
              <a:spcAft>
                <a:spcPts val="0"/>
              </a:spcAft>
              <a:buClr>
                <a:schemeClr val="lt2"/>
              </a:buClr>
              <a:buSzPts val="5200"/>
              <a:buFont typeface="Rajdhani"/>
              <a:buNone/>
              <a:defRPr sz="5200" b="1" i="0" u="none" strike="noStrike" cap="none">
                <a:solidFill>
                  <a:schemeClr val="lt2"/>
                </a:solidFill>
                <a:latin typeface="Rajdhani"/>
                <a:ea typeface="Rajdhani"/>
                <a:cs typeface="Rajdhani"/>
                <a:sym typeface="Rajdhani"/>
              </a:defRPr>
            </a:lvl3pPr>
            <a:lvl4pPr marR="0" lvl="3" algn="ctr" rtl="0">
              <a:lnSpc>
                <a:spcPct val="100000"/>
              </a:lnSpc>
              <a:spcBef>
                <a:spcPts val="0"/>
              </a:spcBef>
              <a:spcAft>
                <a:spcPts val="0"/>
              </a:spcAft>
              <a:buClr>
                <a:schemeClr val="lt2"/>
              </a:buClr>
              <a:buSzPts val="5200"/>
              <a:buFont typeface="Rajdhani"/>
              <a:buNone/>
              <a:defRPr sz="5200" b="1" i="0" u="none" strike="noStrike" cap="none">
                <a:solidFill>
                  <a:schemeClr val="lt2"/>
                </a:solidFill>
                <a:latin typeface="Rajdhani"/>
                <a:ea typeface="Rajdhani"/>
                <a:cs typeface="Rajdhani"/>
                <a:sym typeface="Rajdhani"/>
              </a:defRPr>
            </a:lvl4pPr>
            <a:lvl5pPr marR="0" lvl="4" algn="ctr" rtl="0">
              <a:lnSpc>
                <a:spcPct val="100000"/>
              </a:lnSpc>
              <a:spcBef>
                <a:spcPts val="0"/>
              </a:spcBef>
              <a:spcAft>
                <a:spcPts val="0"/>
              </a:spcAft>
              <a:buClr>
                <a:schemeClr val="lt2"/>
              </a:buClr>
              <a:buSzPts val="5200"/>
              <a:buFont typeface="Rajdhani"/>
              <a:buNone/>
              <a:defRPr sz="5200" b="1" i="0" u="none" strike="noStrike" cap="none">
                <a:solidFill>
                  <a:schemeClr val="lt2"/>
                </a:solidFill>
                <a:latin typeface="Rajdhani"/>
                <a:ea typeface="Rajdhani"/>
                <a:cs typeface="Rajdhani"/>
                <a:sym typeface="Rajdhani"/>
              </a:defRPr>
            </a:lvl5pPr>
            <a:lvl6pPr marR="0" lvl="5" algn="ctr" rtl="0">
              <a:lnSpc>
                <a:spcPct val="100000"/>
              </a:lnSpc>
              <a:spcBef>
                <a:spcPts val="0"/>
              </a:spcBef>
              <a:spcAft>
                <a:spcPts val="0"/>
              </a:spcAft>
              <a:buClr>
                <a:schemeClr val="lt2"/>
              </a:buClr>
              <a:buSzPts val="5200"/>
              <a:buFont typeface="Rajdhani"/>
              <a:buNone/>
              <a:defRPr sz="5200" b="1" i="0" u="none" strike="noStrike" cap="none">
                <a:solidFill>
                  <a:schemeClr val="lt2"/>
                </a:solidFill>
                <a:latin typeface="Rajdhani"/>
                <a:ea typeface="Rajdhani"/>
                <a:cs typeface="Rajdhani"/>
                <a:sym typeface="Rajdhani"/>
              </a:defRPr>
            </a:lvl6pPr>
            <a:lvl7pPr marR="0" lvl="6" algn="ctr" rtl="0">
              <a:lnSpc>
                <a:spcPct val="100000"/>
              </a:lnSpc>
              <a:spcBef>
                <a:spcPts val="0"/>
              </a:spcBef>
              <a:spcAft>
                <a:spcPts val="0"/>
              </a:spcAft>
              <a:buClr>
                <a:schemeClr val="lt2"/>
              </a:buClr>
              <a:buSzPts val="5200"/>
              <a:buFont typeface="Rajdhani"/>
              <a:buNone/>
              <a:defRPr sz="5200" b="1" i="0" u="none" strike="noStrike" cap="none">
                <a:solidFill>
                  <a:schemeClr val="lt2"/>
                </a:solidFill>
                <a:latin typeface="Rajdhani"/>
                <a:ea typeface="Rajdhani"/>
                <a:cs typeface="Rajdhani"/>
                <a:sym typeface="Rajdhani"/>
              </a:defRPr>
            </a:lvl7pPr>
            <a:lvl8pPr marR="0" lvl="7" algn="ctr" rtl="0">
              <a:lnSpc>
                <a:spcPct val="100000"/>
              </a:lnSpc>
              <a:spcBef>
                <a:spcPts val="0"/>
              </a:spcBef>
              <a:spcAft>
                <a:spcPts val="0"/>
              </a:spcAft>
              <a:buClr>
                <a:schemeClr val="lt2"/>
              </a:buClr>
              <a:buSzPts val="5200"/>
              <a:buFont typeface="Rajdhani"/>
              <a:buNone/>
              <a:defRPr sz="5200" b="1" i="0" u="none" strike="noStrike" cap="none">
                <a:solidFill>
                  <a:schemeClr val="lt2"/>
                </a:solidFill>
                <a:latin typeface="Rajdhani"/>
                <a:ea typeface="Rajdhani"/>
                <a:cs typeface="Rajdhani"/>
                <a:sym typeface="Rajdhani"/>
              </a:defRPr>
            </a:lvl8pPr>
            <a:lvl9pPr marR="0" lvl="8" algn="ctr" rtl="0">
              <a:lnSpc>
                <a:spcPct val="100000"/>
              </a:lnSpc>
              <a:spcBef>
                <a:spcPts val="0"/>
              </a:spcBef>
              <a:spcAft>
                <a:spcPts val="0"/>
              </a:spcAft>
              <a:buClr>
                <a:schemeClr val="lt2"/>
              </a:buClr>
              <a:buSzPts val="5200"/>
              <a:buFont typeface="Rajdhani"/>
              <a:buNone/>
              <a:defRPr sz="5200" b="1" i="0" u="none" strike="noStrike" cap="none">
                <a:solidFill>
                  <a:schemeClr val="lt2"/>
                </a:solidFill>
                <a:latin typeface="Rajdhani"/>
                <a:ea typeface="Rajdhani"/>
                <a:cs typeface="Rajdhani"/>
                <a:sym typeface="Rajdhani"/>
              </a:defRPr>
            </a:lvl9pPr>
          </a:lstStyle>
          <a:p>
            <a:pPr algn="ctr"/>
            <a:r>
              <a:rPr lang="en-IN" sz="3600" dirty="0" smtClean="0">
                <a:solidFill>
                  <a:schemeClr val="accent1"/>
                </a:solidFill>
                <a:latin typeface="Times New Roman" panose="02020603050405020304" pitchFamily="18" charset="0"/>
                <a:ea typeface="Rajdhani"/>
                <a:cs typeface="Times New Roman" panose="02020603050405020304" pitchFamily="18" charset="0"/>
                <a:sym typeface="Rajdhani"/>
              </a:rPr>
              <a:t>USING</a:t>
            </a:r>
          </a:p>
          <a:p>
            <a:pPr algn="ctr"/>
            <a:r>
              <a:rPr lang="en-IN" sz="4400" dirty="0" smtClean="0">
                <a:solidFill>
                  <a:schemeClr val="accent1"/>
                </a:solidFill>
                <a:latin typeface="Times New Roman" panose="02020603050405020304" pitchFamily="18" charset="0"/>
                <a:ea typeface="Rajdhani"/>
                <a:cs typeface="Times New Roman" panose="02020603050405020304" pitchFamily="18" charset="0"/>
                <a:sym typeface="Rajdhani"/>
              </a:rPr>
              <a:t>ML</a:t>
            </a:r>
            <a:endParaRPr lang="en-IN" sz="4400" dirty="0">
              <a:solidFill>
                <a:schemeClr val="accent1"/>
              </a:solidFill>
              <a:latin typeface="Times New Roman" panose="02020603050405020304" pitchFamily="18" charset="0"/>
              <a:ea typeface="Rajdhani"/>
              <a:cs typeface="Times New Roman" panose="02020603050405020304" pitchFamily="18" charset="0"/>
              <a:sym typeface="Rajdhani"/>
            </a:endParaRPr>
          </a:p>
        </p:txBody>
      </p:sp>
    </p:spTree>
    <p:extLst>
      <p:ext uri="{BB962C8B-B14F-4D97-AF65-F5344CB8AC3E}">
        <p14:creationId xmlns:p14="http://schemas.microsoft.com/office/powerpoint/2010/main" val="2871608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accel="50000" decel="50000" fill="hold" grpId="0" nodeType="withEffect">
                                  <p:stCondLst>
                                    <p:cond delay="0"/>
                                  </p:stCondLst>
                                  <p:childTnLst>
                                    <p:animMotion origin="layout" path="M 3.33333E-6 -1.11111E-6 L 0.17378 0.55926 " pathEditMode="relative" rAng="0" ptsTypes="AA">
                                      <p:cBhvr>
                                        <p:cTn id="6" dur="2000" fill="hold"/>
                                        <p:tgtEl>
                                          <p:spTgt spid="3"/>
                                        </p:tgtEl>
                                        <p:attrNameLst>
                                          <p:attrName>ppt_x</p:attrName>
                                          <p:attrName>ppt_y</p:attrName>
                                        </p:attrNameLst>
                                      </p:cBhvr>
                                      <p:rCtr x="8681" y="27963"/>
                                    </p:animMotion>
                                  </p:childTnLst>
                                </p:cTn>
                              </p:par>
                              <p:par>
                                <p:cTn id="7" presetID="42" presetClass="path" presetSubtype="0" repeatCount="indefinite" accel="50000" decel="50000" fill="hold" grpId="0" nodeType="withEffect">
                                  <p:stCondLst>
                                    <p:cond delay="0"/>
                                  </p:stCondLst>
                                  <p:childTnLst>
                                    <p:animMotion origin="layout" path="M 0.00087 -2.46914E-7 L 0.14514 -0.15617 " pathEditMode="relative" rAng="0" ptsTypes="AA">
                                      <p:cBhvr>
                                        <p:cTn id="8" dur="2000" fill="hold"/>
                                        <p:tgtEl>
                                          <p:spTgt spid="4"/>
                                        </p:tgtEl>
                                        <p:attrNameLst>
                                          <p:attrName>ppt_x</p:attrName>
                                          <p:attrName>ppt_y</p:attrName>
                                        </p:attrNameLst>
                                      </p:cBhvr>
                                      <p:rCtr x="7205" y="-7809"/>
                                    </p:animMotion>
                                  </p:childTnLst>
                                </p:cTn>
                              </p:par>
                              <p:par>
                                <p:cTn id="9" presetID="42" presetClass="path" presetSubtype="0" repeatCount="indefinite" accel="50000" decel="50000" fill="hold" grpId="0" nodeType="withEffect">
                                  <p:stCondLst>
                                    <p:cond delay="0"/>
                                  </p:stCondLst>
                                  <p:childTnLst>
                                    <p:animMotion origin="layout" path="M 1.94444E-6 -1.23457E-7 L 0.07378 -0.22593 " pathEditMode="relative" rAng="0" ptsTypes="AA">
                                      <p:cBhvr>
                                        <p:cTn id="10" dur="2000" fill="hold"/>
                                        <p:tgtEl>
                                          <p:spTgt spid="5"/>
                                        </p:tgtEl>
                                        <p:attrNameLst>
                                          <p:attrName>ppt_x</p:attrName>
                                          <p:attrName>ppt_y</p:attrName>
                                        </p:attrNameLst>
                                      </p:cBhvr>
                                      <p:rCtr x="3681" y="-11296"/>
                                    </p:animMotion>
                                  </p:childTnLst>
                                </p:cTn>
                              </p:par>
                              <p:par>
                                <p:cTn id="11" presetID="42" presetClass="path" presetSubtype="0" repeatCount="indefinite" accel="50000" decel="50000" fill="hold" grpId="0" nodeType="withEffect">
                                  <p:stCondLst>
                                    <p:cond delay="0"/>
                                  </p:stCondLst>
                                  <p:childTnLst>
                                    <p:animMotion origin="layout" path="M 0.15868 0.36852 L 0.33247 0.92778 " pathEditMode="relative" rAng="0" ptsTypes="AA">
                                      <p:cBhvr>
                                        <p:cTn id="12" dur="2000" fill="hold"/>
                                        <p:tgtEl>
                                          <p:spTgt spid="6"/>
                                        </p:tgtEl>
                                        <p:attrNameLst>
                                          <p:attrName>ppt_x</p:attrName>
                                          <p:attrName>ppt_y</p:attrName>
                                        </p:attrNameLst>
                                      </p:cBhvr>
                                      <p:rCtr x="8681" y="27963"/>
                                    </p:animMotion>
                                  </p:childTnLst>
                                </p:cTn>
                              </p:par>
                              <p:par>
                                <p:cTn id="13" presetID="42" presetClass="path" presetSubtype="0" repeatCount="indefinite" accel="50000" decel="50000" fill="hold" grpId="0" nodeType="withEffect">
                                  <p:stCondLst>
                                    <p:cond delay="0"/>
                                  </p:stCondLst>
                                  <p:childTnLst>
                                    <p:animMotion origin="layout" path="M -0.00156 0.00154 L 0.03768 0.82963 " pathEditMode="relative" rAng="0" ptsTypes="AA">
                                      <p:cBhvr>
                                        <p:cTn id="14" dur="2000" fill="hold"/>
                                        <p:tgtEl>
                                          <p:spTgt spid="7"/>
                                        </p:tgtEl>
                                        <p:attrNameLst>
                                          <p:attrName>ppt_x</p:attrName>
                                          <p:attrName>ppt_y</p:attrName>
                                        </p:attrNameLst>
                                      </p:cBhvr>
                                      <p:rCtr x="1962" y="41389"/>
                                    </p:animMotion>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8" presetClass="emph" presetSubtype="0" repeatCount="indefinite" fill="hold" nodeType="withEffect">
                                  <p:stCondLst>
                                    <p:cond delay="0"/>
                                  </p:stCondLst>
                                  <p:childTnLst>
                                    <p:animRot by="21600000">
                                      <p:cBhvr>
                                        <p:cTn id="20" dur="20000" fill="hold"/>
                                        <p:tgtEl>
                                          <p:spTgt spid="15"/>
                                        </p:tgtEl>
                                        <p:attrNameLst>
                                          <p:attrName>r</p:attrName>
                                        </p:attrNameLst>
                                      </p:cBhvr>
                                    </p:animRot>
                                  </p:childTnLst>
                                </p:cTn>
                              </p:par>
                              <p:par>
                                <p:cTn id="21" presetID="42" presetClass="path" presetSubtype="0" accel="50000" decel="50000" fill="hold" nodeType="withEffect">
                                  <p:stCondLst>
                                    <p:cond delay="0"/>
                                  </p:stCondLst>
                                  <p:childTnLst>
                                    <p:animMotion origin="layout" path="M -1.38889E-6 2.46914E-6 L -1.38889E-6 0.00031 " pathEditMode="relative" rAng="0" ptsTypes="AA">
                                      <p:cBhvr>
                                        <p:cTn id="22" dur="2000" fill="hold"/>
                                        <p:tgtEl>
                                          <p:spTgt spid="15"/>
                                        </p:tgtEl>
                                        <p:attrNameLst>
                                          <p:attrName>ppt_x</p:attrName>
                                          <p:attrName>ppt_y</p:attrName>
                                        </p:attrNameLst>
                                      </p:cBhvr>
                                      <p:rCtr x="0" y="0"/>
                                    </p:animMotion>
                                  </p:childTnLst>
                                </p:cTn>
                              </p:par>
                              <p:par>
                                <p:cTn id="23" presetID="26" presetClass="emph" presetSubtype="0" repeatCount="indefinite" fill="hold" nodeType="withEffect">
                                  <p:stCondLst>
                                    <p:cond delay="0"/>
                                  </p:stCondLst>
                                  <p:childTnLst>
                                    <p:animEffect transition="out" filter="fade">
                                      <p:cBhvr>
                                        <p:cTn id="24" dur="1000" tmFilter="0, 0; .2, .5; .8, .5; 1, 0"/>
                                        <p:tgtEl>
                                          <p:spTgt spid="15"/>
                                        </p:tgtEl>
                                      </p:cBhvr>
                                    </p:animEffect>
                                    <p:animScale>
                                      <p:cBhvr>
                                        <p:cTn id="25" dur="500" autoRev="1" fill="hold"/>
                                        <p:tgtEl>
                                          <p:spTgt spid="1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41"/>
        <p:cNvGrpSpPr/>
        <p:nvPr/>
      </p:nvGrpSpPr>
      <p:grpSpPr>
        <a:xfrm>
          <a:off x="0" y="0"/>
          <a:ext cx="0" cy="0"/>
          <a:chOff x="0" y="0"/>
          <a:chExt cx="0" cy="0"/>
        </a:xfrm>
      </p:grpSpPr>
      <p:sp>
        <p:nvSpPr>
          <p:cNvPr id="142" name="Google Shape;142;p28"/>
          <p:cNvSpPr txBox="1">
            <a:spLocks noGrp="1"/>
          </p:cNvSpPr>
          <p:nvPr>
            <p:ph type="title"/>
          </p:nvPr>
        </p:nvSpPr>
        <p:spPr>
          <a:xfrm>
            <a:off x="-90920" y="2157"/>
            <a:ext cx="3667835" cy="891974"/>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N" sz="4000" dirty="0">
                <a:solidFill>
                  <a:schemeClr val="bg1">
                    <a:lumMod val="40000"/>
                    <a:lumOff val="60000"/>
                  </a:schemeClr>
                </a:solidFill>
                <a:latin typeface="Times New Roman" panose="02020603050405020304" pitchFamily="18" charset="0"/>
                <a:cs typeface="Times New Roman" panose="02020603050405020304" pitchFamily="18" charset="0"/>
                <a:sym typeface="Anton"/>
              </a:rPr>
              <a:t>Interp</a:t>
            </a:r>
            <a:r>
              <a:rPr lang="en-IN" sz="4000" dirty="0">
                <a:solidFill>
                  <a:schemeClr val="tx2"/>
                </a:solidFill>
                <a:latin typeface="Times New Roman" panose="02020603050405020304" pitchFamily="18" charset="0"/>
                <a:cs typeface="Times New Roman" panose="02020603050405020304" pitchFamily="18" charset="0"/>
                <a:sym typeface="Anton"/>
              </a:rPr>
              <a:t>retation</a:t>
            </a:r>
            <a:r>
              <a:rPr lang="en-IN" sz="4000" dirty="0">
                <a:solidFill>
                  <a:schemeClr val="bg1">
                    <a:lumMod val="40000"/>
                    <a:lumOff val="60000"/>
                  </a:schemeClr>
                </a:solidFill>
                <a:latin typeface="Times New Roman" panose="02020603050405020304" pitchFamily="18" charset="0"/>
                <a:cs typeface="Times New Roman" panose="02020603050405020304" pitchFamily="18" charset="0"/>
                <a:sym typeface="Anton"/>
              </a:rPr>
              <a:t>:</a:t>
            </a:r>
            <a:endParaRPr sz="4000" dirty="0">
              <a:solidFill>
                <a:schemeClr val="bg1">
                  <a:lumMod val="40000"/>
                  <a:lumOff val="60000"/>
                </a:schemeClr>
              </a:solidFill>
              <a:latin typeface="Times New Roman" panose="02020603050405020304" pitchFamily="18" charset="0"/>
              <a:cs typeface="Times New Roman" panose="02020603050405020304" pitchFamily="18" charset="0"/>
              <a:sym typeface="Anton"/>
            </a:endParaRPr>
          </a:p>
        </p:txBody>
      </p:sp>
      <p:cxnSp>
        <p:nvCxnSpPr>
          <p:cNvPr id="143" name="Google Shape;143;p28"/>
          <p:cNvCxnSpPr>
            <a:cxnSpLocks/>
          </p:cNvCxnSpPr>
          <p:nvPr/>
        </p:nvCxnSpPr>
        <p:spPr>
          <a:xfrm>
            <a:off x="6151750" y="-92149"/>
            <a:ext cx="0" cy="5429693"/>
          </a:xfrm>
          <a:prstGeom prst="straightConnector1">
            <a:avLst/>
          </a:prstGeom>
          <a:noFill/>
          <a:ln w="19050" cap="flat" cmpd="sng">
            <a:solidFill>
              <a:schemeClr val="lt2"/>
            </a:solidFill>
            <a:prstDash val="solid"/>
            <a:round/>
            <a:headEnd type="oval" w="med" len="med"/>
            <a:tailEnd type="oval" w="med" len="med"/>
          </a:ln>
        </p:spPr>
      </p:cxnSp>
      <p:sp>
        <p:nvSpPr>
          <p:cNvPr id="52" name="Google Shape;149;p28">
            <a:extLst>
              <a:ext uri="{FF2B5EF4-FFF2-40B4-BE49-F238E27FC236}">
                <a16:creationId xmlns:a16="http://schemas.microsoft.com/office/drawing/2014/main" id="{29C9AC4C-E463-4160-9AB3-24799DA43E78}"/>
              </a:ext>
            </a:extLst>
          </p:cNvPr>
          <p:cNvSpPr txBox="1"/>
          <p:nvPr/>
        </p:nvSpPr>
        <p:spPr>
          <a:xfrm>
            <a:off x="5272960" y="4784299"/>
            <a:ext cx="758372" cy="626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2400" b="1" dirty="0">
              <a:solidFill>
                <a:schemeClr val="bg1">
                  <a:lumMod val="40000"/>
                  <a:lumOff val="60000"/>
                </a:schemeClr>
              </a:solidFill>
              <a:latin typeface="Times New Roman" panose="02020603050405020304" pitchFamily="18" charset="0"/>
              <a:ea typeface="Rajdhani"/>
              <a:cs typeface="Times New Roman" panose="02020603050405020304" pitchFamily="18" charset="0"/>
              <a:sym typeface="Rajdhani"/>
            </a:endParaRPr>
          </a:p>
        </p:txBody>
      </p:sp>
      <p:sp>
        <p:nvSpPr>
          <p:cNvPr id="53" name="Google Shape;148;p28">
            <a:extLst>
              <a:ext uri="{FF2B5EF4-FFF2-40B4-BE49-F238E27FC236}">
                <a16:creationId xmlns:a16="http://schemas.microsoft.com/office/drawing/2014/main" id="{F6AEDCCC-5455-4C25-8463-D9594CAC96F6}"/>
              </a:ext>
            </a:extLst>
          </p:cNvPr>
          <p:cNvSpPr txBox="1"/>
          <p:nvPr/>
        </p:nvSpPr>
        <p:spPr>
          <a:xfrm>
            <a:off x="6255974" y="4784299"/>
            <a:ext cx="2063723" cy="626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dirty="0">
              <a:solidFill>
                <a:schemeClr val="lt2"/>
              </a:solidFill>
              <a:latin typeface="Times New Roman" panose="02020603050405020304" pitchFamily="18" charset="0"/>
              <a:ea typeface="Fira Sans Condensed Light"/>
              <a:cs typeface="Times New Roman" panose="02020603050405020304" pitchFamily="18" charset="0"/>
              <a:sym typeface="Fira Sans Condensed Light"/>
            </a:endParaRPr>
          </a:p>
        </p:txBody>
      </p:sp>
      <p:sp>
        <p:nvSpPr>
          <p:cNvPr id="12" name="Callout: Bent Line 11">
            <a:extLst>
              <a:ext uri="{FF2B5EF4-FFF2-40B4-BE49-F238E27FC236}">
                <a16:creationId xmlns:a16="http://schemas.microsoft.com/office/drawing/2014/main" id="{6C319651-3B83-E64D-1C4F-A326BB1A041A}"/>
              </a:ext>
            </a:extLst>
          </p:cNvPr>
          <p:cNvSpPr/>
          <p:nvPr/>
        </p:nvSpPr>
        <p:spPr>
          <a:xfrm>
            <a:off x="6255974" y="114301"/>
            <a:ext cx="2799126" cy="4927068"/>
          </a:xfrm>
          <a:prstGeom prst="borderCallout2">
            <a:avLst>
              <a:gd name="adj1" fmla="val 18750"/>
              <a:gd name="adj2" fmla="val -157"/>
              <a:gd name="adj3" fmla="val 19266"/>
              <a:gd name="adj4" fmla="val -10769"/>
              <a:gd name="adj5" fmla="val 35772"/>
              <a:gd name="adj6" fmla="val -25986"/>
            </a:avLst>
          </a:prstGeom>
          <a:solidFill>
            <a:schemeClr val="accent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IN" sz="900" dirty="0">
              <a:solidFill>
                <a:schemeClr val="accent4"/>
              </a:solidFill>
            </a:endParaRPr>
          </a:p>
          <a:p>
            <a:r>
              <a:rPr lang="en-IN" sz="900" dirty="0">
                <a:solidFill>
                  <a:schemeClr val="accent4"/>
                </a:solidFill>
              </a:rPr>
              <a:t>Accuracy: 0.6689 </a:t>
            </a:r>
          </a:p>
          <a:p>
            <a:r>
              <a:rPr lang="en-IN" sz="900" dirty="0">
                <a:solidFill>
                  <a:schemeClr val="accent4"/>
                </a:solidFill>
              </a:rPr>
              <a:t>ROC AUC: 0.7180 </a:t>
            </a:r>
          </a:p>
          <a:p>
            <a:r>
              <a:rPr lang="en-IN" sz="900" dirty="0">
                <a:solidFill>
                  <a:schemeClr val="accent4"/>
                </a:solidFill>
              </a:rPr>
              <a:t>Classification Report: </a:t>
            </a:r>
          </a:p>
          <a:p>
            <a:r>
              <a:rPr lang="en-IN" sz="900" dirty="0">
                <a:solidFill>
                  <a:schemeClr val="accent4"/>
                </a:solidFill>
              </a:rPr>
              <a:t>{'0': {'precision': 0.7012987012987013, 'recall': 0.675, 'f1-score': 0.6878980891719745, 'support': 80.0}, '1': {'precision': 0.6338028169014085, 'recall': 0.6617647058823529, 'f1-score': 0.6474820143884893, 'support': 68.0}, 'accuracy': 0.668918918918919, 'macro </a:t>
            </a:r>
            <a:r>
              <a:rPr lang="en-IN" sz="900" dirty="0" err="1">
                <a:solidFill>
                  <a:schemeClr val="accent4"/>
                </a:solidFill>
              </a:rPr>
              <a:t>avg</a:t>
            </a:r>
            <a:r>
              <a:rPr lang="en-IN" sz="900" dirty="0">
                <a:solidFill>
                  <a:schemeClr val="accent4"/>
                </a:solidFill>
              </a:rPr>
              <a:t>': {'precision': 0.6675507591000549, 'recall': 0.6683823529411765, 'f1-score': 0.6676900517802319, 'support': 148.0}, 'weighted </a:t>
            </a:r>
            <a:r>
              <a:rPr lang="en-IN" sz="900" dirty="0" err="1">
                <a:solidFill>
                  <a:schemeClr val="accent4"/>
                </a:solidFill>
              </a:rPr>
              <a:t>avg</a:t>
            </a:r>
            <a:r>
              <a:rPr lang="en-IN" sz="900" dirty="0">
                <a:solidFill>
                  <a:schemeClr val="accent4"/>
                </a:solidFill>
              </a:rPr>
              <a:t>': {'precision': 0.6702870787377829, 'recall': 0.668918918918919, 'f1-score': 0.6693285412984812, 'support': 148.0}} </a:t>
            </a:r>
            <a:r>
              <a:rPr lang="en-IN" sz="900" dirty="0" smtClean="0">
                <a:solidFill>
                  <a:schemeClr val="accent4"/>
                </a:solidFill>
              </a:rPr>
              <a:t>Accuracy</a:t>
            </a:r>
            <a:r>
              <a:rPr lang="en-IN" sz="900" dirty="0">
                <a:solidFill>
                  <a:schemeClr val="accent4"/>
                </a:solidFill>
              </a:rPr>
              <a:t>: Both models achieved similar accuracy scores: </a:t>
            </a:r>
          </a:p>
          <a:p>
            <a:r>
              <a:rPr lang="en-IN" sz="900" dirty="0">
                <a:solidFill>
                  <a:schemeClr val="accent4"/>
                </a:solidFill>
              </a:rPr>
              <a:t>Logistic Regression: 0.6622 </a:t>
            </a:r>
          </a:p>
          <a:p>
            <a:r>
              <a:rPr lang="en-IN" sz="900" dirty="0">
                <a:solidFill>
                  <a:schemeClr val="accent4"/>
                </a:solidFill>
              </a:rPr>
              <a:t>KNN: 0.6689 </a:t>
            </a:r>
          </a:p>
          <a:p>
            <a:r>
              <a:rPr lang="en-IN" sz="900" dirty="0">
                <a:solidFill>
                  <a:schemeClr val="accent4"/>
                </a:solidFill>
              </a:rPr>
              <a:t>Classification Report: The classification reports provide a detailed breakdown of the models' performance on each class (high absenteeism vs. low absenteeism). Both reports indicate: </a:t>
            </a:r>
          </a:p>
          <a:p>
            <a:r>
              <a:rPr lang="en-IN" sz="900" dirty="0">
                <a:solidFill>
                  <a:schemeClr val="accent4"/>
                </a:solidFill>
              </a:rPr>
              <a:t>Precision: The models are slightly better at identifying employees without high absenteeism (class 0) than those with high </a:t>
            </a:r>
            <a:r>
              <a:rPr lang="en-IN" sz="900" dirty="0" smtClean="0">
                <a:solidFill>
                  <a:schemeClr val="accent4"/>
                </a:solidFill>
              </a:rPr>
              <a:t>absenteeism.</a:t>
            </a:r>
            <a:endParaRPr lang="en-IN" sz="900" dirty="0">
              <a:solidFill>
                <a:schemeClr val="accent4"/>
              </a:solidFill>
            </a:endParaRPr>
          </a:p>
          <a:p>
            <a:r>
              <a:rPr lang="en-IN" sz="900" dirty="0">
                <a:solidFill>
                  <a:schemeClr val="accent4"/>
                </a:solidFill>
              </a:rPr>
              <a:t>Recall: Both models struggle slightly more with recalling employees who actually have high absenteeism (class 1). </a:t>
            </a:r>
          </a:p>
          <a:p>
            <a:r>
              <a:rPr lang="en-IN" sz="900" dirty="0">
                <a:solidFill>
                  <a:schemeClr val="accent4"/>
                </a:solidFill>
              </a:rPr>
              <a:t>F1-Score: This metric combines precision and recall, and both models have similar F1 scores for each class. </a:t>
            </a:r>
          </a:p>
          <a:p>
            <a:r>
              <a:rPr lang="en-IN" sz="900" dirty="0">
                <a:solidFill>
                  <a:schemeClr val="accent4"/>
                </a:solidFill>
              </a:rPr>
              <a:t>ROC-AUC Score: Logistic Regression: 0.7549 KNN: </a:t>
            </a:r>
            <a:r>
              <a:rPr lang="en-IN" sz="900" dirty="0" smtClean="0">
                <a:solidFill>
                  <a:schemeClr val="accent4"/>
                </a:solidFill>
              </a:rPr>
              <a:t>0.7180</a:t>
            </a:r>
            <a:endParaRPr lang="en-IN" sz="900" dirty="0">
              <a:solidFill>
                <a:schemeClr val="accent4"/>
              </a:solidFill>
            </a:endParaRPr>
          </a:p>
        </p:txBody>
      </p:sp>
      <p:sp>
        <p:nvSpPr>
          <p:cNvPr id="2" name="Rectangle 1"/>
          <p:cNvSpPr/>
          <p:nvPr/>
        </p:nvSpPr>
        <p:spPr>
          <a:xfrm>
            <a:off x="0" y="701719"/>
            <a:ext cx="6031332" cy="4339650"/>
          </a:xfrm>
          <a:prstGeom prst="rect">
            <a:avLst/>
          </a:prstGeom>
        </p:spPr>
        <p:txBody>
          <a:bodyPr wrap="square">
            <a:spAutoFit/>
          </a:bodyPr>
          <a:lstStyle/>
          <a:p>
            <a:r>
              <a:rPr lang="en-IN" sz="1200" dirty="0">
                <a:solidFill>
                  <a:schemeClr val="accent4"/>
                </a:solidFill>
              </a:rPr>
              <a:t>from </a:t>
            </a:r>
            <a:r>
              <a:rPr lang="en-IN" sz="1200" dirty="0" err="1">
                <a:solidFill>
                  <a:schemeClr val="accent4"/>
                </a:solidFill>
              </a:rPr>
              <a:t>sklearn.model_selection</a:t>
            </a:r>
            <a:r>
              <a:rPr lang="en-IN" sz="1200" dirty="0">
                <a:solidFill>
                  <a:schemeClr val="accent4"/>
                </a:solidFill>
              </a:rPr>
              <a:t> import </a:t>
            </a:r>
            <a:r>
              <a:rPr lang="en-IN" sz="1200" dirty="0" err="1">
                <a:solidFill>
                  <a:schemeClr val="accent4"/>
                </a:solidFill>
              </a:rPr>
              <a:t>train_test_splitfrom</a:t>
            </a:r>
            <a:r>
              <a:rPr lang="en-IN" sz="1200" dirty="0">
                <a:solidFill>
                  <a:schemeClr val="accent4"/>
                </a:solidFill>
              </a:rPr>
              <a:t> </a:t>
            </a:r>
            <a:r>
              <a:rPr lang="en-IN" sz="1200" dirty="0" err="1">
                <a:solidFill>
                  <a:schemeClr val="accent4"/>
                </a:solidFill>
              </a:rPr>
              <a:t>sklearn.preprocessing</a:t>
            </a:r>
            <a:r>
              <a:rPr lang="en-IN" sz="1200" dirty="0">
                <a:solidFill>
                  <a:schemeClr val="accent4"/>
                </a:solidFill>
              </a:rPr>
              <a:t> import </a:t>
            </a:r>
            <a:r>
              <a:rPr lang="en-IN" sz="1200" dirty="0" err="1">
                <a:solidFill>
                  <a:schemeClr val="accent4"/>
                </a:solidFill>
              </a:rPr>
              <a:t>StandardScalerfrom</a:t>
            </a:r>
            <a:r>
              <a:rPr lang="en-IN" sz="1200" dirty="0">
                <a:solidFill>
                  <a:schemeClr val="accent4"/>
                </a:solidFill>
              </a:rPr>
              <a:t> </a:t>
            </a:r>
            <a:r>
              <a:rPr lang="en-IN" sz="1200" dirty="0" err="1">
                <a:solidFill>
                  <a:schemeClr val="accent4"/>
                </a:solidFill>
              </a:rPr>
              <a:t>sklearn.linear_model</a:t>
            </a:r>
            <a:r>
              <a:rPr lang="en-IN" sz="1200" dirty="0">
                <a:solidFill>
                  <a:schemeClr val="accent4"/>
                </a:solidFill>
              </a:rPr>
              <a:t> import </a:t>
            </a:r>
            <a:r>
              <a:rPr lang="en-IN" sz="1200" dirty="0" err="1">
                <a:solidFill>
                  <a:schemeClr val="accent4"/>
                </a:solidFill>
              </a:rPr>
              <a:t>LogisticRegressionfrom</a:t>
            </a:r>
            <a:r>
              <a:rPr lang="en-IN" sz="1200" dirty="0">
                <a:solidFill>
                  <a:schemeClr val="accent4"/>
                </a:solidFill>
              </a:rPr>
              <a:t> </a:t>
            </a:r>
            <a:r>
              <a:rPr lang="en-IN" sz="1200" dirty="0" err="1">
                <a:solidFill>
                  <a:schemeClr val="accent4"/>
                </a:solidFill>
              </a:rPr>
              <a:t>sklearn.neighbors</a:t>
            </a:r>
            <a:r>
              <a:rPr lang="en-IN" sz="1200" dirty="0">
                <a:solidFill>
                  <a:schemeClr val="accent4"/>
                </a:solidFill>
              </a:rPr>
              <a:t> import </a:t>
            </a:r>
            <a:r>
              <a:rPr lang="en-IN" sz="1200" dirty="0" err="1">
                <a:solidFill>
                  <a:schemeClr val="accent4"/>
                </a:solidFill>
              </a:rPr>
              <a:t>KNeighborsClassifierfrom</a:t>
            </a:r>
            <a:r>
              <a:rPr lang="en-IN" sz="1200" dirty="0">
                <a:solidFill>
                  <a:schemeClr val="accent4"/>
                </a:solidFill>
              </a:rPr>
              <a:t> </a:t>
            </a:r>
            <a:r>
              <a:rPr lang="en-IN" sz="1200" dirty="0" err="1">
                <a:solidFill>
                  <a:schemeClr val="accent4"/>
                </a:solidFill>
              </a:rPr>
              <a:t>sklearn.metrics</a:t>
            </a:r>
            <a:r>
              <a:rPr lang="en-IN" sz="1200" dirty="0">
                <a:solidFill>
                  <a:schemeClr val="accent4"/>
                </a:solidFill>
              </a:rPr>
              <a:t> import </a:t>
            </a:r>
            <a:r>
              <a:rPr lang="en-IN" sz="1200" dirty="0" err="1">
                <a:solidFill>
                  <a:schemeClr val="accent4"/>
                </a:solidFill>
              </a:rPr>
              <a:t>classification_report</a:t>
            </a:r>
            <a:r>
              <a:rPr lang="en-IN" sz="1200" dirty="0">
                <a:solidFill>
                  <a:schemeClr val="accent4"/>
                </a:solidFill>
              </a:rPr>
              <a:t>, </a:t>
            </a:r>
            <a:r>
              <a:rPr lang="en-IN" sz="1200" dirty="0" err="1">
                <a:solidFill>
                  <a:schemeClr val="accent4"/>
                </a:solidFill>
              </a:rPr>
              <a:t>accuracy_score</a:t>
            </a:r>
            <a:r>
              <a:rPr lang="en-IN" sz="1200" dirty="0">
                <a:solidFill>
                  <a:schemeClr val="accent4"/>
                </a:solidFill>
              </a:rPr>
              <a:t>, </a:t>
            </a:r>
            <a:r>
              <a:rPr lang="en-IN" sz="1200" dirty="0" err="1">
                <a:solidFill>
                  <a:schemeClr val="accent4"/>
                </a:solidFill>
              </a:rPr>
              <a:t>roc_auc_score</a:t>
            </a:r>
            <a:r>
              <a:rPr lang="en-IN" sz="1200" dirty="0">
                <a:solidFill>
                  <a:schemeClr val="accent4"/>
                </a:solidFill>
              </a:rPr>
              <a:t># Separate features and target </a:t>
            </a:r>
            <a:r>
              <a:rPr lang="en-IN" sz="1200" dirty="0" err="1">
                <a:solidFill>
                  <a:schemeClr val="accent4"/>
                </a:solidFill>
              </a:rPr>
              <a:t>variableX</a:t>
            </a:r>
            <a:r>
              <a:rPr lang="en-IN" sz="1200" dirty="0">
                <a:solidFill>
                  <a:schemeClr val="accent4"/>
                </a:solidFill>
              </a:rPr>
              <a:t> = </a:t>
            </a:r>
            <a:r>
              <a:rPr lang="en-IN" sz="1200" dirty="0" err="1">
                <a:solidFill>
                  <a:schemeClr val="accent4"/>
                </a:solidFill>
              </a:rPr>
              <a:t>df_cleaned.drop</a:t>
            </a:r>
            <a:r>
              <a:rPr lang="en-IN" sz="1200" dirty="0">
                <a:solidFill>
                  <a:schemeClr val="accent4"/>
                </a:solidFill>
              </a:rPr>
              <a:t>('High Absenteeism', axis=1)y = </a:t>
            </a:r>
            <a:r>
              <a:rPr lang="en-IN" sz="1200" dirty="0" err="1">
                <a:solidFill>
                  <a:schemeClr val="accent4"/>
                </a:solidFill>
              </a:rPr>
              <a:t>df_cleaned</a:t>
            </a:r>
            <a:r>
              <a:rPr lang="en-IN" sz="1200" dirty="0">
                <a:solidFill>
                  <a:schemeClr val="accent4"/>
                </a:solidFill>
              </a:rPr>
              <a:t>['High Absenteeism']# Split the data into training and testing sets (80% train, 20% test)</a:t>
            </a:r>
            <a:r>
              <a:rPr lang="en-IN" sz="1200" dirty="0" err="1">
                <a:solidFill>
                  <a:schemeClr val="accent4"/>
                </a:solidFill>
              </a:rPr>
              <a:t>X_train</a:t>
            </a:r>
            <a:r>
              <a:rPr lang="en-IN" sz="1200" dirty="0">
                <a:solidFill>
                  <a:schemeClr val="accent4"/>
                </a:solidFill>
              </a:rPr>
              <a:t>, </a:t>
            </a:r>
            <a:r>
              <a:rPr lang="en-IN" sz="1200" dirty="0" err="1">
                <a:solidFill>
                  <a:schemeClr val="accent4"/>
                </a:solidFill>
              </a:rPr>
              <a:t>X_test</a:t>
            </a:r>
            <a:r>
              <a:rPr lang="en-IN" sz="1200" dirty="0">
                <a:solidFill>
                  <a:schemeClr val="accent4"/>
                </a:solidFill>
              </a:rPr>
              <a:t>, </a:t>
            </a:r>
            <a:r>
              <a:rPr lang="en-IN" sz="1200" dirty="0" err="1">
                <a:solidFill>
                  <a:schemeClr val="accent4"/>
                </a:solidFill>
              </a:rPr>
              <a:t>y_train</a:t>
            </a:r>
            <a:r>
              <a:rPr lang="en-IN" sz="1200" dirty="0">
                <a:solidFill>
                  <a:schemeClr val="accent4"/>
                </a:solidFill>
              </a:rPr>
              <a:t>, </a:t>
            </a:r>
            <a:r>
              <a:rPr lang="en-IN" sz="1200" dirty="0" err="1">
                <a:solidFill>
                  <a:schemeClr val="accent4"/>
                </a:solidFill>
              </a:rPr>
              <a:t>y_test</a:t>
            </a:r>
            <a:r>
              <a:rPr lang="en-IN" sz="1200" dirty="0">
                <a:solidFill>
                  <a:schemeClr val="accent4"/>
                </a:solidFill>
              </a:rPr>
              <a:t> = </a:t>
            </a:r>
            <a:r>
              <a:rPr lang="en-IN" sz="1200" dirty="0" err="1">
                <a:solidFill>
                  <a:schemeClr val="accent4"/>
                </a:solidFill>
              </a:rPr>
              <a:t>train_test_split</a:t>
            </a:r>
            <a:r>
              <a:rPr lang="en-IN" sz="1200" dirty="0">
                <a:solidFill>
                  <a:schemeClr val="accent4"/>
                </a:solidFill>
              </a:rPr>
              <a:t>(X, y, </a:t>
            </a:r>
            <a:r>
              <a:rPr lang="en-IN" sz="1200" dirty="0" err="1">
                <a:solidFill>
                  <a:schemeClr val="accent4"/>
                </a:solidFill>
              </a:rPr>
              <a:t>test_size</a:t>
            </a:r>
            <a:r>
              <a:rPr lang="en-IN" sz="1200" dirty="0">
                <a:solidFill>
                  <a:schemeClr val="accent4"/>
                </a:solidFill>
              </a:rPr>
              <a:t>=0.2, </a:t>
            </a:r>
            <a:r>
              <a:rPr lang="en-IN" sz="1200" dirty="0" err="1">
                <a:solidFill>
                  <a:schemeClr val="accent4"/>
                </a:solidFill>
              </a:rPr>
              <a:t>random_state</a:t>
            </a:r>
            <a:r>
              <a:rPr lang="en-IN" sz="1200" dirty="0">
                <a:solidFill>
                  <a:schemeClr val="accent4"/>
                </a:solidFill>
              </a:rPr>
              <a:t>=42, stratify=y)# Scale the features (important for KNN)scaler = </a:t>
            </a:r>
            <a:r>
              <a:rPr lang="en-IN" sz="1200" dirty="0" err="1">
                <a:solidFill>
                  <a:schemeClr val="accent4"/>
                </a:solidFill>
              </a:rPr>
              <a:t>StandardScaler</a:t>
            </a:r>
            <a:r>
              <a:rPr lang="en-IN" sz="1200" dirty="0">
                <a:solidFill>
                  <a:schemeClr val="accent4"/>
                </a:solidFill>
              </a:rPr>
              <a:t>()</a:t>
            </a:r>
            <a:r>
              <a:rPr lang="en-IN" sz="1200" dirty="0" err="1">
                <a:solidFill>
                  <a:schemeClr val="accent4"/>
                </a:solidFill>
              </a:rPr>
              <a:t>X_train_scaled</a:t>
            </a:r>
            <a:r>
              <a:rPr lang="en-IN" sz="1200" dirty="0">
                <a:solidFill>
                  <a:schemeClr val="accent4"/>
                </a:solidFill>
              </a:rPr>
              <a:t> = </a:t>
            </a:r>
            <a:r>
              <a:rPr lang="en-IN" sz="1200" dirty="0" err="1">
                <a:solidFill>
                  <a:schemeClr val="accent4"/>
                </a:solidFill>
              </a:rPr>
              <a:t>scaler.fit_transform</a:t>
            </a:r>
            <a:r>
              <a:rPr lang="en-IN" sz="1200" dirty="0">
                <a:solidFill>
                  <a:schemeClr val="accent4"/>
                </a:solidFill>
              </a:rPr>
              <a:t>(</a:t>
            </a:r>
            <a:r>
              <a:rPr lang="en-IN" sz="1200" dirty="0" err="1">
                <a:solidFill>
                  <a:schemeClr val="accent4"/>
                </a:solidFill>
              </a:rPr>
              <a:t>X_train</a:t>
            </a:r>
            <a:r>
              <a:rPr lang="en-IN" sz="1200" dirty="0">
                <a:solidFill>
                  <a:schemeClr val="accent4"/>
                </a:solidFill>
              </a:rPr>
              <a:t>)</a:t>
            </a:r>
            <a:r>
              <a:rPr lang="en-IN" sz="1200" dirty="0" err="1">
                <a:solidFill>
                  <a:schemeClr val="accent4"/>
                </a:solidFill>
              </a:rPr>
              <a:t>X_test_scaled</a:t>
            </a:r>
            <a:r>
              <a:rPr lang="en-IN" sz="1200" dirty="0">
                <a:solidFill>
                  <a:schemeClr val="accent4"/>
                </a:solidFill>
              </a:rPr>
              <a:t> = </a:t>
            </a:r>
            <a:r>
              <a:rPr lang="en-IN" sz="1200" dirty="0" err="1">
                <a:solidFill>
                  <a:schemeClr val="accent4"/>
                </a:solidFill>
              </a:rPr>
              <a:t>scaler.transform</a:t>
            </a:r>
            <a:r>
              <a:rPr lang="en-IN" sz="1200" dirty="0">
                <a:solidFill>
                  <a:schemeClr val="accent4"/>
                </a:solidFill>
              </a:rPr>
              <a:t>(</a:t>
            </a:r>
            <a:r>
              <a:rPr lang="en-IN" sz="1200" dirty="0" err="1">
                <a:solidFill>
                  <a:schemeClr val="accent4"/>
                </a:solidFill>
              </a:rPr>
              <a:t>X_test</a:t>
            </a:r>
            <a:r>
              <a:rPr lang="en-IN" sz="1200" dirty="0">
                <a:solidFill>
                  <a:schemeClr val="accent4"/>
                </a:solidFill>
              </a:rPr>
              <a:t>)# Initialize </a:t>
            </a:r>
            <a:r>
              <a:rPr lang="en-IN" sz="1200" dirty="0" err="1">
                <a:solidFill>
                  <a:schemeClr val="accent4"/>
                </a:solidFill>
              </a:rPr>
              <a:t>modelslogreg</a:t>
            </a:r>
            <a:r>
              <a:rPr lang="en-IN" sz="1200" dirty="0">
                <a:solidFill>
                  <a:schemeClr val="accent4"/>
                </a:solidFill>
              </a:rPr>
              <a:t> = </a:t>
            </a:r>
            <a:r>
              <a:rPr lang="en-IN" sz="1200" dirty="0" err="1">
                <a:solidFill>
                  <a:schemeClr val="accent4"/>
                </a:solidFill>
              </a:rPr>
              <a:t>LogisticRegression</a:t>
            </a:r>
            <a:r>
              <a:rPr lang="en-IN" sz="1200" dirty="0">
                <a:solidFill>
                  <a:schemeClr val="accent4"/>
                </a:solidFill>
              </a:rPr>
              <a:t>(</a:t>
            </a:r>
            <a:r>
              <a:rPr lang="en-IN" sz="1200" dirty="0" err="1">
                <a:solidFill>
                  <a:schemeClr val="accent4"/>
                </a:solidFill>
              </a:rPr>
              <a:t>random_state</a:t>
            </a:r>
            <a:r>
              <a:rPr lang="en-IN" sz="1200" dirty="0">
                <a:solidFill>
                  <a:schemeClr val="accent4"/>
                </a:solidFill>
              </a:rPr>
              <a:t>=42)</a:t>
            </a:r>
            <a:r>
              <a:rPr lang="en-IN" sz="1200" dirty="0" err="1">
                <a:solidFill>
                  <a:schemeClr val="accent4"/>
                </a:solidFill>
              </a:rPr>
              <a:t>knn</a:t>
            </a:r>
            <a:r>
              <a:rPr lang="en-IN" sz="1200" dirty="0">
                <a:solidFill>
                  <a:schemeClr val="accent4"/>
                </a:solidFill>
              </a:rPr>
              <a:t> = </a:t>
            </a:r>
            <a:r>
              <a:rPr lang="en-IN" sz="1200" dirty="0" err="1">
                <a:solidFill>
                  <a:schemeClr val="accent4"/>
                </a:solidFill>
              </a:rPr>
              <a:t>KNeighborsClassifier</a:t>
            </a:r>
            <a:r>
              <a:rPr lang="en-IN" sz="1200" dirty="0">
                <a:solidFill>
                  <a:schemeClr val="accent4"/>
                </a:solidFill>
              </a:rPr>
              <a:t>(</a:t>
            </a:r>
            <a:r>
              <a:rPr lang="en-IN" sz="1200" dirty="0" err="1">
                <a:solidFill>
                  <a:schemeClr val="accent4"/>
                </a:solidFill>
              </a:rPr>
              <a:t>n_neighbors</a:t>
            </a:r>
            <a:r>
              <a:rPr lang="en-IN" sz="1200" dirty="0">
                <a:solidFill>
                  <a:schemeClr val="accent4"/>
                </a:solidFill>
              </a:rPr>
              <a:t>=5)# Train Logistic Regression </a:t>
            </a:r>
            <a:r>
              <a:rPr lang="en-IN" sz="1200" dirty="0" err="1">
                <a:solidFill>
                  <a:schemeClr val="accent4"/>
                </a:solidFill>
              </a:rPr>
              <a:t>modellogreg.fit</a:t>
            </a:r>
            <a:r>
              <a:rPr lang="en-IN" sz="1200" dirty="0">
                <a:solidFill>
                  <a:schemeClr val="accent4"/>
                </a:solidFill>
              </a:rPr>
              <a:t>(</a:t>
            </a:r>
            <a:r>
              <a:rPr lang="en-IN" sz="1200" dirty="0" err="1">
                <a:solidFill>
                  <a:schemeClr val="accent4"/>
                </a:solidFill>
              </a:rPr>
              <a:t>X_train_scaled</a:t>
            </a:r>
            <a:r>
              <a:rPr lang="en-IN" sz="1200" dirty="0">
                <a:solidFill>
                  <a:schemeClr val="accent4"/>
                </a:solidFill>
              </a:rPr>
              <a:t>, </a:t>
            </a:r>
            <a:r>
              <a:rPr lang="en-IN" sz="1200" dirty="0" err="1">
                <a:solidFill>
                  <a:schemeClr val="accent4"/>
                </a:solidFill>
              </a:rPr>
              <a:t>y_train</a:t>
            </a:r>
            <a:r>
              <a:rPr lang="en-IN" sz="1200" dirty="0">
                <a:solidFill>
                  <a:schemeClr val="accent4"/>
                </a:solidFill>
              </a:rPr>
              <a:t>)# Train KNN </a:t>
            </a:r>
            <a:r>
              <a:rPr lang="en-IN" sz="1200" dirty="0" err="1">
                <a:solidFill>
                  <a:schemeClr val="accent4"/>
                </a:solidFill>
              </a:rPr>
              <a:t>modelknn.fit</a:t>
            </a:r>
            <a:r>
              <a:rPr lang="en-IN" sz="1200" dirty="0">
                <a:solidFill>
                  <a:schemeClr val="accent4"/>
                </a:solidFill>
              </a:rPr>
              <a:t>(</a:t>
            </a:r>
            <a:r>
              <a:rPr lang="en-IN" sz="1200" dirty="0" err="1">
                <a:solidFill>
                  <a:schemeClr val="accent4"/>
                </a:solidFill>
              </a:rPr>
              <a:t>X_train_scaled</a:t>
            </a:r>
            <a:r>
              <a:rPr lang="en-IN" sz="1200" dirty="0">
                <a:solidFill>
                  <a:schemeClr val="accent4"/>
                </a:solidFill>
              </a:rPr>
              <a:t>, </a:t>
            </a:r>
            <a:r>
              <a:rPr lang="en-IN" sz="1200" dirty="0" err="1">
                <a:solidFill>
                  <a:schemeClr val="accent4"/>
                </a:solidFill>
              </a:rPr>
              <a:t>y_train</a:t>
            </a:r>
            <a:r>
              <a:rPr lang="en-IN" sz="1200" dirty="0">
                <a:solidFill>
                  <a:schemeClr val="accent4"/>
                </a:solidFill>
              </a:rPr>
              <a:t>)# Make </a:t>
            </a:r>
            <a:r>
              <a:rPr lang="en-IN" sz="1200" dirty="0" err="1">
                <a:solidFill>
                  <a:schemeClr val="accent4"/>
                </a:solidFill>
              </a:rPr>
              <a:t>predictionsy_pred_logreg</a:t>
            </a:r>
            <a:r>
              <a:rPr lang="en-IN" sz="1200" dirty="0">
                <a:solidFill>
                  <a:schemeClr val="accent4"/>
                </a:solidFill>
              </a:rPr>
              <a:t> = </a:t>
            </a:r>
            <a:r>
              <a:rPr lang="en-IN" sz="1200" dirty="0" err="1">
                <a:solidFill>
                  <a:schemeClr val="accent4"/>
                </a:solidFill>
              </a:rPr>
              <a:t>logreg.predict</a:t>
            </a:r>
            <a:r>
              <a:rPr lang="en-IN" sz="1200" dirty="0">
                <a:solidFill>
                  <a:schemeClr val="accent4"/>
                </a:solidFill>
              </a:rPr>
              <a:t>(</a:t>
            </a:r>
            <a:r>
              <a:rPr lang="en-IN" sz="1200" dirty="0" err="1">
                <a:solidFill>
                  <a:schemeClr val="accent4"/>
                </a:solidFill>
              </a:rPr>
              <a:t>X_test_scaled</a:t>
            </a:r>
            <a:r>
              <a:rPr lang="en-IN" sz="1200" dirty="0">
                <a:solidFill>
                  <a:schemeClr val="accent4"/>
                </a:solidFill>
              </a:rPr>
              <a:t>)</a:t>
            </a:r>
            <a:r>
              <a:rPr lang="en-IN" sz="1200" dirty="0" err="1">
                <a:solidFill>
                  <a:schemeClr val="accent4"/>
                </a:solidFill>
              </a:rPr>
              <a:t>y_pred_knn</a:t>
            </a:r>
            <a:r>
              <a:rPr lang="en-IN" sz="1200" dirty="0">
                <a:solidFill>
                  <a:schemeClr val="accent4"/>
                </a:solidFill>
              </a:rPr>
              <a:t> = </a:t>
            </a:r>
            <a:r>
              <a:rPr lang="en-IN" sz="1200" dirty="0" err="1">
                <a:solidFill>
                  <a:schemeClr val="accent4"/>
                </a:solidFill>
              </a:rPr>
              <a:t>knn.predict</a:t>
            </a:r>
            <a:r>
              <a:rPr lang="en-IN" sz="1200" dirty="0">
                <a:solidFill>
                  <a:schemeClr val="accent4"/>
                </a:solidFill>
              </a:rPr>
              <a:t>(</a:t>
            </a:r>
            <a:r>
              <a:rPr lang="en-IN" sz="1200" dirty="0" err="1">
                <a:solidFill>
                  <a:schemeClr val="accent4"/>
                </a:solidFill>
              </a:rPr>
              <a:t>X_test_scaled</a:t>
            </a:r>
            <a:r>
              <a:rPr lang="en-IN" sz="1200" dirty="0">
                <a:solidFill>
                  <a:schemeClr val="accent4"/>
                </a:solidFill>
              </a:rPr>
              <a:t>)# Evaluate both </a:t>
            </a:r>
            <a:r>
              <a:rPr lang="en-IN" sz="1200" dirty="0" err="1">
                <a:solidFill>
                  <a:schemeClr val="accent4"/>
                </a:solidFill>
              </a:rPr>
              <a:t>modelslogreg_accuracy</a:t>
            </a:r>
            <a:r>
              <a:rPr lang="en-IN" sz="1200" dirty="0">
                <a:solidFill>
                  <a:schemeClr val="accent4"/>
                </a:solidFill>
              </a:rPr>
              <a:t> = </a:t>
            </a:r>
            <a:r>
              <a:rPr lang="en-IN" sz="1200" dirty="0" err="1">
                <a:solidFill>
                  <a:schemeClr val="accent4"/>
                </a:solidFill>
              </a:rPr>
              <a:t>accuracy_score</a:t>
            </a:r>
            <a:r>
              <a:rPr lang="en-IN" sz="1200" dirty="0">
                <a:solidFill>
                  <a:schemeClr val="accent4"/>
                </a:solidFill>
              </a:rPr>
              <a:t>(</a:t>
            </a:r>
            <a:r>
              <a:rPr lang="en-IN" sz="1200" dirty="0" err="1">
                <a:solidFill>
                  <a:schemeClr val="accent4"/>
                </a:solidFill>
              </a:rPr>
              <a:t>y_test</a:t>
            </a:r>
            <a:r>
              <a:rPr lang="en-IN" sz="1200" dirty="0">
                <a:solidFill>
                  <a:schemeClr val="accent4"/>
                </a:solidFill>
              </a:rPr>
              <a:t>, </a:t>
            </a:r>
            <a:r>
              <a:rPr lang="en-IN" sz="1200" dirty="0" err="1">
                <a:solidFill>
                  <a:schemeClr val="accent4"/>
                </a:solidFill>
              </a:rPr>
              <a:t>y_pred_logreg</a:t>
            </a:r>
            <a:r>
              <a:rPr lang="en-IN" sz="1200" dirty="0">
                <a:solidFill>
                  <a:schemeClr val="accent4"/>
                </a:solidFill>
              </a:rPr>
              <a:t>)</a:t>
            </a:r>
            <a:r>
              <a:rPr lang="en-IN" sz="1200" dirty="0" err="1">
                <a:solidFill>
                  <a:schemeClr val="accent4"/>
                </a:solidFill>
              </a:rPr>
              <a:t>knn_accuracy</a:t>
            </a:r>
            <a:r>
              <a:rPr lang="en-IN" sz="1200" dirty="0">
                <a:solidFill>
                  <a:schemeClr val="accent4"/>
                </a:solidFill>
              </a:rPr>
              <a:t> = </a:t>
            </a:r>
            <a:r>
              <a:rPr lang="en-IN" sz="1200" dirty="0" err="1">
                <a:solidFill>
                  <a:schemeClr val="accent4"/>
                </a:solidFill>
              </a:rPr>
              <a:t>accuracy_score</a:t>
            </a:r>
            <a:r>
              <a:rPr lang="en-IN" sz="1200" dirty="0">
                <a:solidFill>
                  <a:schemeClr val="accent4"/>
                </a:solidFill>
              </a:rPr>
              <a:t>(</a:t>
            </a:r>
            <a:r>
              <a:rPr lang="en-IN" sz="1200" dirty="0" err="1">
                <a:solidFill>
                  <a:schemeClr val="accent4"/>
                </a:solidFill>
              </a:rPr>
              <a:t>y_test</a:t>
            </a:r>
            <a:r>
              <a:rPr lang="en-IN" sz="1200" dirty="0">
                <a:solidFill>
                  <a:schemeClr val="accent4"/>
                </a:solidFill>
              </a:rPr>
              <a:t>, </a:t>
            </a:r>
            <a:r>
              <a:rPr lang="en-IN" sz="1200" dirty="0" err="1">
                <a:solidFill>
                  <a:schemeClr val="accent4"/>
                </a:solidFill>
              </a:rPr>
              <a:t>y_pred_knn</a:t>
            </a:r>
            <a:r>
              <a:rPr lang="en-IN" sz="1200" dirty="0">
                <a:solidFill>
                  <a:schemeClr val="accent4"/>
                </a:solidFill>
              </a:rPr>
              <a:t>)</a:t>
            </a:r>
            <a:r>
              <a:rPr lang="en-IN" sz="1200" dirty="0" err="1">
                <a:solidFill>
                  <a:schemeClr val="accent4"/>
                </a:solidFill>
              </a:rPr>
              <a:t>logreg_report</a:t>
            </a:r>
            <a:r>
              <a:rPr lang="en-IN" sz="1200" dirty="0">
                <a:solidFill>
                  <a:schemeClr val="accent4"/>
                </a:solidFill>
              </a:rPr>
              <a:t> = </a:t>
            </a:r>
            <a:r>
              <a:rPr lang="en-IN" sz="1200" dirty="0" err="1">
                <a:solidFill>
                  <a:schemeClr val="accent4"/>
                </a:solidFill>
              </a:rPr>
              <a:t>classification_report</a:t>
            </a:r>
            <a:r>
              <a:rPr lang="en-IN" sz="1200" dirty="0">
                <a:solidFill>
                  <a:schemeClr val="accent4"/>
                </a:solidFill>
              </a:rPr>
              <a:t>(</a:t>
            </a:r>
            <a:r>
              <a:rPr lang="en-IN" sz="1200" dirty="0" err="1">
                <a:solidFill>
                  <a:schemeClr val="accent4"/>
                </a:solidFill>
              </a:rPr>
              <a:t>y_test</a:t>
            </a:r>
            <a:r>
              <a:rPr lang="en-IN" sz="1200" dirty="0">
                <a:solidFill>
                  <a:schemeClr val="accent4"/>
                </a:solidFill>
              </a:rPr>
              <a:t>, </a:t>
            </a:r>
            <a:r>
              <a:rPr lang="en-IN" sz="1200" dirty="0" err="1">
                <a:solidFill>
                  <a:schemeClr val="accent4"/>
                </a:solidFill>
              </a:rPr>
              <a:t>y_pred_logreg</a:t>
            </a:r>
            <a:r>
              <a:rPr lang="en-IN" sz="1200" dirty="0">
                <a:solidFill>
                  <a:schemeClr val="accent4"/>
                </a:solidFill>
              </a:rPr>
              <a:t>)</a:t>
            </a:r>
            <a:r>
              <a:rPr lang="en-IN" sz="1200" dirty="0" err="1">
                <a:solidFill>
                  <a:schemeClr val="accent4"/>
                </a:solidFill>
              </a:rPr>
              <a:t>knn_report</a:t>
            </a:r>
            <a:r>
              <a:rPr lang="en-IN" sz="1200" dirty="0">
                <a:solidFill>
                  <a:schemeClr val="accent4"/>
                </a:solidFill>
              </a:rPr>
              <a:t> = </a:t>
            </a:r>
            <a:r>
              <a:rPr lang="en-IN" sz="1200" dirty="0" err="1">
                <a:solidFill>
                  <a:schemeClr val="accent4"/>
                </a:solidFill>
              </a:rPr>
              <a:t>classification_report</a:t>
            </a:r>
            <a:r>
              <a:rPr lang="en-IN" sz="1200" dirty="0">
                <a:solidFill>
                  <a:schemeClr val="accent4"/>
                </a:solidFill>
              </a:rPr>
              <a:t>(</a:t>
            </a:r>
            <a:r>
              <a:rPr lang="en-IN" sz="1200" dirty="0" err="1">
                <a:solidFill>
                  <a:schemeClr val="accent4"/>
                </a:solidFill>
              </a:rPr>
              <a:t>y_test</a:t>
            </a:r>
            <a:r>
              <a:rPr lang="en-IN" sz="1200" dirty="0">
                <a:solidFill>
                  <a:schemeClr val="accent4"/>
                </a:solidFill>
              </a:rPr>
              <a:t>, </a:t>
            </a:r>
            <a:r>
              <a:rPr lang="en-IN" sz="1200" dirty="0" err="1">
                <a:solidFill>
                  <a:schemeClr val="accent4"/>
                </a:solidFill>
              </a:rPr>
              <a:t>y_pred_knn</a:t>
            </a:r>
            <a:r>
              <a:rPr lang="en-IN" sz="1200" dirty="0">
                <a:solidFill>
                  <a:schemeClr val="accent4"/>
                </a:solidFill>
              </a:rPr>
              <a:t>)</a:t>
            </a:r>
            <a:r>
              <a:rPr lang="en-IN" sz="1200" dirty="0" err="1">
                <a:solidFill>
                  <a:schemeClr val="accent4"/>
                </a:solidFill>
              </a:rPr>
              <a:t>logreg_roc_auc</a:t>
            </a:r>
            <a:r>
              <a:rPr lang="en-IN" sz="1200" dirty="0">
                <a:solidFill>
                  <a:schemeClr val="accent4"/>
                </a:solidFill>
              </a:rPr>
              <a:t> = </a:t>
            </a:r>
            <a:r>
              <a:rPr lang="en-IN" sz="1200" dirty="0" err="1">
                <a:solidFill>
                  <a:schemeClr val="accent4"/>
                </a:solidFill>
              </a:rPr>
              <a:t>roc_auc_score</a:t>
            </a:r>
            <a:r>
              <a:rPr lang="en-IN" sz="1200" dirty="0">
                <a:solidFill>
                  <a:schemeClr val="accent4"/>
                </a:solidFill>
              </a:rPr>
              <a:t>(</a:t>
            </a:r>
            <a:r>
              <a:rPr lang="en-IN" sz="1200" dirty="0" err="1">
                <a:solidFill>
                  <a:schemeClr val="accent4"/>
                </a:solidFill>
              </a:rPr>
              <a:t>y_test</a:t>
            </a:r>
            <a:r>
              <a:rPr lang="en-IN" sz="1200" dirty="0">
                <a:solidFill>
                  <a:schemeClr val="accent4"/>
                </a:solidFill>
              </a:rPr>
              <a:t>, </a:t>
            </a:r>
            <a:r>
              <a:rPr lang="en-IN" sz="1200" dirty="0" err="1">
                <a:solidFill>
                  <a:schemeClr val="accent4"/>
                </a:solidFill>
              </a:rPr>
              <a:t>logreg.predict_proba</a:t>
            </a:r>
            <a:r>
              <a:rPr lang="en-IN" sz="1200" dirty="0">
                <a:solidFill>
                  <a:schemeClr val="accent4"/>
                </a:solidFill>
              </a:rPr>
              <a:t>(</a:t>
            </a:r>
            <a:r>
              <a:rPr lang="en-IN" sz="1200" dirty="0" err="1">
                <a:solidFill>
                  <a:schemeClr val="accent4"/>
                </a:solidFill>
              </a:rPr>
              <a:t>X_test_scaled</a:t>
            </a:r>
            <a:r>
              <a:rPr lang="en-IN" sz="1200" dirty="0">
                <a:solidFill>
                  <a:schemeClr val="accent4"/>
                </a:solidFill>
              </a:rPr>
              <a:t>)[:, 1])</a:t>
            </a:r>
            <a:r>
              <a:rPr lang="en-IN" sz="1200" dirty="0" err="1">
                <a:solidFill>
                  <a:schemeClr val="accent4"/>
                </a:solidFill>
              </a:rPr>
              <a:t>knn_roc_auc</a:t>
            </a:r>
            <a:r>
              <a:rPr lang="en-IN" sz="1200" dirty="0">
                <a:solidFill>
                  <a:schemeClr val="accent4"/>
                </a:solidFill>
              </a:rPr>
              <a:t> = </a:t>
            </a:r>
            <a:r>
              <a:rPr lang="en-IN" sz="1200" dirty="0" err="1">
                <a:solidFill>
                  <a:schemeClr val="accent4"/>
                </a:solidFill>
              </a:rPr>
              <a:t>roc_auc_score</a:t>
            </a:r>
            <a:r>
              <a:rPr lang="en-IN" sz="1200" dirty="0">
                <a:solidFill>
                  <a:schemeClr val="accent4"/>
                </a:solidFill>
              </a:rPr>
              <a:t>(</a:t>
            </a:r>
            <a:r>
              <a:rPr lang="en-IN" sz="1200" dirty="0" err="1">
                <a:solidFill>
                  <a:schemeClr val="accent4"/>
                </a:solidFill>
              </a:rPr>
              <a:t>y_test</a:t>
            </a:r>
            <a:r>
              <a:rPr lang="en-IN" sz="1200" dirty="0">
                <a:solidFill>
                  <a:schemeClr val="accent4"/>
                </a:solidFill>
              </a:rPr>
              <a:t>, </a:t>
            </a:r>
            <a:r>
              <a:rPr lang="en-IN" sz="1200" dirty="0" err="1">
                <a:solidFill>
                  <a:schemeClr val="accent4"/>
                </a:solidFill>
              </a:rPr>
              <a:t>knn.predict_proba</a:t>
            </a:r>
            <a:r>
              <a:rPr lang="en-IN" sz="1200" dirty="0">
                <a:solidFill>
                  <a:schemeClr val="accent4"/>
                </a:solidFill>
              </a:rPr>
              <a:t>(</a:t>
            </a:r>
            <a:r>
              <a:rPr lang="en-IN" sz="1200" dirty="0" err="1">
                <a:solidFill>
                  <a:schemeClr val="accent4"/>
                </a:solidFill>
              </a:rPr>
              <a:t>X_test_scaled</a:t>
            </a:r>
            <a:r>
              <a:rPr lang="en-IN" sz="1200" dirty="0">
                <a:solidFill>
                  <a:schemeClr val="accent4"/>
                </a:solidFill>
              </a:rPr>
              <a:t>)[:, 1])</a:t>
            </a:r>
            <a:r>
              <a:rPr lang="en-IN" sz="1200" dirty="0" err="1">
                <a:solidFill>
                  <a:schemeClr val="accent4"/>
                </a:solidFill>
              </a:rPr>
              <a:t>logreg_accuracy</a:t>
            </a:r>
            <a:r>
              <a:rPr lang="en-IN" sz="1200" dirty="0">
                <a:solidFill>
                  <a:schemeClr val="accent4"/>
                </a:solidFill>
              </a:rPr>
              <a:t>, </a:t>
            </a:r>
            <a:r>
              <a:rPr lang="en-IN" sz="1200" dirty="0" err="1">
                <a:solidFill>
                  <a:schemeClr val="accent4"/>
                </a:solidFill>
              </a:rPr>
              <a:t>knn_accuracy</a:t>
            </a:r>
            <a:r>
              <a:rPr lang="en-IN" sz="1200" dirty="0">
                <a:solidFill>
                  <a:schemeClr val="accent4"/>
                </a:solidFill>
              </a:rPr>
              <a:t>, </a:t>
            </a:r>
            <a:r>
              <a:rPr lang="en-IN" sz="1200" dirty="0" err="1">
                <a:solidFill>
                  <a:schemeClr val="accent4"/>
                </a:solidFill>
              </a:rPr>
              <a:t>logreg_report</a:t>
            </a:r>
            <a:r>
              <a:rPr lang="en-IN" sz="1200" dirty="0">
                <a:solidFill>
                  <a:schemeClr val="accent4"/>
                </a:solidFill>
              </a:rPr>
              <a:t>, </a:t>
            </a:r>
            <a:r>
              <a:rPr lang="en-IN" sz="1200" dirty="0" err="1">
                <a:solidFill>
                  <a:schemeClr val="accent4"/>
                </a:solidFill>
              </a:rPr>
              <a:t>knn_report</a:t>
            </a:r>
            <a:r>
              <a:rPr lang="en-IN" sz="1200" dirty="0">
                <a:solidFill>
                  <a:schemeClr val="accent4"/>
                </a:solidFill>
              </a:rPr>
              <a:t>, </a:t>
            </a:r>
            <a:r>
              <a:rPr lang="en-IN" sz="1200" dirty="0" err="1">
                <a:solidFill>
                  <a:schemeClr val="accent4"/>
                </a:solidFill>
              </a:rPr>
              <a:t>logreg_roc_auc</a:t>
            </a:r>
            <a:r>
              <a:rPr lang="en-IN" sz="1200" dirty="0">
                <a:solidFill>
                  <a:schemeClr val="accent4"/>
                </a:solidFill>
              </a:rPr>
              <a:t>, </a:t>
            </a:r>
            <a:r>
              <a:rPr lang="en-IN" sz="1200" dirty="0" err="1">
                <a:solidFill>
                  <a:schemeClr val="accent4"/>
                </a:solidFill>
              </a:rPr>
              <a:t>knn_roc_aucfor</a:t>
            </a:r>
            <a:r>
              <a:rPr lang="en-IN" sz="1200" dirty="0">
                <a:solidFill>
                  <a:schemeClr val="accent4"/>
                </a:solidFill>
              </a:rPr>
              <a:t> model, metrics in </a:t>
            </a:r>
            <a:r>
              <a:rPr lang="en-IN" sz="1200" dirty="0" err="1">
                <a:solidFill>
                  <a:schemeClr val="accent4"/>
                </a:solidFill>
              </a:rPr>
              <a:t>results.items</a:t>
            </a:r>
            <a:r>
              <a:rPr lang="en-IN" sz="1200" dirty="0">
                <a:solidFill>
                  <a:schemeClr val="accent4"/>
                </a:solidFill>
              </a:rPr>
              <a:t>():    print(f"{model}:\n")    print(</a:t>
            </a:r>
            <a:r>
              <a:rPr lang="en-IN" sz="1200" dirty="0" err="1">
                <a:solidFill>
                  <a:schemeClr val="accent4"/>
                </a:solidFill>
              </a:rPr>
              <a:t>f"Accuracy</a:t>
            </a:r>
            <a:r>
              <a:rPr lang="en-IN" sz="1200" dirty="0">
                <a:solidFill>
                  <a:schemeClr val="accent4"/>
                </a:solidFill>
              </a:rPr>
              <a:t>: {metrics['Accuracy']:.4f}")    print(</a:t>
            </a:r>
            <a:r>
              <a:rPr lang="en-IN" sz="1200" dirty="0" err="1">
                <a:solidFill>
                  <a:schemeClr val="accent4"/>
                </a:solidFill>
              </a:rPr>
              <a:t>f"ROC</a:t>
            </a:r>
            <a:r>
              <a:rPr lang="en-IN" sz="1200" dirty="0">
                <a:solidFill>
                  <a:schemeClr val="accent4"/>
                </a:solidFill>
              </a:rPr>
              <a:t> AUC: {metrics['ROC AUC']:.4f}")    print("Classification Report:")    print(metrics['Classification Report'])    </a:t>
            </a:r>
          </a:p>
        </p:txBody>
      </p:sp>
    </p:spTree>
    <p:extLst>
      <p:ext uri="{BB962C8B-B14F-4D97-AF65-F5344CB8AC3E}">
        <p14:creationId xmlns:p14="http://schemas.microsoft.com/office/powerpoint/2010/main" val="24977750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41"/>
        <p:cNvGrpSpPr/>
        <p:nvPr/>
      </p:nvGrpSpPr>
      <p:grpSpPr>
        <a:xfrm>
          <a:off x="0" y="0"/>
          <a:ext cx="0" cy="0"/>
          <a:chOff x="0" y="0"/>
          <a:chExt cx="0" cy="0"/>
        </a:xfrm>
      </p:grpSpPr>
      <p:sp>
        <p:nvSpPr>
          <p:cNvPr id="142" name="Google Shape;142;p28"/>
          <p:cNvSpPr txBox="1">
            <a:spLocks noGrp="1"/>
          </p:cNvSpPr>
          <p:nvPr>
            <p:ph type="title"/>
          </p:nvPr>
        </p:nvSpPr>
        <p:spPr>
          <a:xfrm>
            <a:off x="-90920" y="2157"/>
            <a:ext cx="3667835" cy="891974"/>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N" sz="4000" dirty="0">
                <a:solidFill>
                  <a:schemeClr val="bg1">
                    <a:lumMod val="40000"/>
                    <a:lumOff val="60000"/>
                  </a:schemeClr>
                </a:solidFill>
                <a:latin typeface="Times New Roman" panose="02020603050405020304" pitchFamily="18" charset="0"/>
                <a:cs typeface="Times New Roman" panose="02020603050405020304" pitchFamily="18" charset="0"/>
                <a:sym typeface="Anton"/>
              </a:rPr>
              <a:t>Interp</a:t>
            </a:r>
            <a:r>
              <a:rPr lang="en-IN" sz="4000" dirty="0">
                <a:solidFill>
                  <a:schemeClr val="tx2"/>
                </a:solidFill>
                <a:latin typeface="Times New Roman" panose="02020603050405020304" pitchFamily="18" charset="0"/>
                <a:cs typeface="Times New Roman" panose="02020603050405020304" pitchFamily="18" charset="0"/>
                <a:sym typeface="Anton"/>
              </a:rPr>
              <a:t>retation</a:t>
            </a:r>
            <a:r>
              <a:rPr lang="en-IN" sz="4000" dirty="0">
                <a:solidFill>
                  <a:schemeClr val="bg1">
                    <a:lumMod val="40000"/>
                    <a:lumOff val="60000"/>
                  </a:schemeClr>
                </a:solidFill>
                <a:latin typeface="Times New Roman" panose="02020603050405020304" pitchFamily="18" charset="0"/>
                <a:cs typeface="Times New Roman" panose="02020603050405020304" pitchFamily="18" charset="0"/>
                <a:sym typeface="Anton"/>
              </a:rPr>
              <a:t>:</a:t>
            </a:r>
            <a:endParaRPr sz="4000" dirty="0">
              <a:solidFill>
                <a:schemeClr val="bg1">
                  <a:lumMod val="40000"/>
                  <a:lumOff val="60000"/>
                </a:schemeClr>
              </a:solidFill>
              <a:latin typeface="Times New Roman" panose="02020603050405020304" pitchFamily="18" charset="0"/>
              <a:cs typeface="Times New Roman" panose="02020603050405020304" pitchFamily="18" charset="0"/>
              <a:sym typeface="Anton"/>
            </a:endParaRPr>
          </a:p>
        </p:txBody>
      </p:sp>
      <p:cxnSp>
        <p:nvCxnSpPr>
          <p:cNvPr id="143" name="Google Shape;143;p28"/>
          <p:cNvCxnSpPr>
            <a:cxnSpLocks/>
          </p:cNvCxnSpPr>
          <p:nvPr/>
        </p:nvCxnSpPr>
        <p:spPr>
          <a:xfrm>
            <a:off x="6151750" y="-92149"/>
            <a:ext cx="0" cy="5429693"/>
          </a:xfrm>
          <a:prstGeom prst="straightConnector1">
            <a:avLst/>
          </a:prstGeom>
          <a:noFill/>
          <a:ln w="19050" cap="flat" cmpd="sng">
            <a:solidFill>
              <a:schemeClr val="lt2"/>
            </a:solidFill>
            <a:prstDash val="solid"/>
            <a:round/>
            <a:headEnd type="oval" w="med" len="med"/>
            <a:tailEnd type="oval" w="med" len="med"/>
          </a:ln>
        </p:spPr>
      </p:cxnSp>
      <p:sp>
        <p:nvSpPr>
          <p:cNvPr id="52" name="Google Shape;149;p28">
            <a:extLst>
              <a:ext uri="{FF2B5EF4-FFF2-40B4-BE49-F238E27FC236}">
                <a16:creationId xmlns:a16="http://schemas.microsoft.com/office/drawing/2014/main" id="{29C9AC4C-E463-4160-9AB3-24799DA43E78}"/>
              </a:ext>
            </a:extLst>
          </p:cNvPr>
          <p:cNvSpPr txBox="1"/>
          <p:nvPr/>
        </p:nvSpPr>
        <p:spPr>
          <a:xfrm>
            <a:off x="5272960" y="4784299"/>
            <a:ext cx="758372" cy="626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2400" b="1" dirty="0">
              <a:solidFill>
                <a:schemeClr val="bg1">
                  <a:lumMod val="40000"/>
                  <a:lumOff val="60000"/>
                </a:schemeClr>
              </a:solidFill>
              <a:latin typeface="Times New Roman" panose="02020603050405020304" pitchFamily="18" charset="0"/>
              <a:ea typeface="Rajdhani"/>
              <a:cs typeface="Times New Roman" panose="02020603050405020304" pitchFamily="18" charset="0"/>
              <a:sym typeface="Rajdhani"/>
            </a:endParaRPr>
          </a:p>
        </p:txBody>
      </p:sp>
      <p:sp>
        <p:nvSpPr>
          <p:cNvPr id="53" name="Google Shape;148;p28">
            <a:extLst>
              <a:ext uri="{FF2B5EF4-FFF2-40B4-BE49-F238E27FC236}">
                <a16:creationId xmlns:a16="http://schemas.microsoft.com/office/drawing/2014/main" id="{F6AEDCCC-5455-4C25-8463-D9594CAC96F6}"/>
              </a:ext>
            </a:extLst>
          </p:cNvPr>
          <p:cNvSpPr txBox="1"/>
          <p:nvPr/>
        </p:nvSpPr>
        <p:spPr>
          <a:xfrm>
            <a:off x="6255974" y="4784299"/>
            <a:ext cx="2063723" cy="626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dirty="0">
              <a:solidFill>
                <a:schemeClr val="lt2"/>
              </a:solidFill>
              <a:latin typeface="Times New Roman" panose="02020603050405020304" pitchFamily="18" charset="0"/>
              <a:ea typeface="Fira Sans Condensed Light"/>
              <a:cs typeface="Times New Roman" panose="02020603050405020304" pitchFamily="18" charset="0"/>
              <a:sym typeface="Fira Sans Condensed Light"/>
            </a:endParaRPr>
          </a:p>
        </p:txBody>
      </p:sp>
      <p:sp>
        <p:nvSpPr>
          <p:cNvPr id="12" name="Callout: Bent Line 11">
            <a:extLst>
              <a:ext uri="{FF2B5EF4-FFF2-40B4-BE49-F238E27FC236}">
                <a16:creationId xmlns:a16="http://schemas.microsoft.com/office/drawing/2014/main" id="{6C319651-3B83-E64D-1C4F-A326BB1A041A}"/>
              </a:ext>
            </a:extLst>
          </p:cNvPr>
          <p:cNvSpPr/>
          <p:nvPr/>
        </p:nvSpPr>
        <p:spPr>
          <a:xfrm>
            <a:off x="6302269" y="228601"/>
            <a:ext cx="2714731" cy="4665596"/>
          </a:xfrm>
          <a:prstGeom prst="borderCallout2">
            <a:avLst>
              <a:gd name="adj1" fmla="val 7317"/>
              <a:gd name="adj2" fmla="val -380"/>
              <a:gd name="adj3" fmla="val 7862"/>
              <a:gd name="adj4" fmla="val -21345"/>
              <a:gd name="adj5" fmla="val 28116"/>
              <a:gd name="adj6" fmla="val -66315"/>
            </a:avLst>
          </a:prstGeom>
          <a:solidFill>
            <a:schemeClr val="accent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b="1" dirty="0">
                <a:solidFill>
                  <a:schemeClr val="accent4"/>
                </a:solidFill>
              </a:rPr>
              <a:t>Elbow Method Plot:</a:t>
            </a:r>
            <a:r>
              <a:rPr lang="en-US" sz="1200" dirty="0">
                <a:solidFill>
                  <a:schemeClr val="accent4"/>
                </a:solidFill>
              </a:rPr>
              <a:t> The plot shows the inertia values for different numbers of clusters (k). As k increases, inertia decreases, indicating better clustering. The "elbow" point appears around </a:t>
            </a:r>
            <a:r>
              <a:rPr lang="en-US" sz="1200" b="1" dirty="0">
                <a:solidFill>
                  <a:schemeClr val="accent4"/>
                </a:solidFill>
              </a:rPr>
              <a:t>k = 4 or 5</a:t>
            </a:r>
            <a:r>
              <a:rPr lang="en-US" sz="1200" dirty="0">
                <a:solidFill>
                  <a:schemeClr val="accent4"/>
                </a:solidFill>
              </a:rPr>
              <a:t>, suggesting these values are optimal for clustering, as beyond this point, the reduction in inertia becomes less significant.</a:t>
            </a:r>
          </a:p>
          <a:p>
            <a:r>
              <a:rPr lang="en-US" sz="1200" b="1" dirty="0">
                <a:solidFill>
                  <a:schemeClr val="accent4"/>
                </a:solidFill>
              </a:rPr>
              <a:t>Absenteeism by Education Group:</a:t>
            </a:r>
            <a:r>
              <a:rPr lang="en-US" sz="1200" dirty="0">
                <a:solidFill>
                  <a:schemeClr val="accent4"/>
                </a:solidFill>
              </a:rPr>
              <a:t> The analysis groups absenteeism data by education and reason for absence. The resulting bar plot will visually illustrate how different education levels impact the frequency of various absence reasons. This insight can help organizations develop targeted strategies to address absenteeism based on educational backgrounds, ultimately enhancing workforce management.</a:t>
            </a:r>
          </a:p>
        </p:txBody>
      </p:sp>
      <p:pic>
        <p:nvPicPr>
          <p:cNvPr id="2" name="Picture 1"/>
          <p:cNvPicPr>
            <a:picLocks noChangeAspect="1"/>
          </p:cNvPicPr>
          <p:nvPr/>
        </p:nvPicPr>
        <p:blipFill>
          <a:blip r:embed="rId3"/>
          <a:stretch>
            <a:fillRect/>
          </a:stretch>
        </p:blipFill>
        <p:spPr>
          <a:xfrm>
            <a:off x="180017" y="894131"/>
            <a:ext cx="5851315" cy="3810000"/>
          </a:xfrm>
          <a:prstGeom prst="rect">
            <a:avLst/>
          </a:prstGeom>
        </p:spPr>
      </p:pic>
    </p:spTree>
    <p:extLst>
      <p:ext uri="{BB962C8B-B14F-4D97-AF65-F5344CB8AC3E}">
        <p14:creationId xmlns:p14="http://schemas.microsoft.com/office/powerpoint/2010/main" val="16132658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41"/>
        <p:cNvGrpSpPr/>
        <p:nvPr/>
      </p:nvGrpSpPr>
      <p:grpSpPr>
        <a:xfrm>
          <a:off x="0" y="0"/>
          <a:ext cx="0" cy="0"/>
          <a:chOff x="0" y="0"/>
          <a:chExt cx="0" cy="0"/>
        </a:xfrm>
      </p:grpSpPr>
      <p:sp>
        <p:nvSpPr>
          <p:cNvPr id="142" name="Google Shape;142;p28"/>
          <p:cNvSpPr txBox="1">
            <a:spLocks noGrp="1"/>
          </p:cNvSpPr>
          <p:nvPr>
            <p:ph type="title"/>
          </p:nvPr>
        </p:nvSpPr>
        <p:spPr>
          <a:xfrm>
            <a:off x="-90920" y="2157"/>
            <a:ext cx="3667835" cy="891974"/>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N" sz="4000" dirty="0">
                <a:solidFill>
                  <a:schemeClr val="bg1">
                    <a:lumMod val="40000"/>
                    <a:lumOff val="60000"/>
                  </a:schemeClr>
                </a:solidFill>
                <a:latin typeface="Times New Roman" panose="02020603050405020304" pitchFamily="18" charset="0"/>
                <a:cs typeface="Times New Roman" panose="02020603050405020304" pitchFamily="18" charset="0"/>
                <a:sym typeface="Anton"/>
              </a:rPr>
              <a:t>Interp</a:t>
            </a:r>
            <a:r>
              <a:rPr lang="en-IN" sz="4000" dirty="0">
                <a:solidFill>
                  <a:schemeClr val="tx2"/>
                </a:solidFill>
                <a:latin typeface="Times New Roman" panose="02020603050405020304" pitchFamily="18" charset="0"/>
                <a:cs typeface="Times New Roman" panose="02020603050405020304" pitchFamily="18" charset="0"/>
                <a:sym typeface="Anton"/>
              </a:rPr>
              <a:t>retation</a:t>
            </a:r>
            <a:r>
              <a:rPr lang="en-IN" sz="4000" dirty="0">
                <a:solidFill>
                  <a:schemeClr val="bg1">
                    <a:lumMod val="40000"/>
                    <a:lumOff val="60000"/>
                  </a:schemeClr>
                </a:solidFill>
                <a:latin typeface="Times New Roman" panose="02020603050405020304" pitchFamily="18" charset="0"/>
                <a:cs typeface="Times New Roman" panose="02020603050405020304" pitchFamily="18" charset="0"/>
                <a:sym typeface="Anton"/>
              </a:rPr>
              <a:t>:</a:t>
            </a:r>
            <a:endParaRPr sz="4000" dirty="0">
              <a:solidFill>
                <a:schemeClr val="bg1">
                  <a:lumMod val="40000"/>
                  <a:lumOff val="60000"/>
                </a:schemeClr>
              </a:solidFill>
              <a:latin typeface="Times New Roman" panose="02020603050405020304" pitchFamily="18" charset="0"/>
              <a:cs typeface="Times New Roman" panose="02020603050405020304" pitchFamily="18" charset="0"/>
              <a:sym typeface="Anton"/>
            </a:endParaRPr>
          </a:p>
        </p:txBody>
      </p:sp>
      <p:cxnSp>
        <p:nvCxnSpPr>
          <p:cNvPr id="143" name="Google Shape;143;p28"/>
          <p:cNvCxnSpPr>
            <a:cxnSpLocks/>
          </p:cNvCxnSpPr>
          <p:nvPr/>
        </p:nvCxnSpPr>
        <p:spPr>
          <a:xfrm>
            <a:off x="6151750" y="-92149"/>
            <a:ext cx="0" cy="5429693"/>
          </a:xfrm>
          <a:prstGeom prst="straightConnector1">
            <a:avLst/>
          </a:prstGeom>
          <a:noFill/>
          <a:ln w="19050" cap="flat" cmpd="sng">
            <a:solidFill>
              <a:schemeClr val="lt2"/>
            </a:solidFill>
            <a:prstDash val="solid"/>
            <a:round/>
            <a:headEnd type="oval" w="med" len="med"/>
            <a:tailEnd type="oval" w="med" len="med"/>
          </a:ln>
        </p:spPr>
      </p:cxnSp>
      <p:sp>
        <p:nvSpPr>
          <p:cNvPr id="52" name="Google Shape;149;p28">
            <a:extLst>
              <a:ext uri="{FF2B5EF4-FFF2-40B4-BE49-F238E27FC236}">
                <a16:creationId xmlns:a16="http://schemas.microsoft.com/office/drawing/2014/main" id="{29C9AC4C-E463-4160-9AB3-24799DA43E78}"/>
              </a:ext>
            </a:extLst>
          </p:cNvPr>
          <p:cNvSpPr txBox="1"/>
          <p:nvPr/>
        </p:nvSpPr>
        <p:spPr>
          <a:xfrm>
            <a:off x="5272960" y="4784299"/>
            <a:ext cx="758372" cy="626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2400" b="1" dirty="0">
              <a:solidFill>
                <a:schemeClr val="bg1">
                  <a:lumMod val="40000"/>
                  <a:lumOff val="60000"/>
                </a:schemeClr>
              </a:solidFill>
              <a:latin typeface="Times New Roman" panose="02020603050405020304" pitchFamily="18" charset="0"/>
              <a:ea typeface="Rajdhani"/>
              <a:cs typeface="Times New Roman" panose="02020603050405020304" pitchFamily="18" charset="0"/>
              <a:sym typeface="Rajdhani"/>
            </a:endParaRPr>
          </a:p>
        </p:txBody>
      </p:sp>
      <p:sp>
        <p:nvSpPr>
          <p:cNvPr id="53" name="Google Shape;148;p28">
            <a:extLst>
              <a:ext uri="{FF2B5EF4-FFF2-40B4-BE49-F238E27FC236}">
                <a16:creationId xmlns:a16="http://schemas.microsoft.com/office/drawing/2014/main" id="{F6AEDCCC-5455-4C25-8463-D9594CAC96F6}"/>
              </a:ext>
            </a:extLst>
          </p:cNvPr>
          <p:cNvSpPr txBox="1"/>
          <p:nvPr/>
        </p:nvSpPr>
        <p:spPr>
          <a:xfrm>
            <a:off x="6255974" y="4784299"/>
            <a:ext cx="2063723" cy="626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dirty="0">
              <a:solidFill>
                <a:schemeClr val="lt2"/>
              </a:solidFill>
              <a:latin typeface="Times New Roman" panose="02020603050405020304" pitchFamily="18" charset="0"/>
              <a:ea typeface="Fira Sans Condensed Light"/>
              <a:cs typeface="Times New Roman" panose="02020603050405020304" pitchFamily="18" charset="0"/>
              <a:sym typeface="Fira Sans Condensed Light"/>
            </a:endParaRPr>
          </a:p>
        </p:txBody>
      </p:sp>
      <p:sp>
        <p:nvSpPr>
          <p:cNvPr id="12" name="Callout: Bent Line 11">
            <a:extLst>
              <a:ext uri="{FF2B5EF4-FFF2-40B4-BE49-F238E27FC236}">
                <a16:creationId xmlns:a16="http://schemas.microsoft.com/office/drawing/2014/main" id="{6C319651-3B83-E64D-1C4F-A326BB1A041A}"/>
              </a:ext>
            </a:extLst>
          </p:cNvPr>
          <p:cNvSpPr/>
          <p:nvPr/>
        </p:nvSpPr>
        <p:spPr>
          <a:xfrm>
            <a:off x="6400800" y="637538"/>
            <a:ext cx="2489199" cy="3970318"/>
          </a:xfrm>
          <a:prstGeom prst="borderCallout2">
            <a:avLst>
              <a:gd name="adj1" fmla="val -123"/>
              <a:gd name="adj2" fmla="val 850"/>
              <a:gd name="adj3" fmla="val 198"/>
              <a:gd name="adj4" fmla="val -15136"/>
              <a:gd name="adj5" fmla="val 9501"/>
              <a:gd name="adj6" fmla="val -67585"/>
            </a:avLst>
          </a:prstGeom>
          <a:solidFill>
            <a:schemeClr val="accent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lt2"/>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136437" y="787400"/>
            <a:ext cx="5894895" cy="4181475"/>
          </a:xfrm>
          <a:prstGeom prst="rect">
            <a:avLst/>
          </a:prstGeom>
        </p:spPr>
      </p:pic>
      <p:sp>
        <p:nvSpPr>
          <p:cNvPr id="4" name="Rectangle 2"/>
          <p:cNvSpPr>
            <a:spLocks noChangeArrowheads="1"/>
          </p:cNvSpPr>
          <p:nvPr/>
        </p:nvSpPr>
        <p:spPr bwMode="auto">
          <a:xfrm>
            <a:off x="6496812" y="637538"/>
            <a:ext cx="2393188"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smtClean="0">
                <a:ln>
                  <a:noFill/>
                </a:ln>
                <a:solidFill>
                  <a:schemeClr val="accent4"/>
                </a:solidFill>
                <a:effectLst/>
                <a:latin typeface="Arial" panose="020B0604020202020204" pitchFamily="34" charset="0"/>
              </a:rPr>
              <a:t>Cluster Separation</a:t>
            </a:r>
            <a:r>
              <a:rPr kumimoji="0" lang="en-US" altLang="en-US" b="0" i="0" u="none" strike="noStrike" cap="none" normalizeH="0" baseline="0" dirty="0" smtClean="0">
                <a:ln>
                  <a:noFill/>
                </a:ln>
                <a:solidFill>
                  <a:schemeClr val="accent4"/>
                </a:solidFill>
                <a:effectLst/>
                <a:latin typeface="Arial" panose="020B0604020202020204" pitchFamily="34" charset="0"/>
              </a:rPr>
              <a:t>: The clusters are well-separated, showing distinct employee groups.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smtClean="0">
                <a:ln>
                  <a:noFill/>
                </a:ln>
                <a:solidFill>
                  <a:schemeClr val="accent4"/>
                </a:solidFill>
                <a:effectLst/>
                <a:latin typeface="Arial" panose="020B0604020202020204" pitchFamily="34" charset="0"/>
              </a:rPr>
              <a:t>Cluster Insights</a:t>
            </a:r>
            <a:r>
              <a:rPr kumimoji="0" lang="en-US" altLang="en-US" b="0" i="0" u="none" strike="noStrike" cap="none" normalizeH="0" baseline="0" dirty="0" smtClean="0">
                <a:ln>
                  <a:noFill/>
                </a:ln>
                <a:solidFill>
                  <a:schemeClr val="accent4"/>
                </a:solidFill>
                <a:effectLst/>
                <a:latin typeface="Arial" panose="020B0604020202020204" pitchFamily="34" charset="0"/>
              </a:rPr>
              <a:t>: Clusters that are closer may share similar traits, while distant clusters have more differences.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smtClean="0">
                <a:ln>
                  <a:noFill/>
                </a:ln>
                <a:solidFill>
                  <a:schemeClr val="accent4"/>
                </a:solidFill>
                <a:effectLst/>
                <a:latin typeface="Arial" panose="020B0604020202020204" pitchFamily="34" charset="0"/>
              </a:rPr>
              <a:t>Dimensionality</a:t>
            </a:r>
            <a:r>
              <a:rPr kumimoji="0" lang="en-US" altLang="en-US" b="0" i="0" u="none" strike="noStrike" cap="none" normalizeH="0" baseline="0" dirty="0" smtClean="0">
                <a:ln>
                  <a:noFill/>
                </a:ln>
                <a:solidFill>
                  <a:schemeClr val="accent4"/>
                </a:solidFill>
                <a:effectLst/>
                <a:latin typeface="Arial" panose="020B0604020202020204" pitchFamily="34" charset="0"/>
              </a:rPr>
              <a:t>: This 2D view simplifies complex relationships, helping to better understand the clustering. </a:t>
            </a:r>
          </a:p>
          <a:p>
            <a:pPr lvl="0" eaLnBrk="0" fontAlgn="base" hangingPunct="0">
              <a:spcBef>
                <a:spcPct val="0"/>
              </a:spcBef>
              <a:spcAft>
                <a:spcPct val="0"/>
              </a:spcAft>
              <a:buClrTx/>
            </a:pPr>
            <a:r>
              <a:rPr lang="en-US" dirty="0" smtClean="0">
                <a:solidFill>
                  <a:schemeClr val="accent4"/>
                </a:solidFill>
              </a:rPr>
              <a:t>it </a:t>
            </a:r>
            <a:r>
              <a:rPr lang="en-US" dirty="0">
                <a:solidFill>
                  <a:schemeClr val="accent4"/>
                </a:solidFill>
              </a:rPr>
              <a:t>helps in identifying unique characteristics of each employee group for better workforce </a:t>
            </a:r>
            <a:r>
              <a:rPr lang="en-US" dirty="0" smtClean="0">
                <a:solidFill>
                  <a:schemeClr val="accent4"/>
                </a:solidFill>
              </a:rPr>
              <a:t>management.</a:t>
            </a:r>
            <a:endParaRPr kumimoji="0" lang="en-US" altLang="en-US" b="0" i="0" u="none" strike="noStrike" cap="none" normalizeH="0" baseline="0" dirty="0" smtClean="0">
              <a:ln>
                <a:noFill/>
              </a:ln>
              <a:solidFill>
                <a:schemeClr val="accent4"/>
              </a:solidFill>
              <a:effectLst/>
              <a:latin typeface="Arial" panose="020B0604020202020204" pitchFamily="34" charset="0"/>
            </a:endParaRPr>
          </a:p>
        </p:txBody>
      </p:sp>
    </p:spTree>
    <p:extLst>
      <p:ext uri="{BB962C8B-B14F-4D97-AF65-F5344CB8AC3E}">
        <p14:creationId xmlns:p14="http://schemas.microsoft.com/office/powerpoint/2010/main" val="18794379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1"/>
        <p:cNvGrpSpPr/>
        <p:nvPr/>
      </p:nvGrpSpPr>
      <p:grpSpPr>
        <a:xfrm>
          <a:off x="0" y="0"/>
          <a:ext cx="0" cy="0"/>
          <a:chOff x="0" y="0"/>
          <a:chExt cx="0" cy="0"/>
        </a:xfrm>
      </p:grpSpPr>
      <p:sp>
        <p:nvSpPr>
          <p:cNvPr id="52" name="Google Shape;149;p28">
            <a:extLst>
              <a:ext uri="{FF2B5EF4-FFF2-40B4-BE49-F238E27FC236}">
                <a16:creationId xmlns:a16="http://schemas.microsoft.com/office/drawing/2014/main" id="{29C9AC4C-E463-4160-9AB3-24799DA43E78}"/>
              </a:ext>
            </a:extLst>
          </p:cNvPr>
          <p:cNvSpPr txBox="1"/>
          <p:nvPr/>
        </p:nvSpPr>
        <p:spPr>
          <a:xfrm>
            <a:off x="5272960" y="4784299"/>
            <a:ext cx="758372" cy="626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2400" b="1" dirty="0">
              <a:solidFill>
                <a:schemeClr val="bg1">
                  <a:lumMod val="40000"/>
                  <a:lumOff val="60000"/>
                </a:schemeClr>
              </a:solidFill>
              <a:latin typeface="Times New Roman" panose="02020603050405020304" pitchFamily="18" charset="0"/>
              <a:ea typeface="Rajdhani"/>
              <a:cs typeface="Times New Roman" panose="02020603050405020304" pitchFamily="18" charset="0"/>
              <a:sym typeface="Rajdhani"/>
            </a:endParaRPr>
          </a:p>
        </p:txBody>
      </p:sp>
      <p:sp>
        <p:nvSpPr>
          <p:cNvPr id="53" name="Google Shape;148;p28">
            <a:extLst>
              <a:ext uri="{FF2B5EF4-FFF2-40B4-BE49-F238E27FC236}">
                <a16:creationId xmlns:a16="http://schemas.microsoft.com/office/drawing/2014/main" id="{F6AEDCCC-5455-4C25-8463-D9594CAC96F6}"/>
              </a:ext>
            </a:extLst>
          </p:cNvPr>
          <p:cNvSpPr txBox="1"/>
          <p:nvPr/>
        </p:nvSpPr>
        <p:spPr>
          <a:xfrm>
            <a:off x="6255974" y="4784299"/>
            <a:ext cx="2063723" cy="626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dirty="0">
              <a:solidFill>
                <a:schemeClr val="lt2"/>
              </a:solidFill>
              <a:latin typeface="Times New Roman" panose="02020603050405020304" pitchFamily="18" charset="0"/>
              <a:ea typeface="Fira Sans Condensed Light"/>
              <a:cs typeface="Times New Roman" panose="02020603050405020304" pitchFamily="18" charset="0"/>
              <a:sym typeface="Fira Sans Condensed Light"/>
            </a:endParaRPr>
          </a:p>
        </p:txBody>
      </p:sp>
      <p:grpSp>
        <p:nvGrpSpPr>
          <p:cNvPr id="2" name="Google Shape;1627;p42">
            <a:extLst>
              <a:ext uri="{FF2B5EF4-FFF2-40B4-BE49-F238E27FC236}">
                <a16:creationId xmlns:a16="http://schemas.microsoft.com/office/drawing/2014/main" id="{28BE31A7-86E5-4ECC-8AC8-949ACD412F1F}"/>
              </a:ext>
            </a:extLst>
          </p:cNvPr>
          <p:cNvGrpSpPr/>
          <p:nvPr/>
        </p:nvGrpSpPr>
        <p:grpSpPr>
          <a:xfrm>
            <a:off x="2837239" y="772633"/>
            <a:ext cx="3412384" cy="3382646"/>
            <a:chOff x="885403" y="1571142"/>
            <a:chExt cx="2598600" cy="2598600"/>
          </a:xfrm>
        </p:grpSpPr>
        <p:sp>
          <p:nvSpPr>
            <p:cNvPr id="3" name="Google Shape;1628;p42">
              <a:extLst>
                <a:ext uri="{FF2B5EF4-FFF2-40B4-BE49-F238E27FC236}">
                  <a16:creationId xmlns:a16="http://schemas.microsoft.com/office/drawing/2014/main" id="{46F716CB-6273-D57C-45CD-6D7C5921B64B}"/>
                </a:ext>
              </a:extLst>
            </p:cNvPr>
            <p:cNvSpPr/>
            <p:nvPr/>
          </p:nvSpPr>
          <p:spPr>
            <a:xfrm>
              <a:off x="1303550" y="1980350"/>
              <a:ext cx="1762475" cy="1762450"/>
            </a:xfrm>
            <a:custGeom>
              <a:avLst/>
              <a:gdLst/>
              <a:ahLst/>
              <a:cxnLst/>
              <a:rect l="l" t="t" r="r" b="b"/>
              <a:pathLst>
                <a:path w="70499" h="70498" extrusionOk="0">
                  <a:moveTo>
                    <a:pt x="35133" y="1"/>
                  </a:moveTo>
                  <a:lnTo>
                    <a:pt x="35133" y="683"/>
                  </a:lnTo>
                  <a:lnTo>
                    <a:pt x="35257" y="683"/>
                  </a:lnTo>
                  <a:cubicBezTo>
                    <a:pt x="36048" y="683"/>
                    <a:pt x="36853" y="710"/>
                    <a:pt x="37645" y="751"/>
                  </a:cubicBezTo>
                  <a:lnTo>
                    <a:pt x="37686" y="82"/>
                  </a:lnTo>
                  <a:cubicBezTo>
                    <a:pt x="36880" y="28"/>
                    <a:pt x="36061" y="1"/>
                    <a:pt x="35257" y="1"/>
                  </a:cubicBezTo>
                  <a:close/>
                  <a:moveTo>
                    <a:pt x="34560" y="1"/>
                  </a:moveTo>
                  <a:cubicBezTo>
                    <a:pt x="33714" y="28"/>
                    <a:pt x="32840" y="68"/>
                    <a:pt x="32008" y="150"/>
                  </a:cubicBezTo>
                  <a:lnTo>
                    <a:pt x="32063" y="820"/>
                  </a:lnTo>
                  <a:cubicBezTo>
                    <a:pt x="32895" y="751"/>
                    <a:pt x="33741" y="696"/>
                    <a:pt x="34574" y="683"/>
                  </a:cubicBezTo>
                  <a:lnTo>
                    <a:pt x="34560" y="1"/>
                  </a:lnTo>
                  <a:close/>
                  <a:moveTo>
                    <a:pt x="38259" y="123"/>
                  </a:moveTo>
                  <a:lnTo>
                    <a:pt x="38205" y="805"/>
                  </a:lnTo>
                  <a:cubicBezTo>
                    <a:pt x="39037" y="874"/>
                    <a:pt x="39870" y="969"/>
                    <a:pt x="40689" y="1106"/>
                  </a:cubicBezTo>
                  <a:lnTo>
                    <a:pt x="40798" y="437"/>
                  </a:lnTo>
                  <a:cubicBezTo>
                    <a:pt x="39965" y="301"/>
                    <a:pt x="39106" y="192"/>
                    <a:pt x="38259" y="123"/>
                  </a:cubicBezTo>
                  <a:close/>
                  <a:moveTo>
                    <a:pt x="31435" y="205"/>
                  </a:moveTo>
                  <a:cubicBezTo>
                    <a:pt x="30588" y="301"/>
                    <a:pt x="29742" y="423"/>
                    <a:pt x="28896" y="574"/>
                  </a:cubicBezTo>
                  <a:lnTo>
                    <a:pt x="29018" y="1242"/>
                  </a:lnTo>
                  <a:cubicBezTo>
                    <a:pt x="29837" y="1093"/>
                    <a:pt x="30683" y="969"/>
                    <a:pt x="31502" y="874"/>
                  </a:cubicBezTo>
                  <a:lnTo>
                    <a:pt x="31435" y="205"/>
                  </a:lnTo>
                  <a:close/>
                  <a:moveTo>
                    <a:pt x="41357" y="532"/>
                  </a:moveTo>
                  <a:lnTo>
                    <a:pt x="41248" y="1188"/>
                  </a:lnTo>
                  <a:cubicBezTo>
                    <a:pt x="42067" y="1338"/>
                    <a:pt x="42900" y="1515"/>
                    <a:pt x="43705" y="1720"/>
                  </a:cubicBezTo>
                  <a:lnTo>
                    <a:pt x="43869" y="1065"/>
                  </a:lnTo>
                  <a:cubicBezTo>
                    <a:pt x="43037" y="847"/>
                    <a:pt x="42203" y="669"/>
                    <a:pt x="41357" y="532"/>
                  </a:cubicBezTo>
                  <a:close/>
                  <a:moveTo>
                    <a:pt x="28336" y="683"/>
                  </a:moveTo>
                  <a:cubicBezTo>
                    <a:pt x="27504" y="847"/>
                    <a:pt x="26671" y="1038"/>
                    <a:pt x="25852" y="1269"/>
                  </a:cubicBezTo>
                  <a:lnTo>
                    <a:pt x="26030" y="1925"/>
                  </a:lnTo>
                  <a:cubicBezTo>
                    <a:pt x="26834" y="1693"/>
                    <a:pt x="27653" y="1502"/>
                    <a:pt x="28472" y="1338"/>
                  </a:cubicBezTo>
                  <a:lnTo>
                    <a:pt x="28336" y="683"/>
                  </a:lnTo>
                  <a:close/>
                  <a:moveTo>
                    <a:pt x="44415" y="1202"/>
                  </a:moveTo>
                  <a:lnTo>
                    <a:pt x="44238" y="1857"/>
                  </a:lnTo>
                  <a:cubicBezTo>
                    <a:pt x="45042" y="2075"/>
                    <a:pt x="45848" y="2321"/>
                    <a:pt x="46640" y="2594"/>
                  </a:cubicBezTo>
                  <a:lnTo>
                    <a:pt x="46871" y="1952"/>
                  </a:lnTo>
                  <a:cubicBezTo>
                    <a:pt x="46067" y="1679"/>
                    <a:pt x="45234" y="1420"/>
                    <a:pt x="44415" y="1202"/>
                  </a:cubicBezTo>
                  <a:close/>
                  <a:moveTo>
                    <a:pt x="25306" y="1420"/>
                  </a:moveTo>
                  <a:cubicBezTo>
                    <a:pt x="24487" y="1666"/>
                    <a:pt x="23668" y="1939"/>
                    <a:pt x="22863" y="2239"/>
                  </a:cubicBezTo>
                  <a:lnTo>
                    <a:pt x="23109" y="2867"/>
                  </a:lnTo>
                  <a:cubicBezTo>
                    <a:pt x="23886" y="2580"/>
                    <a:pt x="24692" y="2307"/>
                    <a:pt x="25484" y="2075"/>
                  </a:cubicBezTo>
                  <a:lnTo>
                    <a:pt x="25306" y="1420"/>
                  </a:lnTo>
                  <a:close/>
                  <a:moveTo>
                    <a:pt x="47404" y="2157"/>
                  </a:moveTo>
                  <a:lnTo>
                    <a:pt x="47172" y="2785"/>
                  </a:lnTo>
                  <a:cubicBezTo>
                    <a:pt x="47950" y="3071"/>
                    <a:pt x="48742" y="3399"/>
                    <a:pt x="49492" y="3740"/>
                  </a:cubicBezTo>
                  <a:lnTo>
                    <a:pt x="49779" y="3126"/>
                  </a:lnTo>
                  <a:cubicBezTo>
                    <a:pt x="49001" y="2771"/>
                    <a:pt x="48209" y="2443"/>
                    <a:pt x="47404" y="2157"/>
                  </a:cubicBezTo>
                  <a:close/>
                  <a:moveTo>
                    <a:pt x="22344" y="2443"/>
                  </a:moveTo>
                  <a:cubicBezTo>
                    <a:pt x="21553" y="2758"/>
                    <a:pt x="20761" y="3098"/>
                    <a:pt x="19997" y="3467"/>
                  </a:cubicBezTo>
                  <a:lnTo>
                    <a:pt x="20283" y="4068"/>
                  </a:lnTo>
                  <a:cubicBezTo>
                    <a:pt x="21034" y="3713"/>
                    <a:pt x="21812" y="3371"/>
                    <a:pt x="22590" y="3071"/>
                  </a:cubicBezTo>
                  <a:lnTo>
                    <a:pt x="22344" y="2443"/>
                  </a:lnTo>
                  <a:close/>
                  <a:moveTo>
                    <a:pt x="50298" y="3358"/>
                  </a:moveTo>
                  <a:lnTo>
                    <a:pt x="50011" y="3972"/>
                  </a:lnTo>
                  <a:cubicBezTo>
                    <a:pt x="50762" y="4327"/>
                    <a:pt x="51512" y="4723"/>
                    <a:pt x="52236" y="5133"/>
                  </a:cubicBezTo>
                  <a:lnTo>
                    <a:pt x="52577" y="4545"/>
                  </a:lnTo>
                  <a:cubicBezTo>
                    <a:pt x="51827" y="4123"/>
                    <a:pt x="51062" y="3726"/>
                    <a:pt x="50298" y="3358"/>
                  </a:cubicBezTo>
                  <a:close/>
                  <a:moveTo>
                    <a:pt x="19478" y="3713"/>
                  </a:moveTo>
                  <a:cubicBezTo>
                    <a:pt x="18727" y="4095"/>
                    <a:pt x="17962" y="4505"/>
                    <a:pt x="17240" y="4942"/>
                  </a:cubicBezTo>
                  <a:lnTo>
                    <a:pt x="17580" y="5528"/>
                  </a:lnTo>
                  <a:cubicBezTo>
                    <a:pt x="18304" y="5105"/>
                    <a:pt x="19041" y="4696"/>
                    <a:pt x="19791" y="4314"/>
                  </a:cubicBezTo>
                  <a:lnTo>
                    <a:pt x="19478" y="3713"/>
                  </a:lnTo>
                  <a:close/>
                  <a:moveTo>
                    <a:pt x="53068" y="4832"/>
                  </a:moveTo>
                  <a:lnTo>
                    <a:pt x="52728" y="5406"/>
                  </a:lnTo>
                  <a:cubicBezTo>
                    <a:pt x="53450" y="5828"/>
                    <a:pt x="54160" y="6292"/>
                    <a:pt x="54843" y="6756"/>
                  </a:cubicBezTo>
                  <a:lnTo>
                    <a:pt x="55225" y="6210"/>
                  </a:lnTo>
                  <a:cubicBezTo>
                    <a:pt x="54529" y="5719"/>
                    <a:pt x="53805" y="5255"/>
                    <a:pt x="53068" y="4832"/>
                  </a:cubicBezTo>
                  <a:close/>
                  <a:moveTo>
                    <a:pt x="16748" y="5242"/>
                  </a:moveTo>
                  <a:cubicBezTo>
                    <a:pt x="16230" y="5569"/>
                    <a:pt x="15697" y="5910"/>
                    <a:pt x="15192" y="6265"/>
                  </a:cubicBezTo>
                  <a:lnTo>
                    <a:pt x="15574" y="6811"/>
                  </a:lnTo>
                  <a:cubicBezTo>
                    <a:pt x="16079" y="6470"/>
                    <a:pt x="16598" y="6129"/>
                    <a:pt x="17103" y="5815"/>
                  </a:cubicBezTo>
                  <a:lnTo>
                    <a:pt x="16748" y="5242"/>
                  </a:lnTo>
                  <a:close/>
                  <a:moveTo>
                    <a:pt x="14960" y="6429"/>
                  </a:moveTo>
                  <a:cubicBezTo>
                    <a:pt x="14850" y="6498"/>
                    <a:pt x="14728" y="6579"/>
                    <a:pt x="14619" y="6661"/>
                  </a:cubicBezTo>
                  <a:lnTo>
                    <a:pt x="15014" y="7207"/>
                  </a:lnTo>
                  <a:cubicBezTo>
                    <a:pt x="15123" y="7139"/>
                    <a:pt x="15233" y="7057"/>
                    <a:pt x="15342" y="6975"/>
                  </a:cubicBezTo>
                  <a:lnTo>
                    <a:pt x="14960" y="6429"/>
                  </a:lnTo>
                  <a:close/>
                  <a:moveTo>
                    <a:pt x="55703" y="6525"/>
                  </a:moveTo>
                  <a:lnTo>
                    <a:pt x="55307" y="7084"/>
                  </a:lnTo>
                  <a:cubicBezTo>
                    <a:pt x="55989" y="7562"/>
                    <a:pt x="56658" y="8081"/>
                    <a:pt x="57299" y="8613"/>
                  </a:cubicBezTo>
                  <a:lnTo>
                    <a:pt x="57723" y="8094"/>
                  </a:lnTo>
                  <a:cubicBezTo>
                    <a:pt x="57068" y="7548"/>
                    <a:pt x="56386" y="7029"/>
                    <a:pt x="55703" y="6525"/>
                  </a:cubicBezTo>
                  <a:close/>
                  <a:moveTo>
                    <a:pt x="14168" y="7002"/>
                  </a:moveTo>
                  <a:cubicBezTo>
                    <a:pt x="13485" y="7508"/>
                    <a:pt x="12817" y="8054"/>
                    <a:pt x="12175" y="8613"/>
                  </a:cubicBezTo>
                  <a:lnTo>
                    <a:pt x="12612" y="9118"/>
                  </a:lnTo>
                  <a:cubicBezTo>
                    <a:pt x="13240" y="8572"/>
                    <a:pt x="13895" y="8039"/>
                    <a:pt x="14564" y="7548"/>
                  </a:cubicBezTo>
                  <a:lnTo>
                    <a:pt x="14168" y="7002"/>
                  </a:lnTo>
                  <a:close/>
                  <a:moveTo>
                    <a:pt x="58160" y="8463"/>
                  </a:moveTo>
                  <a:lnTo>
                    <a:pt x="57723" y="8968"/>
                  </a:lnTo>
                  <a:cubicBezTo>
                    <a:pt x="58351" y="9514"/>
                    <a:pt x="58979" y="10087"/>
                    <a:pt x="59565" y="10674"/>
                  </a:cubicBezTo>
                  <a:lnTo>
                    <a:pt x="60043" y="10196"/>
                  </a:lnTo>
                  <a:cubicBezTo>
                    <a:pt x="59443" y="9595"/>
                    <a:pt x="58815" y="9009"/>
                    <a:pt x="58160" y="8463"/>
                  </a:cubicBezTo>
                  <a:close/>
                  <a:moveTo>
                    <a:pt x="11738" y="8982"/>
                  </a:moveTo>
                  <a:cubicBezTo>
                    <a:pt x="11111" y="9555"/>
                    <a:pt x="10483" y="10156"/>
                    <a:pt x="9896" y="10756"/>
                  </a:cubicBezTo>
                  <a:lnTo>
                    <a:pt x="10388" y="11233"/>
                  </a:lnTo>
                  <a:cubicBezTo>
                    <a:pt x="10961" y="10633"/>
                    <a:pt x="11575" y="10046"/>
                    <a:pt x="12189" y="9486"/>
                  </a:cubicBezTo>
                  <a:lnTo>
                    <a:pt x="11738" y="8982"/>
                  </a:lnTo>
                  <a:close/>
                  <a:moveTo>
                    <a:pt x="60453" y="10605"/>
                  </a:moveTo>
                  <a:lnTo>
                    <a:pt x="59962" y="11070"/>
                  </a:lnTo>
                  <a:cubicBezTo>
                    <a:pt x="60548" y="11670"/>
                    <a:pt x="61121" y="12298"/>
                    <a:pt x="61654" y="12926"/>
                  </a:cubicBezTo>
                  <a:lnTo>
                    <a:pt x="62173" y="12489"/>
                  </a:lnTo>
                  <a:cubicBezTo>
                    <a:pt x="61627" y="11848"/>
                    <a:pt x="61039" y="11206"/>
                    <a:pt x="60453" y="10605"/>
                  </a:cubicBezTo>
                  <a:close/>
                  <a:moveTo>
                    <a:pt x="9500" y="11179"/>
                  </a:moveTo>
                  <a:cubicBezTo>
                    <a:pt x="8927" y="11793"/>
                    <a:pt x="8353" y="12449"/>
                    <a:pt x="7822" y="13104"/>
                  </a:cubicBezTo>
                  <a:lnTo>
                    <a:pt x="8353" y="13526"/>
                  </a:lnTo>
                  <a:cubicBezTo>
                    <a:pt x="8872" y="12885"/>
                    <a:pt x="9432" y="12243"/>
                    <a:pt x="10005" y="11630"/>
                  </a:cubicBezTo>
                  <a:lnTo>
                    <a:pt x="9500" y="11179"/>
                  </a:lnTo>
                  <a:close/>
                  <a:moveTo>
                    <a:pt x="62541" y="12926"/>
                  </a:moveTo>
                  <a:lnTo>
                    <a:pt x="62009" y="13363"/>
                  </a:lnTo>
                  <a:cubicBezTo>
                    <a:pt x="62541" y="14005"/>
                    <a:pt x="63046" y="14673"/>
                    <a:pt x="63523" y="15342"/>
                  </a:cubicBezTo>
                  <a:lnTo>
                    <a:pt x="64069" y="14960"/>
                  </a:lnTo>
                  <a:cubicBezTo>
                    <a:pt x="63592" y="14263"/>
                    <a:pt x="63074" y="13581"/>
                    <a:pt x="62541" y="12926"/>
                  </a:cubicBezTo>
                  <a:close/>
                  <a:moveTo>
                    <a:pt x="7467" y="13554"/>
                  </a:moveTo>
                  <a:cubicBezTo>
                    <a:pt x="6948" y="14223"/>
                    <a:pt x="6442" y="14919"/>
                    <a:pt x="5965" y="15628"/>
                  </a:cubicBezTo>
                  <a:lnTo>
                    <a:pt x="6524" y="16010"/>
                  </a:lnTo>
                  <a:cubicBezTo>
                    <a:pt x="6988" y="15315"/>
                    <a:pt x="7494" y="14632"/>
                    <a:pt x="7999" y="13963"/>
                  </a:cubicBezTo>
                  <a:lnTo>
                    <a:pt x="7467" y="13554"/>
                  </a:lnTo>
                  <a:close/>
                  <a:moveTo>
                    <a:pt x="64411" y="15437"/>
                  </a:moveTo>
                  <a:lnTo>
                    <a:pt x="63851" y="15819"/>
                  </a:lnTo>
                  <a:cubicBezTo>
                    <a:pt x="64315" y="16516"/>
                    <a:pt x="64766" y="17226"/>
                    <a:pt x="65189" y="17949"/>
                  </a:cubicBezTo>
                  <a:lnTo>
                    <a:pt x="65776" y="17608"/>
                  </a:lnTo>
                  <a:cubicBezTo>
                    <a:pt x="65352" y="16871"/>
                    <a:pt x="64888" y="16147"/>
                    <a:pt x="64411" y="15437"/>
                  </a:cubicBezTo>
                  <a:close/>
                  <a:moveTo>
                    <a:pt x="5651" y="16107"/>
                  </a:moveTo>
                  <a:cubicBezTo>
                    <a:pt x="5187" y="16816"/>
                    <a:pt x="4750" y="17553"/>
                    <a:pt x="4341" y="18304"/>
                  </a:cubicBezTo>
                  <a:lnTo>
                    <a:pt x="4928" y="18631"/>
                  </a:lnTo>
                  <a:cubicBezTo>
                    <a:pt x="5323" y="17894"/>
                    <a:pt x="5760" y="17171"/>
                    <a:pt x="6224" y="16475"/>
                  </a:cubicBezTo>
                  <a:lnTo>
                    <a:pt x="5651" y="16107"/>
                  </a:lnTo>
                  <a:close/>
                  <a:moveTo>
                    <a:pt x="66049" y="18099"/>
                  </a:moveTo>
                  <a:lnTo>
                    <a:pt x="65462" y="18427"/>
                  </a:lnTo>
                  <a:cubicBezTo>
                    <a:pt x="65871" y="19164"/>
                    <a:pt x="66253" y="19914"/>
                    <a:pt x="66608" y="20665"/>
                  </a:cubicBezTo>
                  <a:lnTo>
                    <a:pt x="67223" y="20378"/>
                  </a:lnTo>
                  <a:cubicBezTo>
                    <a:pt x="66868" y="19614"/>
                    <a:pt x="66472" y="18850"/>
                    <a:pt x="66049" y="18099"/>
                  </a:cubicBezTo>
                  <a:close/>
                  <a:moveTo>
                    <a:pt x="4068" y="18809"/>
                  </a:moveTo>
                  <a:cubicBezTo>
                    <a:pt x="3672" y="19559"/>
                    <a:pt x="3290" y="20338"/>
                    <a:pt x="2948" y="21115"/>
                  </a:cubicBezTo>
                  <a:lnTo>
                    <a:pt x="3576" y="21388"/>
                  </a:lnTo>
                  <a:cubicBezTo>
                    <a:pt x="3904" y="20624"/>
                    <a:pt x="4273" y="19860"/>
                    <a:pt x="4668" y="19123"/>
                  </a:cubicBezTo>
                  <a:lnTo>
                    <a:pt x="4068" y="18809"/>
                  </a:lnTo>
                  <a:close/>
                  <a:moveTo>
                    <a:pt x="67454" y="20897"/>
                  </a:moveTo>
                  <a:lnTo>
                    <a:pt x="66841" y="21170"/>
                  </a:lnTo>
                  <a:cubicBezTo>
                    <a:pt x="67181" y="21934"/>
                    <a:pt x="67496" y="22713"/>
                    <a:pt x="67782" y="23504"/>
                  </a:cubicBezTo>
                  <a:lnTo>
                    <a:pt x="68410" y="23272"/>
                  </a:lnTo>
                  <a:cubicBezTo>
                    <a:pt x="68124" y="22467"/>
                    <a:pt x="67796" y="21675"/>
                    <a:pt x="67454" y="20897"/>
                  </a:cubicBezTo>
                  <a:close/>
                  <a:moveTo>
                    <a:pt x="2730" y="21648"/>
                  </a:moveTo>
                  <a:cubicBezTo>
                    <a:pt x="2402" y="22426"/>
                    <a:pt x="2089" y="23231"/>
                    <a:pt x="1816" y="24036"/>
                  </a:cubicBezTo>
                  <a:lnTo>
                    <a:pt x="2457" y="24255"/>
                  </a:lnTo>
                  <a:cubicBezTo>
                    <a:pt x="2730" y="23463"/>
                    <a:pt x="3030" y="22671"/>
                    <a:pt x="3345" y="21907"/>
                  </a:cubicBezTo>
                  <a:lnTo>
                    <a:pt x="2730" y="21648"/>
                  </a:lnTo>
                  <a:close/>
                  <a:moveTo>
                    <a:pt x="68601" y="23805"/>
                  </a:moveTo>
                  <a:lnTo>
                    <a:pt x="67960" y="24023"/>
                  </a:lnTo>
                  <a:cubicBezTo>
                    <a:pt x="68233" y="24815"/>
                    <a:pt x="68479" y="25619"/>
                    <a:pt x="68683" y="26425"/>
                  </a:cubicBezTo>
                  <a:lnTo>
                    <a:pt x="69338" y="26262"/>
                  </a:lnTo>
                  <a:cubicBezTo>
                    <a:pt x="69134" y="25443"/>
                    <a:pt x="68874" y="24609"/>
                    <a:pt x="68601" y="23805"/>
                  </a:cubicBezTo>
                  <a:close/>
                  <a:moveTo>
                    <a:pt x="1638" y="24582"/>
                  </a:moveTo>
                  <a:cubicBezTo>
                    <a:pt x="1392" y="25401"/>
                    <a:pt x="1161" y="26234"/>
                    <a:pt x="956" y="27053"/>
                  </a:cubicBezTo>
                  <a:lnTo>
                    <a:pt x="1625" y="27217"/>
                  </a:lnTo>
                  <a:cubicBezTo>
                    <a:pt x="1816" y="26398"/>
                    <a:pt x="2034" y="25592"/>
                    <a:pt x="2293" y="24787"/>
                  </a:cubicBezTo>
                  <a:lnTo>
                    <a:pt x="1638" y="24582"/>
                  </a:lnTo>
                  <a:close/>
                  <a:moveTo>
                    <a:pt x="69489" y="26808"/>
                  </a:moveTo>
                  <a:lnTo>
                    <a:pt x="68834" y="26971"/>
                  </a:lnTo>
                  <a:cubicBezTo>
                    <a:pt x="69025" y="27776"/>
                    <a:pt x="69202" y="28609"/>
                    <a:pt x="69338" y="29428"/>
                  </a:cubicBezTo>
                  <a:lnTo>
                    <a:pt x="70007" y="29319"/>
                  </a:lnTo>
                  <a:cubicBezTo>
                    <a:pt x="69857" y="28486"/>
                    <a:pt x="69693" y="27640"/>
                    <a:pt x="69489" y="26808"/>
                  </a:cubicBezTo>
                  <a:close/>
                  <a:moveTo>
                    <a:pt x="833" y="27612"/>
                  </a:moveTo>
                  <a:cubicBezTo>
                    <a:pt x="655" y="28445"/>
                    <a:pt x="491" y="29292"/>
                    <a:pt x="369" y="30124"/>
                  </a:cubicBezTo>
                  <a:lnTo>
                    <a:pt x="1037" y="30233"/>
                  </a:lnTo>
                  <a:cubicBezTo>
                    <a:pt x="1161" y="29401"/>
                    <a:pt x="1310" y="28568"/>
                    <a:pt x="1488" y="27763"/>
                  </a:cubicBezTo>
                  <a:lnTo>
                    <a:pt x="833" y="27612"/>
                  </a:lnTo>
                  <a:close/>
                  <a:moveTo>
                    <a:pt x="70089" y="29878"/>
                  </a:moveTo>
                  <a:lnTo>
                    <a:pt x="69420" y="29987"/>
                  </a:lnTo>
                  <a:cubicBezTo>
                    <a:pt x="69556" y="30806"/>
                    <a:pt x="69653" y="31652"/>
                    <a:pt x="69720" y="32486"/>
                  </a:cubicBezTo>
                  <a:lnTo>
                    <a:pt x="70390" y="32431"/>
                  </a:lnTo>
                  <a:cubicBezTo>
                    <a:pt x="70321" y="31571"/>
                    <a:pt x="70226" y="30724"/>
                    <a:pt x="70089" y="29878"/>
                  </a:cubicBezTo>
                  <a:close/>
                  <a:moveTo>
                    <a:pt x="300" y="30697"/>
                  </a:moveTo>
                  <a:cubicBezTo>
                    <a:pt x="191" y="31530"/>
                    <a:pt x="109" y="32389"/>
                    <a:pt x="55" y="33250"/>
                  </a:cubicBezTo>
                  <a:lnTo>
                    <a:pt x="737" y="33277"/>
                  </a:lnTo>
                  <a:cubicBezTo>
                    <a:pt x="779" y="32444"/>
                    <a:pt x="861" y="31612"/>
                    <a:pt x="970" y="30779"/>
                  </a:cubicBezTo>
                  <a:lnTo>
                    <a:pt x="300" y="30697"/>
                  </a:lnTo>
                  <a:close/>
                  <a:moveTo>
                    <a:pt x="27" y="33809"/>
                  </a:moveTo>
                  <a:cubicBezTo>
                    <a:pt x="14" y="34287"/>
                    <a:pt x="0" y="34764"/>
                    <a:pt x="0" y="35243"/>
                  </a:cubicBezTo>
                  <a:cubicBezTo>
                    <a:pt x="0" y="35625"/>
                    <a:pt x="14" y="36007"/>
                    <a:pt x="27" y="36375"/>
                  </a:cubicBezTo>
                  <a:lnTo>
                    <a:pt x="697" y="36348"/>
                  </a:lnTo>
                  <a:cubicBezTo>
                    <a:pt x="683" y="35993"/>
                    <a:pt x="683" y="35611"/>
                    <a:pt x="683" y="35243"/>
                  </a:cubicBezTo>
                  <a:cubicBezTo>
                    <a:pt x="683" y="34779"/>
                    <a:pt x="697" y="34300"/>
                    <a:pt x="710" y="33836"/>
                  </a:cubicBezTo>
                  <a:lnTo>
                    <a:pt x="27" y="33809"/>
                  </a:lnTo>
                  <a:close/>
                  <a:moveTo>
                    <a:pt x="70430" y="32990"/>
                  </a:moveTo>
                  <a:lnTo>
                    <a:pt x="69748" y="33032"/>
                  </a:lnTo>
                  <a:cubicBezTo>
                    <a:pt x="69802" y="33769"/>
                    <a:pt x="69829" y="34506"/>
                    <a:pt x="69829" y="35243"/>
                  </a:cubicBezTo>
                  <a:cubicBezTo>
                    <a:pt x="69829" y="36075"/>
                    <a:pt x="69789" y="36921"/>
                    <a:pt x="69734" y="37754"/>
                  </a:cubicBezTo>
                  <a:lnTo>
                    <a:pt x="70403" y="37809"/>
                  </a:lnTo>
                  <a:cubicBezTo>
                    <a:pt x="70471" y="36962"/>
                    <a:pt x="70499" y="36102"/>
                    <a:pt x="70499" y="35243"/>
                  </a:cubicBezTo>
                  <a:cubicBezTo>
                    <a:pt x="70499" y="34491"/>
                    <a:pt x="70471" y="33741"/>
                    <a:pt x="70430" y="32990"/>
                  </a:cubicBezTo>
                  <a:close/>
                  <a:moveTo>
                    <a:pt x="724" y="36908"/>
                  </a:moveTo>
                  <a:lnTo>
                    <a:pt x="42" y="36948"/>
                  </a:lnTo>
                  <a:cubicBezTo>
                    <a:pt x="82" y="37795"/>
                    <a:pt x="151" y="38655"/>
                    <a:pt x="260" y="39501"/>
                  </a:cubicBezTo>
                  <a:lnTo>
                    <a:pt x="928" y="39419"/>
                  </a:lnTo>
                  <a:cubicBezTo>
                    <a:pt x="833" y="38586"/>
                    <a:pt x="764" y="37754"/>
                    <a:pt x="724" y="36908"/>
                  </a:cubicBezTo>
                  <a:close/>
                  <a:moveTo>
                    <a:pt x="69693" y="38313"/>
                  </a:moveTo>
                  <a:cubicBezTo>
                    <a:pt x="69611" y="39146"/>
                    <a:pt x="69516" y="39978"/>
                    <a:pt x="69380" y="40812"/>
                  </a:cubicBezTo>
                  <a:lnTo>
                    <a:pt x="70048" y="40921"/>
                  </a:lnTo>
                  <a:cubicBezTo>
                    <a:pt x="70184" y="40074"/>
                    <a:pt x="70293" y="39214"/>
                    <a:pt x="70362" y="38368"/>
                  </a:cubicBezTo>
                  <a:lnTo>
                    <a:pt x="69693" y="38313"/>
                  </a:lnTo>
                  <a:close/>
                  <a:moveTo>
                    <a:pt x="997" y="39965"/>
                  </a:moveTo>
                  <a:lnTo>
                    <a:pt x="328" y="40060"/>
                  </a:lnTo>
                  <a:cubicBezTo>
                    <a:pt x="451" y="40907"/>
                    <a:pt x="588" y="41753"/>
                    <a:pt x="764" y="42586"/>
                  </a:cubicBezTo>
                  <a:lnTo>
                    <a:pt x="1434" y="42449"/>
                  </a:lnTo>
                  <a:cubicBezTo>
                    <a:pt x="1256" y="41630"/>
                    <a:pt x="1119" y="40797"/>
                    <a:pt x="997" y="39965"/>
                  </a:cubicBezTo>
                  <a:close/>
                  <a:moveTo>
                    <a:pt x="69283" y="41357"/>
                  </a:moveTo>
                  <a:cubicBezTo>
                    <a:pt x="69134" y="42176"/>
                    <a:pt x="68956" y="43008"/>
                    <a:pt x="68752" y="43814"/>
                  </a:cubicBezTo>
                  <a:lnTo>
                    <a:pt x="69407" y="43978"/>
                  </a:lnTo>
                  <a:cubicBezTo>
                    <a:pt x="69625" y="43159"/>
                    <a:pt x="69802" y="42313"/>
                    <a:pt x="69953" y="41480"/>
                  </a:cubicBezTo>
                  <a:lnTo>
                    <a:pt x="69283" y="41357"/>
                  </a:lnTo>
                  <a:close/>
                  <a:moveTo>
                    <a:pt x="1556" y="42995"/>
                  </a:moveTo>
                  <a:lnTo>
                    <a:pt x="888" y="43145"/>
                  </a:lnTo>
                  <a:cubicBezTo>
                    <a:pt x="1079" y="43964"/>
                    <a:pt x="1297" y="44797"/>
                    <a:pt x="1556" y="45616"/>
                  </a:cubicBezTo>
                  <a:lnTo>
                    <a:pt x="2198" y="45411"/>
                  </a:lnTo>
                  <a:cubicBezTo>
                    <a:pt x="1952" y="44619"/>
                    <a:pt x="1734" y="43800"/>
                    <a:pt x="1556" y="42995"/>
                  </a:cubicBezTo>
                  <a:close/>
                  <a:moveTo>
                    <a:pt x="68615" y="44360"/>
                  </a:moveTo>
                  <a:cubicBezTo>
                    <a:pt x="68397" y="45165"/>
                    <a:pt x="68137" y="45971"/>
                    <a:pt x="67864" y="46748"/>
                  </a:cubicBezTo>
                  <a:lnTo>
                    <a:pt x="68506" y="46981"/>
                  </a:lnTo>
                  <a:cubicBezTo>
                    <a:pt x="68779" y="46175"/>
                    <a:pt x="69038" y="45356"/>
                    <a:pt x="69270" y="44537"/>
                  </a:cubicBezTo>
                  <a:lnTo>
                    <a:pt x="68615" y="44360"/>
                  </a:lnTo>
                  <a:close/>
                  <a:moveTo>
                    <a:pt x="2375" y="45957"/>
                  </a:moveTo>
                  <a:lnTo>
                    <a:pt x="1720" y="46162"/>
                  </a:lnTo>
                  <a:cubicBezTo>
                    <a:pt x="1993" y="46967"/>
                    <a:pt x="2280" y="47773"/>
                    <a:pt x="2608" y="48564"/>
                  </a:cubicBezTo>
                  <a:lnTo>
                    <a:pt x="3235" y="48304"/>
                  </a:lnTo>
                  <a:cubicBezTo>
                    <a:pt x="2921" y="47540"/>
                    <a:pt x="2621" y="46748"/>
                    <a:pt x="2375" y="45957"/>
                  </a:cubicBezTo>
                  <a:close/>
                  <a:moveTo>
                    <a:pt x="67673" y="47281"/>
                  </a:moveTo>
                  <a:cubicBezTo>
                    <a:pt x="67387" y="48059"/>
                    <a:pt x="67059" y="48837"/>
                    <a:pt x="66704" y="49602"/>
                  </a:cubicBezTo>
                  <a:lnTo>
                    <a:pt x="67332" y="49888"/>
                  </a:lnTo>
                  <a:cubicBezTo>
                    <a:pt x="67687" y="49110"/>
                    <a:pt x="68015" y="48319"/>
                    <a:pt x="68301" y="47513"/>
                  </a:cubicBezTo>
                  <a:lnTo>
                    <a:pt x="67673" y="47281"/>
                  </a:lnTo>
                  <a:close/>
                  <a:moveTo>
                    <a:pt x="3454" y="48823"/>
                  </a:moveTo>
                  <a:lnTo>
                    <a:pt x="2826" y="49083"/>
                  </a:lnTo>
                  <a:cubicBezTo>
                    <a:pt x="3154" y="49875"/>
                    <a:pt x="3522" y="50652"/>
                    <a:pt x="3918" y="51403"/>
                  </a:cubicBezTo>
                  <a:lnTo>
                    <a:pt x="4519" y="51089"/>
                  </a:lnTo>
                  <a:cubicBezTo>
                    <a:pt x="4136" y="50352"/>
                    <a:pt x="3781" y="49587"/>
                    <a:pt x="3454" y="48823"/>
                  </a:cubicBezTo>
                  <a:close/>
                  <a:moveTo>
                    <a:pt x="66472" y="50106"/>
                  </a:moveTo>
                  <a:cubicBezTo>
                    <a:pt x="66117" y="50870"/>
                    <a:pt x="65722" y="51622"/>
                    <a:pt x="65312" y="52345"/>
                  </a:cubicBezTo>
                  <a:lnTo>
                    <a:pt x="65898" y="52672"/>
                  </a:lnTo>
                  <a:cubicBezTo>
                    <a:pt x="66322" y="51935"/>
                    <a:pt x="66717" y="51171"/>
                    <a:pt x="67086" y="50406"/>
                  </a:cubicBezTo>
                  <a:lnTo>
                    <a:pt x="66472" y="50106"/>
                  </a:lnTo>
                  <a:close/>
                  <a:moveTo>
                    <a:pt x="4777" y="51580"/>
                  </a:moveTo>
                  <a:lnTo>
                    <a:pt x="4177" y="51908"/>
                  </a:lnTo>
                  <a:cubicBezTo>
                    <a:pt x="4586" y="52659"/>
                    <a:pt x="5023" y="53396"/>
                    <a:pt x="5474" y="54119"/>
                  </a:cubicBezTo>
                  <a:lnTo>
                    <a:pt x="6047" y="53751"/>
                  </a:lnTo>
                  <a:cubicBezTo>
                    <a:pt x="5596" y="53054"/>
                    <a:pt x="5174" y="52317"/>
                    <a:pt x="4777" y="51580"/>
                  </a:cubicBezTo>
                  <a:close/>
                  <a:moveTo>
                    <a:pt x="6347" y="54228"/>
                  </a:moveTo>
                  <a:lnTo>
                    <a:pt x="5787" y="54597"/>
                  </a:lnTo>
                  <a:cubicBezTo>
                    <a:pt x="5938" y="54829"/>
                    <a:pt x="6102" y="55074"/>
                    <a:pt x="6266" y="55307"/>
                  </a:cubicBezTo>
                  <a:lnTo>
                    <a:pt x="6825" y="54925"/>
                  </a:lnTo>
                  <a:cubicBezTo>
                    <a:pt x="6661" y="54692"/>
                    <a:pt x="6497" y="54461"/>
                    <a:pt x="6347" y="54228"/>
                  </a:cubicBezTo>
                  <a:close/>
                  <a:moveTo>
                    <a:pt x="65025" y="52823"/>
                  </a:moveTo>
                  <a:cubicBezTo>
                    <a:pt x="64602" y="53546"/>
                    <a:pt x="64151" y="54255"/>
                    <a:pt x="63674" y="54938"/>
                  </a:cubicBezTo>
                  <a:lnTo>
                    <a:pt x="64220" y="55320"/>
                  </a:lnTo>
                  <a:cubicBezTo>
                    <a:pt x="64712" y="54624"/>
                    <a:pt x="65176" y="53901"/>
                    <a:pt x="65612" y="53163"/>
                  </a:cubicBezTo>
                  <a:lnTo>
                    <a:pt x="65025" y="52823"/>
                  </a:lnTo>
                  <a:close/>
                  <a:moveTo>
                    <a:pt x="6975" y="55156"/>
                  </a:moveTo>
                  <a:lnTo>
                    <a:pt x="6429" y="55538"/>
                  </a:lnTo>
                  <a:cubicBezTo>
                    <a:pt x="6702" y="55921"/>
                    <a:pt x="6975" y="56303"/>
                    <a:pt x="7261" y="56685"/>
                  </a:cubicBezTo>
                  <a:lnTo>
                    <a:pt x="7807" y="56275"/>
                  </a:lnTo>
                  <a:cubicBezTo>
                    <a:pt x="7521" y="55907"/>
                    <a:pt x="7248" y="55525"/>
                    <a:pt x="6975" y="55156"/>
                  </a:cubicBezTo>
                  <a:close/>
                  <a:moveTo>
                    <a:pt x="63347" y="55402"/>
                  </a:moveTo>
                  <a:cubicBezTo>
                    <a:pt x="62855" y="56071"/>
                    <a:pt x="62350" y="56740"/>
                    <a:pt x="61804" y="57382"/>
                  </a:cubicBezTo>
                  <a:lnTo>
                    <a:pt x="62322" y="57818"/>
                  </a:lnTo>
                  <a:cubicBezTo>
                    <a:pt x="62868" y="57163"/>
                    <a:pt x="63401" y="56481"/>
                    <a:pt x="63893" y="55798"/>
                  </a:cubicBezTo>
                  <a:lnTo>
                    <a:pt x="63347" y="55402"/>
                  </a:lnTo>
                  <a:close/>
                  <a:moveTo>
                    <a:pt x="8149" y="56712"/>
                  </a:moveTo>
                  <a:lnTo>
                    <a:pt x="7616" y="57136"/>
                  </a:lnTo>
                  <a:cubicBezTo>
                    <a:pt x="8149" y="57791"/>
                    <a:pt x="8708" y="58446"/>
                    <a:pt x="9282" y="59074"/>
                  </a:cubicBezTo>
                  <a:lnTo>
                    <a:pt x="9773" y="58623"/>
                  </a:lnTo>
                  <a:cubicBezTo>
                    <a:pt x="9214" y="58009"/>
                    <a:pt x="8668" y="57367"/>
                    <a:pt x="8149" y="56712"/>
                  </a:cubicBezTo>
                  <a:close/>
                  <a:moveTo>
                    <a:pt x="61449" y="57804"/>
                  </a:moveTo>
                  <a:cubicBezTo>
                    <a:pt x="60903" y="58446"/>
                    <a:pt x="60330" y="59060"/>
                    <a:pt x="59743" y="59647"/>
                  </a:cubicBezTo>
                  <a:lnTo>
                    <a:pt x="60220" y="60125"/>
                  </a:lnTo>
                  <a:cubicBezTo>
                    <a:pt x="60821" y="59524"/>
                    <a:pt x="61408" y="58896"/>
                    <a:pt x="61954" y="58255"/>
                  </a:cubicBezTo>
                  <a:lnTo>
                    <a:pt x="61449" y="57804"/>
                  </a:lnTo>
                  <a:close/>
                  <a:moveTo>
                    <a:pt x="10155" y="59033"/>
                  </a:moveTo>
                  <a:lnTo>
                    <a:pt x="9664" y="59497"/>
                  </a:lnTo>
                  <a:cubicBezTo>
                    <a:pt x="10251" y="60111"/>
                    <a:pt x="10865" y="60712"/>
                    <a:pt x="11493" y="61285"/>
                  </a:cubicBezTo>
                  <a:lnTo>
                    <a:pt x="11957" y="60794"/>
                  </a:lnTo>
                  <a:cubicBezTo>
                    <a:pt x="11343" y="60234"/>
                    <a:pt x="10728" y="59633"/>
                    <a:pt x="10155" y="59033"/>
                  </a:cubicBezTo>
                  <a:close/>
                  <a:moveTo>
                    <a:pt x="59334" y="60043"/>
                  </a:moveTo>
                  <a:cubicBezTo>
                    <a:pt x="58746" y="60630"/>
                    <a:pt x="58118" y="61189"/>
                    <a:pt x="57477" y="61735"/>
                  </a:cubicBezTo>
                  <a:lnTo>
                    <a:pt x="57914" y="62254"/>
                  </a:lnTo>
                  <a:cubicBezTo>
                    <a:pt x="58555" y="61695"/>
                    <a:pt x="59197" y="61121"/>
                    <a:pt x="59811" y="60534"/>
                  </a:cubicBezTo>
                  <a:lnTo>
                    <a:pt x="59334" y="60043"/>
                  </a:lnTo>
                  <a:close/>
                  <a:moveTo>
                    <a:pt x="12366" y="61162"/>
                  </a:moveTo>
                  <a:lnTo>
                    <a:pt x="11916" y="61667"/>
                  </a:lnTo>
                  <a:cubicBezTo>
                    <a:pt x="12557" y="62226"/>
                    <a:pt x="13227" y="62787"/>
                    <a:pt x="13895" y="63291"/>
                  </a:cubicBezTo>
                  <a:lnTo>
                    <a:pt x="14304" y="62759"/>
                  </a:lnTo>
                  <a:cubicBezTo>
                    <a:pt x="13649" y="62254"/>
                    <a:pt x="12994" y="61722"/>
                    <a:pt x="12366" y="61162"/>
                  </a:cubicBezTo>
                  <a:close/>
                  <a:moveTo>
                    <a:pt x="57041" y="62090"/>
                  </a:moveTo>
                  <a:cubicBezTo>
                    <a:pt x="56440" y="62581"/>
                    <a:pt x="55798" y="63060"/>
                    <a:pt x="55157" y="63524"/>
                  </a:cubicBezTo>
                  <a:lnTo>
                    <a:pt x="55539" y="64070"/>
                  </a:lnTo>
                  <a:cubicBezTo>
                    <a:pt x="56194" y="63606"/>
                    <a:pt x="56850" y="63114"/>
                    <a:pt x="57477" y="62609"/>
                  </a:cubicBezTo>
                  <a:lnTo>
                    <a:pt x="57041" y="62090"/>
                  </a:lnTo>
                  <a:close/>
                  <a:moveTo>
                    <a:pt x="14755" y="63087"/>
                  </a:moveTo>
                  <a:lnTo>
                    <a:pt x="14359" y="63633"/>
                  </a:lnTo>
                  <a:cubicBezTo>
                    <a:pt x="15041" y="64137"/>
                    <a:pt x="15751" y="64629"/>
                    <a:pt x="16475" y="65080"/>
                  </a:cubicBezTo>
                  <a:lnTo>
                    <a:pt x="16830" y="64506"/>
                  </a:lnTo>
                  <a:cubicBezTo>
                    <a:pt x="16133" y="64070"/>
                    <a:pt x="15438" y="63591"/>
                    <a:pt x="14755" y="63087"/>
                  </a:cubicBezTo>
                  <a:close/>
                  <a:moveTo>
                    <a:pt x="54584" y="63919"/>
                  </a:moveTo>
                  <a:cubicBezTo>
                    <a:pt x="53887" y="64383"/>
                    <a:pt x="53177" y="64834"/>
                    <a:pt x="52455" y="65243"/>
                  </a:cubicBezTo>
                  <a:lnTo>
                    <a:pt x="52782" y="65830"/>
                  </a:lnTo>
                  <a:cubicBezTo>
                    <a:pt x="53519" y="65407"/>
                    <a:pt x="54256" y="64956"/>
                    <a:pt x="54966" y="64479"/>
                  </a:cubicBezTo>
                  <a:lnTo>
                    <a:pt x="54584" y="63919"/>
                  </a:lnTo>
                  <a:close/>
                  <a:moveTo>
                    <a:pt x="17307" y="64807"/>
                  </a:moveTo>
                  <a:lnTo>
                    <a:pt x="16952" y="65380"/>
                  </a:lnTo>
                  <a:cubicBezTo>
                    <a:pt x="17689" y="65830"/>
                    <a:pt x="18441" y="66254"/>
                    <a:pt x="19191" y="66636"/>
                  </a:cubicBezTo>
                  <a:lnTo>
                    <a:pt x="19505" y="66035"/>
                  </a:lnTo>
                  <a:cubicBezTo>
                    <a:pt x="18768" y="65653"/>
                    <a:pt x="18031" y="65243"/>
                    <a:pt x="17307" y="64807"/>
                  </a:cubicBezTo>
                  <a:close/>
                  <a:moveTo>
                    <a:pt x="51963" y="65516"/>
                  </a:moveTo>
                  <a:cubicBezTo>
                    <a:pt x="51239" y="65926"/>
                    <a:pt x="50475" y="66308"/>
                    <a:pt x="49725" y="66649"/>
                  </a:cubicBezTo>
                  <a:lnTo>
                    <a:pt x="50011" y="67264"/>
                  </a:lnTo>
                  <a:cubicBezTo>
                    <a:pt x="50775" y="66909"/>
                    <a:pt x="51554" y="66527"/>
                    <a:pt x="52291" y="66103"/>
                  </a:cubicBezTo>
                  <a:lnTo>
                    <a:pt x="51963" y="65516"/>
                  </a:lnTo>
                  <a:close/>
                  <a:moveTo>
                    <a:pt x="20010" y="66281"/>
                  </a:moveTo>
                  <a:lnTo>
                    <a:pt x="19710" y="66894"/>
                  </a:lnTo>
                  <a:cubicBezTo>
                    <a:pt x="20474" y="67264"/>
                    <a:pt x="21252" y="67618"/>
                    <a:pt x="22044" y="67932"/>
                  </a:cubicBezTo>
                  <a:lnTo>
                    <a:pt x="22303" y="67318"/>
                  </a:lnTo>
                  <a:cubicBezTo>
                    <a:pt x="21525" y="67004"/>
                    <a:pt x="20761" y="66649"/>
                    <a:pt x="20010" y="66281"/>
                  </a:cubicBezTo>
                  <a:close/>
                  <a:moveTo>
                    <a:pt x="49219" y="66881"/>
                  </a:moveTo>
                  <a:cubicBezTo>
                    <a:pt x="48455" y="67222"/>
                    <a:pt x="47677" y="67537"/>
                    <a:pt x="46886" y="67810"/>
                  </a:cubicBezTo>
                  <a:lnTo>
                    <a:pt x="47117" y="68450"/>
                  </a:lnTo>
                  <a:cubicBezTo>
                    <a:pt x="47909" y="68164"/>
                    <a:pt x="48715" y="67850"/>
                    <a:pt x="49492" y="67495"/>
                  </a:cubicBezTo>
                  <a:lnTo>
                    <a:pt x="49219" y="66881"/>
                  </a:lnTo>
                  <a:close/>
                  <a:moveTo>
                    <a:pt x="22822" y="67522"/>
                  </a:moveTo>
                  <a:lnTo>
                    <a:pt x="22576" y="68150"/>
                  </a:lnTo>
                  <a:cubicBezTo>
                    <a:pt x="23368" y="68450"/>
                    <a:pt x="24186" y="68738"/>
                    <a:pt x="25005" y="68983"/>
                  </a:cubicBezTo>
                  <a:lnTo>
                    <a:pt x="25197" y="68341"/>
                  </a:lnTo>
                  <a:cubicBezTo>
                    <a:pt x="24405" y="68096"/>
                    <a:pt x="23600" y="67823"/>
                    <a:pt x="22822" y="67522"/>
                  </a:cubicBezTo>
                  <a:close/>
                  <a:moveTo>
                    <a:pt x="46353" y="68001"/>
                  </a:moveTo>
                  <a:cubicBezTo>
                    <a:pt x="45575" y="68259"/>
                    <a:pt x="44756" y="68505"/>
                    <a:pt x="43951" y="68710"/>
                  </a:cubicBezTo>
                  <a:lnTo>
                    <a:pt x="44114" y="69366"/>
                  </a:lnTo>
                  <a:cubicBezTo>
                    <a:pt x="44947" y="69160"/>
                    <a:pt x="45766" y="68915"/>
                    <a:pt x="46571" y="68642"/>
                  </a:cubicBezTo>
                  <a:lnTo>
                    <a:pt x="46353" y="68001"/>
                  </a:lnTo>
                  <a:close/>
                  <a:moveTo>
                    <a:pt x="25742" y="68492"/>
                  </a:moveTo>
                  <a:lnTo>
                    <a:pt x="25551" y="69147"/>
                  </a:lnTo>
                  <a:cubicBezTo>
                    <a:pt x="26370" y="69379"/>
                    <a:pt x="27203" y="69584"/>
                    <a:pt x="28036" y="69761"/>
                  </a:cubicBezTo>
                  <a:lnTo>
                    <a:pt x="28172" y="69093"/>
                  </a:lnTo>
                  <a:cubicBezTo>
                    <a:pt x="27367" y="68929"/>
                    <a:pt x="26534" y="68723"/>
                    <a:pt x="25742" y="68492"/>
                  </a:cubicBezTo>
                  <a:close/>
                  <a:moveTo>
                    <a:pt x="43405" y="68847"/>
                  </a:moveTo>
                  <a:cubicBezTo>
                    <a:pt x="42600" y="69051"/>
                    <a:pt x="41767" y="69215"/>
                    <a:pt x="40948" y="69351"/>
                  </a:cubicBezTo>
                  <a:lnTo>
                    <a:pt x="41057" y="70021"/>
                  </a:lnTo>
                  <a:cubicBezTo>
                    <a:pt x="41903" y="69884"/>
                    <a:pt x="42749" y="69706"/>
                    <a:pt x="43568" y="69502"/>
                  </a:cubicBezTo>
                  <a:lnTo>
                    <a:pt x="43405" y="68847"/>
                  </a:lnTo>
                  <a:close/>
                  <a:moveTo>
                    <a:pt x="28718" y="69202"/>
                  </a:moveTo>
                  <a:lnTo>
                    <a:pt x="28596" y="69870"/>
                  </a:lnTo>
                  <a:cubicBezTo>
                    <a:pt x="29428" y="70021"/>
                    <a:pt x="30288" y="70157"/>
                    <a:pt x="31134" y="70252"/>
                  </a:cubicBezTo>
                  <a:lnTo>
                    <a:pt x="31202" y="69584"/>
                  </a:lnTo>
                  <a:cubicBezTo>
                    <a:pt x="30370" y="69488"/>
                    <a:pt x="29537" y="69366"/>
                    <a:pt x="28718" y="69202"/>
                  </a:cubicBezTo>
                  <a:close/>
                  <a:moveTo>
                    <a:pt x="40402" y="69433"/>
                  </a:moveTo>
                  <a:cubicBezTo>
                    <a:pt x="39570" y="69557"/>
                    <a:pt x="38737" y="69652"/>
                    <a:pt x="37904" y="69720"/>
                  </a:cubicBezTo>
                  <a:lnTo>
                    <a:pt x="37945" y="70389"/>
                  </a:lnTo>
                  <a:cubicBezTo>
                    <a:pt x="38805" y="70334"/>
                    <a:pt x="39652" y="70239"/>
                    <a:pt x="40498" y="70103"/>
                  </a:cubicBezTo>
                  <a:lnTo>
                    <a:pt x="40402" y="69433"/>
                  </a:lnTo>
                  <a:close/>
                  <a:moveTo>
                    <a:pt x="31762" y="69639"/>
                  </a:moveTo>
                  <a:lnTo>
                    <a:pt x="31694" y="70321"/>
                  </a:lnTo>
                  <a:cubicBezTo>
                    <a:pt x="32540" y="70403"/>
                    <a:pt x="33400" y="70457"/>
                    <a:pt x="34246" y="70485"/>
                  </a:cubicBezTo>
                  <a:lnTo>
                    <a:pt x="34274" y="69802"/>
                  </a:lnTo>
                  <a:cubicBezTo>
                    <a:pt x="33441" y="69788"/>
                    <a:pt x="32594" y="69734"/>
                    <a:pt x="31762" y="69639"/>
                  </a:cubicBezTo>
                  <a:close/>
                  <a:moveTo>
                    <a:pt x="37344" y="69761"/>
                  </a:moveTo>
                  <a:cubicBezTo>
                    <a:pt x="36649" y="69802"/>
                    <a:pt x="35952" y="69815"/>
                    <a:pt x="35270" y="69815"/>
                  </a:cubicBezTo>
                  <a:lnTo>
                    <a:pt x="34833" y="69815"/>
                  </a:lnTo>
                  <a:lnTo>
                    <a:pt x="34820" y="70498"/>
                  </a:lnTo>
                  <a:lnTo>
                    <a:pt x="35257" y="70498"/>
                  </a:lnTo>
                  <a:cubicBezTo>
                    <a:pt x="35966" y="70498"/>
                    <a:pt x="36676" y="70471"/>
                    <a:pt x="37386" y="70430"/>
                  </a:cubicBezTo>
                  <a:lnTo>
                    <a:pt x="37344" y="69761"/>
                  </a:lnTo>
                  <a:close/>
                </a:path>
              </a:pathLst>
            </a:custGeom>
            <a:solidFill>
              <a:schemeClr val="lt2"/>
            </a:solid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629;p42">
              <a:extLst>
                <a:ext uri="{FF2B5EF4-FFF2-40B4-BE49-F238E27FC236}">
                  <a16:creationId xmlns:a16="http://schemas.microsoft.com/office/drawing/2014/main" id="{CF56BE34-4FEE-85B4-4C05-89B426826D91}"/>
                </a:ext>
              </a:extLst>
            </p:cNvPr>
            <p:cNvSpPr/>
            <p:nvPr/>
          </p:nvSpPr>
          <p:spPr>
            <a:xfrm rot="-5400000">
              <a:off x="1201838" y="1887550"/>
              <a:ext cx="1965900" cy="1965900"/>
            </a:xfrm>
            <a:prstGeom prst="blockArc">
              <a:avLst>
                <a:gd name="adj1" fmla="val 13560149"/>
                <a:gd name="adj2" fmla="val 21599613"/>
                <a:gd name="adj3" fmla="val 10681"/>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630;p42">
              <a:extLst>
                <a:ext uri="{FF2B5EF4-FFF2-40B4-BE49-F238E27FC236}">
                  <a16:creationId xmlns:a16="http://schemas.microsoft.com/office/drawing/2014/main" id="{63204F9A-1E01-6CC5-D87F-F06408D86B81}"/>
                </a:ext>
              </a:extLst>
            </p:cNvPr>
            <p:cNvSpPr/>
            <p:nvPr/>
          </p:nvSpPr>
          <p:spPr>
            <a:xfrm rot="3949254">
              <a:off x="1201770" y="1887509"/>
              <a:ext cx="1965866" cy="1965866"/>
            </a:xfrm>
            <a:prstGeom prst="blockArc">
              <a:avLst>
                <a:gd name="adj1" fmla="val 17246835"/>
                <a:gd name="adj2" fmla="val 21599613"/>
                <a:gd name="adj3" fmla="val 10681"/>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 name="Google Shape;1605;p42">
            <a:extLst>
              <a:ext uri="{FF2B5EF4-FFF2-40B4-BE49-F238E27FC236}">
                <a16:creationId xmlns:a16="http://schemas.microsoft.com/office/drawing/2014/main" id="{896C7D6C-8FD8-5B5D-25DD-01D4E028CC3E}"/>
              </a:ext>
            </a:extLst>
          </p:cNvPr>
          <p:cNvGrpSpPr/>
          <p:nvPr/>
        </p:nvGrpSpPr>
        <p:grpSpPr>
          <a:xfrm>
            <a:off x="3719299" y="1646957"/>
            <a:ext cx="1662195" cy="1610913"/>
            <a:chOff x="6039282" y="1042577"/>
            <a:chExt cx="734315" cy="731929"/>
          </a:xfrm>
        </p:grpSpPr>
        <p:sp>
          <p:nvSpPr>
            <p:cNvPr id="39" name="Google Shape;1606;p42">
              <a:extLst>
                <a:ext uri="{FF2B5EF4-FFF2-40B4-BE49-F238E27FC236}">
                  <a16:creationId xmlns:a16="http://schemas.microsoft.com/office/drawing/2014/main" id="{D0A9A069-A0F6-9889-1F69-61AFBE4F34A1}"/>
                </a:ext>
              </a:extLst>
            </p:cNvPr>
            <p:cNvSpPr/>
            <p:nvPr/>
          </p:nvSpPr>
          <p:spPr>
            <a:xfrm>
              <a:off x="6045348" y="1300071"/>
              <a:ext cx="131951" cy="65352"/>
            </a:xfrm>
            <a:custGeom>
              <a:avLst/>
              <a:gdLst/>
              <a:ahLst/>
              <a:cxnLst/>
              <a:rect l="l" t="t" r="r" b="b"/>
              <a:pathLst>
                <a:path w="1414" h="701" extrusionOk="0">
                  <a:moveTo>
                    <a:pt x="108" y="0"/>
                  </a:moveTo>
                  <a:lnTo>
                    <a:pt x="51" y="224"/>
                  </a:lnTo>
                  <a:cubicBezTo>
                    <a:pt x="29" y="303"/>
                    <a:pt x="7" y="375"/>
                    <a:pt x="0" y="455"/>
                  </a:cubicBezTo>
                  <a:lnTo>
                    <a:pt x="1342" y="700"/>
                  </a:lnTo>
                  <a:cubicBezTo>
                    <a:pt x="1349" y="650"/>
                    <a:pt x="1363" y="599"/>
                    <a:pt x="1378" y="549"/>
                  </a:cubicBezTo>
                  <a:lnTo>
                    <a:pt x="1414" y="397"/>
                  </a:lnTo>
                  <a:lnTo>
                    <a:pt x="108"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607;p42">
              <a:extLst>
                <a:ext uri="{FF2B5EF4-FFF2-40B4-BE49-F238E27FC236}">
                  <a16:creationId xmlns:a16="http://schemas.microsoft.com/office/drawing/2014/main" id="{766381FC-A83A-D150-B486-7CBDA087DCAD}"/>
                </a:ext>
              </a:extLst>
            </p:cNvPr>
            <p:cNvSpPr/>
            <p:nvPr/>
          </p:nvSpPr>
          <p:spPr>
            <a:xfrm>
              <a:off x="6080342" y="1201250"/>
              <a:ext cx="127938" cy="96863"/>
            </a:xfrm>
            <a:custGeom>
              <a:avLst/>
              <a:gdLst/>
              <a:ahLst/>
              <a:cxnLst/>
              <a:rect l="l" t="t" r="r" b="b"/>
              <a:pathLst>
                <a:path w="1371" h="1039" extrusionOk="0">
                  <a:moveTo>
                    <a:pt x="245" y="0"/>
                  </a:moveTo>
                  <a:cubicBezTo>
                    <a:pt x="159" y="137"/>
                    <a:pt x="72" y="267"/>
                    <a:pt x="0" y="404"/>
                  </a:cubicBezTo>
                  <a:lnTo>
                    <a:pt x="1219" y="1039"/>
                  </a:lnTo>
                  <a:cubicBezTo>
                    <a:pt x="1262" y="945"/>
                    <a:pt x="1320" y="866"/>
                    <a:pt x="1371" y="772"/>
                  </a:cubicBezTo>
                  <a:lnTo>
                    <a:pt x="245"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608;p42">
              <a:extLst>
                <a:ext uri="{FF2B5EF4-FFF2-40B4-BE49-F238E27FC236}">
                  <a16:creationId xmlns:a16="http://schemas.microsoft.com/office/drawing/2014/main" id="{724E52EE-193C-6BF2-1FD7-DF0CF1157AD4}"/>
                </a:ext>
              </a:extLst>
            </p:cNvPr>
            <p:cNvSpPr/>
            <p:nvPr/>
          </p:nvSpPr>
          <p:spPr>
            <a:xfrm>
              <a:off x="6144918" y="1121167"/>
              <a:ext cx="112541" cy="119145"/>
            </a:xfrm>
            <a:custGeom>
              <a:avLst/>
              <a:gdLst/>
              <a:ahLst/>
              <a:cxnLst/>
              <a:rect l="l" t="t" r="r" b="b"/>
              <a:pathLst>
                <a:path w="1206" h="1278" extrusionOk="0">
                  <a:moveTo>
                    <a:pt x="347" y="1"/>
                  </a:moveTo>
                  <a:cubicBezTo>
                    <a:pt x="224" y="95"/>
                    <a:pt x="116" y="210"/>
                    <a:pt x="1" y="318"/>
                  </a:cubicBezTo>
                  <a:lnTo>
                    <a:pt x="974" y="1278"/>
                  </a:lnTo>
                  <a:cubicBezTo>
                    <a:pt x="1046" y="1205"/>
                    <a:pt x="1126" y="1133"/>
                    <a:pt x="1205" y="1068"/>
                  </a:cubicBezTo>
                  <a:lnTo>
                    <a:pt x="347"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609;p42">
              <a:extLst>
                <a:ext uri="{FF2B5EF4-FFF2-40B4-BE49-F238E27FC236}">
                  <a16:creationId xmlns:a16="http://schemas.microsoft.com/office/drawing/2014/main" id="{7B02C778-B222-C710-0AF4-55B72AEF9FCB}"/>
                </a:ext>
              </a:extLst>
            </p:cNvPr>
            <p:cNvSpPr/>
            <p:nvPr/>
          </p:nvSpPr>
          <p:spPr>
            <a:xfrm>
              <a:off x="6232449" y="1066723"/>
              <a:ext cx="86879" cy="130518"/>
            </a:xfrm>
            <a:custGeom>
              <a:avLst/>
              <a:gdLst/>
              <a:ahLst/>
              <a:cxnLst/>
              <a:rect l="l" t="t" r="r" b="b"/>
              <a:pathLst>
                <a:path w="931" h="1400" extrusionOk="0">
                  <a:moveTo>
                    <a:pt x="426" y="1"/>
                  </a:moveTo>
                  <a:cubicBezTo>
                    <a:pt x="354" y="22"/>
                    <a:pt x="282" y="58"/>
                    <a:pt x="209" y="94"/>
                  </a:cubicBezTo>
                  <a:lnTo>
                    <a:pt x="0" y="195"/>
                  </a:lnTo>
                  <a:lnTo>
                    <a:pt x="649" y="1400"/>
                  </a:lnTo>
                  <a:lnTo>
                    <a:pt x="786" y="1335"/>
                  </a:lnTo>
                  <a:cubicBezTo>
                    <a:pt x="830" y="1306"/>
                    <a:pt x="880" y="1285"/>
                    <a:pt x="931" y="1270"/>
                  </a:cubicBezTo>
                  <a:lnTo>
                    <a:pt x="426"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610;p42">
              <a:extLst>
                <a:ext uri="{FF2B5EF4-FFF2-40B4-BE49-F238E27FC236}">
                  <a16:creationId xmlns:a16="http://schemas.microsoft.com/office/drawing/2014/main" id="{AC7A7B03-544D-2CD3-617F-950D7046E3FA}"/>
                </a:ext>
              </a:extLst>
            </p:cNvPr>
            <p:cNvSpPr/>
            <p:nvPr/>
          </p:nvSpPr>
          <p:spPr>
            <a:xfrm>
              <a:off x="6335379" y="1042577"/>
              <a:ext cx="53284" cy="130518"/>
            </a:xfrm>
            <a:custGeom>
              <a:avLst/>
              <a:gdLst/>
              <a:ahLst/>
              <a:cxnLst/>
              <a:rect l="l" t="t" r="r" b="b"/>
              <a:pathLst>
                <a:path w="571" h="1400" extrusionOk="0">
                  <a:moveTo>
                    <a:pt x="470" y="0"/>
                  </a:moveTo>
                  <a:cubicBezTo>
                    <a:pt x="390" y="0"/>
                    <a:pt x="311" y="7"/>
                    <a:pt x="239" y="22"/>
                  </a:cubicBezTo>
                  <a:lnTo>
                    <a:pt x="1" y="58"/>
                  </a:lnTo>
                  <a:lnTo>
                    <a:pt x="268" y="1399"/>
                  </a:lnTo>
                  <a:lnTo>
                    <a:pt x="419" y="1378"/>
                  </a:lnTo>
                  <a:cubicBezTo>
                    <a:pt x="470" y="1370"/>
                    <a:pt x="520" y="1363"/>
                    <a:pt x="571" y="1363"/>
                  </a:cubicBezTo>
                  <a:lnTo>
                    <a:pt x="470"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611;p42">
              <a:extLst>
                <a:ext uri="{FF2B5EF4-FFF2-40B4-BE49-F238E27FC236}">
                  <a16:creationId xmlns:a16="http://schemas.microsoft.com/office/drawing/2014/main" id="{2A7AE520-C680-AD05-28AF-11C274CA4EF8}"/>
                </a:ext>
              </a:extLst>
            </p:cNvPr>
            <p:cNvSpPr/>
            <p:nvPr/>
          </p:nvSpPr>
          <p:spPr>
            <a:xfrm>
              <a:off x="6431682" y="1043229"/>
              <a:ext cx="56550" cy="131824"/>
            </a:xfrm>
            <a:custGeom>
              <a:avLst/>
              <a:gdLst/>
              <a:ahLst/>
              <a:cxnLst/>
              <a:rect l="l" t="t" r="r" b="b"/>
              <a:pathLst>
                <a:path w="606" h="1414" extrusionOk="0">
                  <a:moveTo>
                    <a:pt x="144" y="0"/>
                  </a:moveTo>
                  <a:lnTo>
                    <a:pt x="0" y="1356"/>
                  </a:lnTo>
                  <a:cubicBezTo>
                    <a:pt x="101" y="1378"/>
                    <a:pt x="202" y="1385"/>
                    <a:pt x="303" y="1414"/>
                  </a:cubicBezTo>
                  <a:lnTo>
                    <a:pt x="606" y="80"/>
                  </a:lnTo>
                  <a:cubicBezTo>
                    <a:pt x="454" y="36"/>
                    <a:pt x="296" y="22"/>
                    <a:pt x="144"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612;p42">
              <a:extLst>
                <a:ext uri="{FF2B5EF4-FFF2-40B4-BE49-F238E27FC236}">
                  <a16:creationId xmlns:a16="http://schemas.microsoft.com/office/drawing/2014/main" id="{9F37F356-B61E-8647-DBFF-60D029485111}"/>
                </a:ext>
              </a:extLst>
            </p:cNvPr>
            <p:cNvSpPr/>
            <p:nvPr/>
          </p:nvSpPr>
          <p:spPr>
            <a:xfrm>
              <a:off x="6500924" y="1070731"/>
              <a:ext cx="89678" cy="130612"/>
            </a:xfrm>
            <a:custGeom>
              <a:avLst/>
              <a:gdLst/>
              <a:ahLst/>
              <a:cxnLst/>
              <a:rect l="l" t="t" r="r" b="b"/>
              <a:pathLst>
                <a:path w="961" h="1401" extrusionOk="0">
                  <a:moveTo>
                    <a:pt x="542" y="1"/>
                  </a:moveTo>
                  <a:lnTo>
                    <a:pt x="1" y="1256"/>
                  </a:lnTo>
                  <a:lnTo>
                    <a:pt x="138" y="1321"/>
                  </a:lnTo>
                  <a:cubicBezTo>
                    <a:pt x="181" y="1343"/>
                    <a:pt x="232" y="1371"/>
                    <a:pt x="275" y="1400"/>
                  </a:cubicBezTo>
                  <a:lnTo>
                    <a:pt x="960" y="210"/>
                  </a:lnTo>
                  <a:cubicBezTo>
                    <a:pt x="895" y="174"/>
                    <a:pt x="823" y="131"/>
                    <a:pt x="751" y="102"/>
                  </a:cubicBezTo>
                  <a:lnTo>
                    <a:pt x="542"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613;p42">
              <a:extLst>
                <a:ext uri="{FF2B5EF4-FFF2-40B4-BE49-F238E27FC236}">
                  <a16:creationId xmlns:a16="http://schemas.microsoft.com/office/drawing/2014/main" id="{31A2F2D0-13CF-36A8-6C11-24C9406DDB22}"/>
                </a:ext>
              </a:extLst>
            </p:cNvPr>
            <p:cNvSpPr/>
            <p:nvPr/>
          </p:nvSpPr>
          <p:spPr>
            <a:xfrm>
              <a:off x="6561580" y="1127973"/>
              <a:ext cx="114501" cy="117746"/>
            </a:xfrm>
            <a:custGeom>
              <a:avLst/>
              <a:gdLst/>
              <a:ahLst/>
              <a:cxnLst/>
              <a:rect l="l" t="t" r="r" b="b"/>
              <a:pathLst>
                <a:path w="1227" h="1263" extrusionOk="0">
                  <a:moveTo>
                    <a:pt x="887" y="0"/>
                  </a:moveTo>
                  <a:lnTo>
                    <a:pt x="0" y="1046"/>
                  </a:lnTo>
                  <a:cubicBezTo>
                    <a:pt x="79" y="1111"/>
                    <a:pt x="152" y="1183"/>
                    <a:pt x="224" y="1262"/>
                  </a:cubicBezTo>
                  <a:lnTo>
                    <a:pt x="1226" y="332"/>
                  </a:lnTo>
                  <a:cubicBezTo>
                    <a:pt x="1118" y="209"/>
                    <a:pt x="1003" y="101"/>
                    <a:pt x="887"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614;p42">
              <a:extLst>
                <a:ext uri="{FF2B5EF4-FFF2-40B4-BE49-F238E27FC236}">
                  <a16:creationId xmlns:a16="http://schemas.microsoft.com/office/drawing/2014/main" id="{F45E6569-61C5-56DD-C967-EE974946DED2}"/>
                </a:ext>
              </a:extLst>
            </p:cNvPr>
            <p:cNvSpPr/>
            <p:nvPr/>
          </p:nvSpPr>
          <p:spPr>
            <a:xfrm>
              <a:off x="6636887" y="1310792"/>
              <a:ext cx="132697" cy="61996"/>
            </a:xfrm>
            <a:custGeom>
              <a:avLst/>
              <a:gdLst/>
              <a:ahLst/>
              <a:cxnLst/>
              <a:rect l="l" t="t" r="r" b="b"/>
              <a:pathLst>
                <a:path w="1422" h="665" extrusionOk="0">
                  <a:moveTo>
                    <a:pt x="1321" y="1"/>
                  </a:moveTo>
                  <a:lnTo>
                    <a:pt x="1" y="361"/>
                  </a:lnTo>
                  <a:lnTo>
                    <a:pt x="44" y="506"/>
                  </a:lnTo>
                  <a:cubicBezTo>
                    <a:pt x="51" y="556"/>
                    <a:pt x="59" y="614"/>
                    <a:pt x="66" y="664"/>
                  </a:cubicBezTo>
                  <a:lnTo>
                    <a:pt x="1422" y="462"/>
                  </a:lnTo>
                  <a:cubicBezTo>
                    <a:pt x="1407" y="383"/>
                    <a:pt x="1400" y="304"/>
                    <a:pt x="1378" y="232"/>
                  </a:cubicBezTo>
                  <a:lnTo>
                    <a:pt x="1321"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615;p42">
              <a:extLst>
                <a:ext uri="{FF2B5EF4-FFF2-40B4-BE49-F238E27FC236}">
                  <a16:creationId xmlns:a16="http://schemas.microsoft.com/office/drawing/2014/main" id="{77766DFA-A039-C17D-A905-3CEF6D9CEEE7}"/>
                </a:ext>
              </a:extLst>
            </p:cNvPr>
            <p:cNvSpPr/>
            <p:nvPr/>
          </p:nvSpPr>
          <p:spPr>
            <a:xfrm>
              <a:off x="6642953" y="1415020"/>
              <a:ext cx="130645" cy="47826"/>
            </a:xfrm>
            <a:custGeom>
              <a:avLst/>
              <a:gdLst/>
              <a:ahLst/>
              <a:cxnLst/>
              <a:rect l="l" t="t" r="r" b="b"/>
              <a:pathLst>
                <a:path w="1400" h="513" extrusionOk="0">
                  <a:moveTo>
                    <a:pt x="30" y="1"/>
                  </a:moveTo>
                  <a:cubicBezTo>
                    <a:pt x="30" y="109"/>
                    <a:pt x="15" y="210"/>
                    <a:pt x="1" y="311"/>
                  </a:cubicBezTo>
                  <a:lnTo>
                    <a:pt x="1357" y="513"/>
                  </a:lnTo>
                  <a:cubicBezTo>
                    <a:pt x="1378" y="354"/>
                    <a:pt x="1393" y="203"/>
                    <a:pt x="1400" y="44"/>
                  </a:cubicBezTo>
                  <a:lnTo>
                    <a:pt x="30"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616;p42">
              <a:extLst>
                <a:ext uri="{FF2B5EF4-FFF2-40B4-BE49-F238E27FC236}">
                  <a16:creationId xmlns:a16="http://schemas.microsoft.com/office/drawing/2014/main" id="{8378EDC1-A7D2-E221-9BB3-D55F321055AB}"/>
                </a:ext>
              </a:extLst>
            </p:cNvPr>
            <p:cNvSpPr/>
            <p:nvPr/>
          </p:nvSpPr>
          <p:spPr>
            <a:xfrm>
              <a:off x="6622143" y="1485687"/>
              <a:ext cx="131951" cy="81388"/>
            </a:xfrm>
            <a:custGeom>
              <a:avLst/>
              <a:gdLst/>
              <a:ahLst/>
              <a:cxnLst/>
              <a:rect l="l" t="t" r="r" b="b"/>
              <a:pathLst>
                <a:path w="1414" h="873" extrusionOk="0">
                  <a:moveTo>
                    <a:pt x="123" y="0"/>
                  </a:moveTo>
                  <a:lnTo>
                    <a:pt x="65" y="144"/>
                  </a:lnTo>
                  <a:cubicBezTo>
                    <a:pt x="51" y="195"/>
                    <a:pt x="22" y="238"/>
                    <a:pt x="0" y="281"/>
                  </a:cubicBezTo>
                  <a:lnTo>
                    <a:pt x="1234" y="873"/>
                  </a:lnTo>
                  <a:cubicBezTo>
                    <a:pt x="1270" y="801"/>
                    <a:pt x="1306" y="736"/>
                    <a:pt x="1335" y="664"/>
                  </a:cubicBezTo>
                  <a:lnTo>
                    <a:pt x="1414" y="440"/>
                  </a:lnTo>
                  <a:lnTo>
                    <a:pt x="123"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617;p42">
              <a:extLst>
                <a:ext uri="{FF2B5EF4-FFF2-40B4-BE49-F238E27FC236}">
                  <a16:creationId xmlns:a16="http://schemas.microsoft.com/office/drawing/2014/main" id="{55E3D37B-5A39-786B-B0DB-62AF470383EC}"/>
                </a:ext>
              </a:extLst>
            </p:cNvPr>
            <p:cNvSpPr/>
            <p:nvPr/>
          </p:nvSpPr>
          <p:spPr>
            <a:xfrm>
              <a:off x="6582390" y="1548895"/>
              <a:ext cx="121219" cy="108983"/>
            </a:xfrm>
            <a:custGeom>
              <a:avLst/>
              <a:gdLst/>
              <a:ahLst/>
              <a:cxnLst/>
              <a:rect l="l" t="t" r="r" b="b"/>
              <a:pathLst>
                <a:path w="1299" h="1169" extrusionOk="0">
                  <a:moveTo>
                    <a:pt x="195" y="0"/>
                  </a:moveTo>
                  <a:lnTo>
                    <a:pt x="102" y="123"/>
                  </a:lnTo>
                  <a:lnTo>
                    <a:pt x="1" y="238"/>
                  </a:lnTo>
                  <a:lnTo>
                    <a:pt x="1003" y="1168"/>
                  </a:lnTo>
                  <a:lnTo>
                    <a:pt x="1155" y="988"/>
                  </a:lnTo>
                  <a:lnTo>
                    <a:pt x="1299" y="801"/>
                  </a:lnTo>
                  <a:lnTo>
                    <a:pt x="195"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618;p42">
              <a:extLst>
                <a:ext uri="{FF2B5EF4-FFF2-40B4-BE49-F238E27FC236}">
                  <a16:creationId xmlns:a16="http://schemas.microsoft.com/office/drawing/2014/main" id="{5A8AC27E-F8D1-93FF-3348-6774D87F4171}"/>
                </a:ext>
              </a:extLst>
            </p:cNvPr>
            <p:cNvSpPr/>
            <p:nvPr/>
          </p:nvSpPr>
          <p:spPr>
            <a:xfrm>
              <a:off x="6526586" y="1599238"/>
              <a:ext cx="100316" cy="126510"/>
            </a:xfrm>
            <a:custGeom>
              <a:avLst/>
              <a:gdLst/>
              <a:ahLst/>
              <a:cxnLst/>
              <a:rect l="l" t="t" r="r" b="b"/>
              <a:pathLst>
                <a:path w="1075" h="1357" extrusionOk="0">
                  <a:moveTo>
                    <a:pt x="252" y="1"/>
                  </a:moveTo>
                  <a:cubicBezTo>
                    <a:pt x="209" y="37"/>
                    <a:pt x="173" y="66"/>
                    <a:pt x="130" y="95"/>
                  </a:cubicBezTo>
                  <a:lnTo>
                    <a:pt x="0" y="174"/>
                  </a:lnTo>
                  <a:lnTo>
                    <a:pt x="685" y="1357"/>
                  </a:lnTo>
                  <a:lnTo>
                    <a:pt x="880" y="1234"/>
                  </a:lnTo>
                  <a:cubicBezTo>
                    <a:pt x="952" y="1191"/>
                    <a:pt x="1010" y="1141"/>
                    <a:pt x="1075" y="1097"/>
                  </a:cubicBezTo>
                  <a:lnTo>
                    <a:pt x="252"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619;p42">
              <a:extLst>
                <a:ext uri="{FF2B5EF4-FFF2-40B4-BE49-F238E27FC236}">
                  <a16:creationId xmlns:a16="http://schemas.microsoft.com/office/drawing/2014/main" id="{CBCC2132-BA47-2ACF-E255-2EF7E28754C4}"/>
                </a:ext>
              </a:extLst>
            </p:cNvPr>
            <p:cNvSpPr/>
            <p:nvPr/>
          </p:nvSpPr>
          <p:spPr>
            <a:xfrm>
              <a:off x="6459957" y="1632893"/>
              <a:ext cx="70735" cy="132570"/>
            </a:xfrm>
            <a:custGeom>
              <a:avLst/>
              <a:gdLst/>
              <a:ahLst/>
              <a:cxnLst/>
              <a:rect l="l" t="t" r="r" b="b"/>
              <a:pathLst>
                <a:path w="758" h="1422" extrusionOk="0">
                  <a:moveTo>
                    <a:pt x="296" y="1"/>
                  </a:moveTo>
                  <a:cubicBezTo>
                    <a:pt x="195" y="37"/>
                    <a:pt x="101" y="73"/>
                    <a:pt x="0" y="94"/>
                  </a:cubicBezTo>
                  <a:lnTo>
                    <a:pt x="303" y="1421"/>
                  </a:lnTo>
                  <a:cubicBezTo>
                    <a:pt x="454" y="1393"/>
                    <a:pt x="606" y="1342"/>
                    <a:pt x="757" y="1292"/>
                  </a:cubicBezTo>
                  <a:lnTo>
                    <a:pt x="296"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620;p42">
              <a:extLst>
                <a:ext uri="{FF2B5EF4-FFF2-40B4-BE49-F238E27FC236}">
                  <a16:creationId xmlns:a16="http://schemas.microsoft.com/office/drawing/2014/main" id="{A44EA9F9-9995-C396-5C76-AA2C6371F119}"/>
                </a:ext>
              </a:extLst>
            </p:cNvPr>
            <p:cNvSpPr/>
            <p:nvPr/>
          </p:nvSpPr>
          <p:spPr>
            <a:xfrm>
              <a:off x="6379145" y="1646318"/>
              <a:ext cx="43859" cy="128188"/>
            </a:xfrm>
            <a:custGeom>
              <a:avLst/>
              <a:gdLst/>
              <a:ahLst/>
              <a:cxnLst/>
              <a:rect l="l" t="t" r="r" b="b"/>
              <a:pathLst>
                <a:path w="470" h="1375" extrusionOk="0">
                  <a:moveTo>
                    <a:pt x="102" y="1"/>
                  </a:moveTo>
                  <a:lnTo>
                    <a:pt x="1" y="1364"/>
                  </a:lnTo>
                  <a:cubicBezTo>
                    <a:pt x="113" y="1369"/>
                    <a:pt x="221" y="1374"/>
                    <a:pt x="331" y="1374"/>
                  </a:cubicBezTo>
                  <a:cubicBezTo>
                    <a:pt x="377" y="1374"/>
                    <a:pt x="423" y="1373"/>
                    <a:pt x="469" y="1371"/>
                  </a:cubicBezTo>
                  <a:lnTo>
                    <a:pt x="412" y="1"/>
                  </a:lnTo>
                  <a:cubicBezTo>
                    <a:pt x="361" y="4"/>
                    <a:pt x="309" y="6"/>
                    <a:pt x="257" y="6"/>
                  </a:cubicBezTo>
                  <a:cubicBezTo>
                    <a:pt x="204" y="6"/>
                    <a:pt x="152" y="4"/>
                    <a:pt x="102"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621;p42">
              <a:extLst>
                <a:ext uri="{FF2B5EF4-FFF2-40B4-BE49-F238E27FC236}">
                  <a16:creationId xmlns:a16="http://schemas.microsoft.com/office/drawing/2014/main" id="{31278088-720A-5EF8-D77E-FA1827AB4B56}"/>
                </a:ext>
              </a:extLst>
            </p:cNvPr>
            <p:cNvSpPr/>
            <p:nvPr/>
          </p:nvSpPr>
          <p:spPr>
            <a:xfrm>
              <a:off x="6272109" y="1630842"/>
              <a:ext cx="74187" cy="131917"/>
            </a:xfrm>
            <a:custGeom>
              <a:avLst/>
              <a:gdLst/>
              <a:ahLst/>
              <a:cxnLst/>
              <a:rect l="l" t="t" r="r" b="b"/>
              <a:pathLst>
                <a:path w="795" h="1415" extrusionOk="0">
                  <a:moveTo>
                    <a:pt x="506" y="1"/>
                  </a:moveTo>
                  <a:lnTo>
                    <a:pt x="1" y="1270"/>
                  </a:lnTo>
                  <a:cubicBezTo>
                    <a:pt x="145" y="1328"/>
                    <a:pt x="296" y="1379"/>
                    <a:pt x="448" y="1415"/>
                  </a:cubicBezTo>
                  <a:lnTo>
                    <a:pt x="794" y="95"/>
                  </a:lnTo>
                  <a:cubicBezTo>
                    <a:pt x="693" y="66"/>
                    <a:pt x="599" y="37"/>
                    <a:pt x="506"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622;p42">
              <a:extLst>
                <a:ext uri="{FF2B5EF4-FFF2-40B4-BE49-F238E27FC236}">
                  <a16:creationId xmlns:a16="http://schemas.microsoft.com/office/drawing/2014/main" id="{D184F721-A70C-FCD9-8CC8-B9CB5909D420}"/>
                </a:ext>
              </a:extLst>
            </p:cNvPr>
            <p:cNvSpPr/>
            <p:nvPr/>
          </p:nvSpPr>
          <p:spPr>
            <a:xfrm>
              <a:off x="6177205" y="1595229"/>
              <a:ext cx="103769" cy="125205"/>
            </a:xfrm>
            <a:custGeom>
              <a:avLst/>
              <a:gdLst/>
              <a:ahLst/>
              <a:cxnLst/>
              <a:rect l="l" t="t" r="r" b="b"/>
              <a:pathLst>
                <a:path w="1112" h="1343" extrusionOk="0">
                  <a:moveTo>
                    <a:pt x="859" y="1"/>
                  </a:moveTo>
                  <a:lnTo>
                    <a:pt x="1" y="1068"/>
                  </a:lnTo>
                  <a:cubicBezTo>
                    <a:pt x="123" y="1169"/>
                    <a:pt x="253" y="1256"/>
                    <a:pt x="390" y="1342"/>
                  </a:cubicBezTo>
                  <a:lnTo>
                    <a:pt x="1112" y="174"/>
                  </a:lnTo>
                  <a:cubicBezTo>
                    <a:pt x="1018" y="123"/>
                    <a:pt x="938" y="66"/>
                    <a:pt x="859"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623;p42">
              <a:extLst>
                <a:ext uri="{FF2B5EF4-FFF2-40B4-BE49-F238E27FC236}">
                  <a16:creationId xmlns:a16="http://schemas.microsoft.com/office/drawing/2014/main" id="{F13D6AAD-F30F-5B16-9646-FE77380B2F12}"/>
                </a:ext>
              </a:extLst>
            </p:cNvPr>
            <p:cNvSpPr/>
            <p:nvPr/>
          </p:nvSpPr>
          <p:spPr>
            <a:xfrm>
              <a:off x="6103205" y="1542835"/>
              <a:ext cx="123272" cy="106932"/>
            </a:xfrm>
            <a:custGeom>
              <a:avLst/>
              <a:gdLst/>
              <a:ahLst/>
              <a:cxnLst/>
              <a:rect l="l" t="t" r="r" b="b"/>
              <a:pathLst>
                <a:path w="1321" h="1147" extrusionOk="0">
                  <a:moveTo>
                    <a:pt x="1126" y="0"/>
                  </a:moveTo>
                  <a:lnTo>
                    <a:pt x="0" y="772"/>
                  </a:lnTo>
                  <a:lnTo>
                    <a:pt x="137" y="959"/>
                  </a:lnTo>
                  <a:lnTo>
                    <a:pt x="210" y="1053"/>
                  </a:lnTo>
                  <a:lnTo>
                    <a:pt x="289" y="1147"/>
                  </a:lnTo>
                  <a:lnTo>
                    <a:pt x="1320" y="245"/>
                  </a:lnTo>
                  <a:lnTo>
                    <a:pt x="1263" y="188"/>
                  </a:lnTo>
                  <a:lnTo>
                    <a:pt x="1219" y="123"/>
                  </a:lnTo>
                  <a:lnTo>
                    <a:pt x="112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1624;p42">
              <a:extLst>
                <a:ext uri="{FF2B5EF4-FFF2-40B4-BE49-F238E27FC236}">
                  <a16:creationId xmlns:a16="http://schemas.microsoft.com/office/drawing/2014/main" id="{304852EC-9A2D-A0A1-A02C-20D1C7962C7E}"/>
                </a:ext>
              </a:extLst>
            </p:cNvPr>
            <p:cNvSpPr/>
            <p:nvPr/>
          </p:nvSpPr>
          <p:spPr>
            <a:xfrm>
              <a:off x="6055426" y="1478881"/>
              <a:ext cx="131951" cy="78777"/>
            </a:xfrm>
            <a:custGeom>
              <a:avLst/>
              <a:gdLst/>
              <a:ahLst/>
              <a:cxnLst/>
              <a:rect l="l" t="t" r="r" b="b"/>
              <a:pathLst>
                <a:path w="1414" h="845" extrusionOk="0">
                  <a:moveTo>
                    <a:pt x="1306" y="1"/>
                  </a:moveTo>
                  <a:lnTo>
                    <a:pt x="0" y="405"/>
                  </a:lnTo>
                  <a:cubicBezTo>
                    <a:pt x="51" y="549"/>
                    <a:pt x="101" y="701"/>
                    <a:pt x="166" y="845"/>
                  </a:cubicBezTo>
                  <a:lnTo>
                    <a:pt x="1414" y="282"/>
                  </a:lnTo>
                  <a:cubicBezTo>
                    <a:pt x="1371" y="196"/>
                    <a:pt x="1342" y="95"/>
                    <a:pt x="1306"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1625;p42">
              <a:extLst>
                <a:ext uri="{FF2B5EF4-FFF2-40B4-BE49-F238E27FC236}">
                  <a16:creationId xmlns:a16="http://schemas.microsoft.com/office/drawing/2014/main" id="{24973480-81F6-7F29-D6AF-D6AB2EC2FF7D}"/>
                </a:ext>
              </a:extLst>
            </p:cNvPr>
            <p:cNvSpPr/>
            <p:nvPr/>
          </p:nvSpPr>
          <p:spPr>
            <a:xfrm>
              <a:off x="6039282" y="1408308"/>
              <a:ext cx="129338" cy="43817"/>
            </a:xfrm>
            <a:custGeom>
              <a:avLst/>
              <a:gdLst/>
              <a:ahLst/>
              <a:cxnLst/>
              <a:rect l="l" t="t" r="r" b="b"/>
              <a:pathLst>
                <a:path w="1386" h="470" extrusionOk="0">
                  <a:moveTo>
                    <a:pt x="0" y="1"/>
                  </a:moveTo>
                  <a:cubicBezTo>
                    <a:pt x="7" y="152"/>
                    <a:pt x="7" y="311"/>
                    <a:pt x="29" y="469"/>
                  </a:cubicBezTo>
                  <a:lnTo>
                    <a:pt x="1385" y="304"/>
                  </a:lnTo>
                  <a:cubicBezTo>
                    <a:pt x="1371" y="203"/>
                    <a:pt x="1378" y="102"/>
                    <a:pt x="1363"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1626;p42">
              <a:extLst>
                <a:ext uri="{FF2B5EF4-FFF2-40B4-BE49-F238E27FC236}">
                  <a16:creationId xmlns:a16="http://schemas.microsoft.com/office/drawing/2014/main" id="{4BF4B09F-2014-570E-8ACE-181F97831869}"/>
                </a:ext>
              </a:extLst>
            </p:cNvPr>
            <p:cNvSpPr/>
            <p:nvPr/>
          </p:nvSpPr>
          <p:spPr>
            <a:xfrm>
              <a:off x="6608612" y="1210666"/>
              <a:ext cx="128685" cy="93507"/>
            </a:xfrm>
            <a:custGeom>
              <a:avLst/>
              <a:gdLst/>
              <a:ahLst/>
              <a:cxnLst/>
              <a:rect l="l" t="t" r="r" b="b"/>
              <a:pathLst>
                <a:path w="1379" h="1003" extrusionOk="0">
                  <a:moveTo>
                    <a:pt x="1155" y="0"/>
                  </a:moveTo>
                  <a:lnTo>
                    <a:pt x="1" y="736"/>
                  </a:lnTo>
                  <a:lnTo>
                    <a:pt x="80" y="866"/>
                  </a:lnTo>
                  <a:cubicBezTo>
                    <a:pt x="102" y="909"/>
                    <a:pt x="131" y="959"/>
                    <a:pt x="145" y="1003"/>
                  </a:cubicBezTo>
                  <a:lnTo>
                    <a:pt x="1379" y="411"/>
                  </a:lnTo>
                  <a:cubicBezTo>
                    <a:pt x="1342" y="339"/>
                    <a:pt x="1314" y="267"/>
                    <a:pt x="1278" y="202"/>
                  </a:cubicBezTo>
                  <a:lnTo>
                    <a:pt x="1155"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3" name="TextBox 312">
            <a:extLst>
              <a:ext uri="{FF2B5EF4-FFF2-40B4-BE49-F238E27FC236}">
                <a16:creationId xmlns:a16="http://schemas.microsoft.com/office/drawing/2014/main" id="{835ED1C9-FDFA-AF8B-949D-A63F152ADD2C}"/>
              </a:ext>
            </a:extLst>
          </p:cNvPr>
          <p:cNvSpPr txBox="1"/>
          <p:nvPr/>
        </p:nvSpPr>
        <p:spPr>
          <a:xfrm>
            <a:off x="3959938" y="2264155"/>
            <a:ext cx="1205995" cy="307777"/>
          </a:xfrm>
          <a:prstGeom prst="rect">
            <a:avLst/>
          </a:prstGeom>
          <a:noFill/>
        </p:spPr>
        <p:txBody>
          <a:bodyPr wrap="square" rtlCol="0">
            <a:spAutoFit/>
          </a:bodyPr>
          <a:lstStyle/>
          <a:p>
            <a:pPr algn="ctr"/>
            <a:r>
              <a:rPr lang="en-IN" b="1" dirty="0">
                <a:solidFill>
                  <a:schemeClr val="tx2"/>
                </a:solidFill>
                <a:latin typeface="Gotham" pitchFamily="50" charset="0"/>
                <a:cs typeface="Times New Roman" panose="02020603050405020304" pitchFamily="18" charset="0"/>
              </a:rPr>
              <a:t>Conclusion</a:t>
            </a:r>
          </a:p>
        </p:txBody>
      </p:sp>
      <p:pic>
        <p:nvPicPr>
          <p:cNvPr id="31" name="Google Shape;1794;p47">
            <a:extLst>
              <a:ext uri="{FF2B5EF4-FFF2-40B4-BE49-F238E27FC236}">
                <a16:creationId xmlns:a16="http://schemas.microsoft.com/office/drawing/2014/main" id="{EBD6B364-E8A0-4C21-A5C2-75B39EE6D2FD}"/>
              </a:ext>
            </a:extLst>
          </p:cNvPr>
          <p:cNvPicPr preferRelativeResize="0"/>
          <p:nvPr/>
        </p:nvPicPr>
        <p:blipFill rotWithShape="1">
          <a:blip r:embed="rId4">
            <a:alphaModFix/>
          </a:blip>
          <a:srcRect l="25302" r="25297"/>
          <a:stretch/>
        </p:blipFill>
        <p:spPr>
          <a:xfrm>
            <a:off x="6108854" y="881345"/>
            <a:ext cx="2834743" cy="3165219"/>
          </a:xfrm>
          <a:prstGeom prst="rect">
            <a:avLst/>
          </a:prstGeom>
          <a:noFill/>
          <a:ln>
            <a:noFill/>
          </a:ln>
        </p:spPr>
      </p:pic>
      <p:pic>
        <p:nvPicPr>
          <p:cNvPr id="32" name="Google Shape;1794;p47">
            <a:extLst>
              <a:ext uri="{FF2B5EF4-FFF2-40B4-BE49-F238E27FC236}">
                <a16:creationId xmlns:a16="http://schemas.microsoft.com/office/drawing/2014/main" id="{EBD6B364-E8A0-4C21-A5C2-75B39EE6D2FD}"/>
              </a:ext>
            </a:extLst>
          </p:cNvPr>
          <p:cNvPicPr preferRelativeResize="0"/>
          <p:nvPr/>
        </p:nvPicPr>
        <p:blipFill rotWithShape="1">
          <a:blip r:embed="rId4">
            <a:alphaModFix/>
          </a:blip>
          <a:srcRect l="25302" r="25297"/>
          <a:stretch/>
        </p:blipFill>
        <p:spPr>
          <a:xfrm flipH="1">
            <a:off x="366509" y="936692"/>
            <a:ext cx="2674867" cy="3165219"/>
          </a:xfrm>
          <a:prstGeom prst="rect">
            <a:avLst/>
          </a:prstGeom>
          <a:noFill/>
          <a:ln>
            <a:noFill/>
          </a:ln>
        </p:spPr>
      </p:pic>
    </p:spTree>
    <p:extLst>
      <p:ext uri="{BB962C8B-B14F-4D97-AF65-F5344CB8AC3E}">
        <p14:creationId xmlns:p14="http://schemas.microsoft.com/office/powerpoint/2010/main" val="1156130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20000" fill="hold"/>
                                        <p:tgtEl>
                                          <p:spTgt spid="2"/>
                                        </p:tgtEl>
                                        <p:attrNameLst>
                                          <p:attrName>r</p:attrName>
                                        </p:attrNameLst>
                                      </p:cBhvr>
                                    </p:animRot>
                                  </p:childTnLst>
                                </p:cTn>
                              </p:par>
                              <p:par>
                                <p:cTn id="7" presetID="26" presetClass="emph" presetSubtype="0" repeatCount="indefinite" fill="hold" nodeType="withEffect">
                                  <p:stCondLst>
                                    <p:cond delay="0"/>
                                  </p:stCondLst>
                                  <p:childTnLst>
                                    <p:animEffect transition="out" filter="fade">
                                      <p:cBhvr>
                                        <p:cTn id="8" dur="1000" tmFilter="0, 0; .2, .5; .8, .5; 1, 0"/>
                                        <p:tgtEl>
                                          <p:spTgt spid="38"/>
                                        </p:tgtEl>
                                      </p:cBhvr>
                                    </p:animEffect>
                                    <p:animScale>
                                      <p:cBhvr>
                                        <p:cTn id="9" dur="500" autoRev="1" fill="hold"/>
                                        <p:tgtEl>
                                          <p:spTgt spid="38"/>
                                        </p:tgtEl>
                                      </p:cBhvr>
                                      <p:by x="105000" y="105000"/>
                                    </p:animScale>
                                  </p:childTnLst>
                                </p:cTn>
                              </p:par>
                              <p:par>
                                <p:cTn id="10" presetID="26" presetClass="emph" presetSubtype="0" repeatCount="indefinite" fill="hold" nodeType="withEffect">
                                  <p:stCondLst>
                                    <p:cond delay="0"/>
                                  </p:stCondLst>
                                  <p:childTnLst>
                                    <p:animEffect transition="out" filter="fade">
                                      <p:cBhvr>
                                        <p:cTn id="11" dur="2000" tmFilter="0, 0; .2, .5; .8, .5; 1, 0"/>
                                        <p:tgtEl>
                                          <p:spTgt spid="31"/>
                                        </p:tgtEl>
                                      </p:cBhvr>
                                    </p:animEffect>
                                    <p:animScale>
                                      <p:cBhvr>
                                        <p:cTn id="12" dur="1000" autoRev="1" fill="hold"/>
                                        <p:tgtEl>
                                          <p:spTgt spid="31"/>
                                        </p:tgtEl>
                                      </p:cBhvr>
                                      <p:by x="105000" y="105000"/>
                                    </p:animScale>
                                  </p:childTnLst>
                                </p:cTn>
                              </p:par>
                              <p:par>
                                <p:cTn id="13" presetID="26" presetClass="emph" presetSubtype="0" repeatCount="indefinite" fill="hold" nodeType="withEffect">
                                  <p:stCondLst>
                                    <p:cond delay="0"/>
                                  </p:stCondLst>
                                  <p:childTnLst>
                                    <p:animEffect transition="out" filter="fade">
                                      <p:cBhvr>
                                        <p:cTn id="14" dur="2000" tmFilter="0, 0; .2, .5; .8, .5; 1, 0"/>
                                        <p:tgtEl>
                                          <p:spTgt spid="32"/>
                                        </p:tgtEl>
                                      </p:cBhvr>
                                    </p:animEffect>
                                    <p:animScale>
                                      <p:cBhvr>
                                        <p:cTn id="15" dur="1000" autoRev="1" fill="hold"/>
                                        <p:tgtEl>
                                          <p:spTgt spid="3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52" name="Google Shape;149;p28">
            <a:extLst>
              <a:ext uri="{FF2B5EF4-FFF2-40B4-BE49-F238E27FC236}">
                <a16:creationId xmlns:a16="http://schemas.microsoft.com/office/drawing/2014/main" id="{29C9AC4C-E463-4160-9AB3-24799DA43E78}"/>
              </a:ext>
            </a:extLst>
          </p:cNvPr>
          <p:cNvSpPr txBox="1"/>
          <p:nvPr/>
        </p:nvSpPr>
        <p:spPr>
          <a:xfrm>
            <a:off x="5272960" y="4784299"/>
            <a:ext cx="758372" cy="626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2400" b="1" dirty="0">
              <a:solidFill>
                <a:schemeClr val="bg1">
                  <a:lumMod val="40000"/>
                  <a:lumOff val="60000"/>
                </a:schemeClr>
              </a:solidFill>
              <a:latin typeface="Times New Roman" panose="02020603050405020304" pitchFamily="18" charset="0"/>
              <a:ea typeface="Rajdhani"/>
              <a:cs typeface="Times New Roman" panose="02020603050405020304" pitchFamily="18" charset="0"/>
              <a:sym typeface="Rajdhani"/>
            </a:endParaRPr>
          </a:p>
        </p:txBody>
      </p:sp>
      <p:sp>
        <p:nvSpPr>
          <p:cNvPr id="53" name="Google Shape;148;p28">
            <a:extLst>
              <a:ext uri="{FF2B5EF4-FFF2-40B4-BE49-F238E27FC236}">
                <a16:creationId xmlns:a16="http://schemas.microsoft.com/office/drawing/2014/main" id="{F6AEDCCC-5455-4C25-8463-D9594CAC96F6}"/>
              </a:ext>
            </a:extLst>
          </p:cNvPr>
          <p:cNvSpPr txBox="1"/>
          <p:nvPr/>
        </p:nvSpPr>
        <p:spPr>
          <a:xfrm>
            <a:off x="6255974" y="4784299"/>
            <a:ext cx="2063723" cy="626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dirty="0">
              <a:solidFill>
                <a:schemeClr val="lt2"/>
              </a:solidFill>
              <a:latin typeface="Times New Roman" panose="02020603050405020304" pitchFamily="18" charset="0"/>
              <a:ea typeface="Fira Sans Condensed Light"/>
              <a:cs typeface="Times New Roman" panose="02020603050405020304" pitchFamily="18" charset="0"/>
              <a:sym typeface="Fira Sans Condensed Light"/>
            </a:endParaRPr>
          </a:p>
        </p:txBody>
      </p:sp>
      <p:sp>
        <p:nvSpPr>
          <p:cNvPr id="5" name="Rectangle 1"/>
          <p:cNvSpPr>
            <a:spLocks noChangeArrowheads="1"/>
          </p:cNvSpPr>
          <p:nvPr/>
        </p:nvSpPr>
        <p:spPr bwMode="auto">
          <a:xfrm>
            <a:off x="304800" y="874182"/>
            <a:ext cx="8432800"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smtClean="0">
                <a:ln>
                  <a:noFill/>
                </a:ln>
                <a:solidFill>
                  <a:srgbClr val="0FFCE5"/>
                </a:solidFill>
                <a:effectLst/>
                <a:latin typeface="Arial" panose="020B0604020202020204" pitchFamily="34" charset="0"/>
              </a:rPr>
              <a:t>Employee Clustering</a:t>
            </a:r>
            <a:r>
              <a:rPr kumimoji="0" lang="en-US" altLang="en-US" sz="1600" b="0" i="0" u="none" strike="noStrike" cap="none" normalizeH="0" baseline="0" dirty="0" smtClean="0">
                <a:ln>
                  <a:noFill/>
                </a:ln>
                <a:solidFill>
                  <a:schemeClr val="accent4"/>
                </a:solidFill>
                <a:effectLst/>
                <a:latin typeface="Arial" panose="020B0604020202020204" pitchFamily="34" charset="0"/>
              </a:rPr>
              <a:t>: The PCA visualization revealed distinct clusters of employees, indicating different groupings based on their work-related features. This helps in tailoring management strategies, identifying specific needs, and enhancing workforce management.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smtClean="0">
              <a:ln>
                <a:noFill/>
              </a:ln>
              <a:solidFill>
                <a:schemeClr val="accent4"/>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smtClean="0">
                <a:ln>
                  <a:noFill/>
                </a:ln>
                <a:solidFill>
                  <a:srgbClr val="0FFCE5"/>
                </a:solidFill>
                <a:effectLst/>
                <a:latin typeface="Arial" panose="020B0604020202020204" pitchFamily="34" charset="0"/>
              </a:rPr>
              <a:t>Absenteeism Insights</a:t>
            </a:r>
            <a:r>
              <a:rPr kumimoji="0" lang="en-US" altLang="en-US" sz="1600" b="0" i="0" u="none" strike="noStrike" cap="none" normalizeH="0" baseline="0" dirty="0" smtClean="0">
                <a:ln>
                  <a:noFill/>
                </a:ln>
                <a:solidFill>
                  <a:schemeClr val="accent4"/>
                </a:solidFill>
                <a:effectLst/>
                <a:latin typeface="Arial" panose="020B0604020202020204" pitchFamily="34" charset="0"/>
              </a:rPr>
              <a:t>: Patterns in absenteeism reasons were identified, with medical consultations being the most frequent across several education and age groups. This suggests that health-related absences play a significant role in overall absenteeism.</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smtClean="0">
              <a:ln>
                <a:noFill/>
              </a:ln>
              <a:solidFill>
                <a:schemeClr val="accent4"/>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smtClean="0">
                <a:ln>
                  <a:noFill/>
                </a:ln>
                <a:solidFill>
                  <a:srgbClr val="0FFCE5"/>
                </a:solidFill>
                <a:effectLst/>
                <a:latin typeface="Arial" panose="020B0604020202020204" pitchFamily="34" charset="0"/>
              </a:rPr>
              <a:t>Model Accuracy</a:t>
            </a:r>
            <a:r>
              <a:rPr kumimoji="0" lang="en-US" altLang="en-US" sz="1600" b="0" i="0" u="none" strike="noStrike" cap="none" normalizeH="0" baseline="0" dirty="0" smtClean="0">
                <a:ln>
                  <a:noFill/>
                </a:ln>
                <a:solidFill>
                  <a:schemeClr val="accent4"/>
                </a:solidFill>
                <a:effectLst/>
                <a:latin typeface="Arial" panose="020B0604020202020204" pitchFamily="34" charset="0"/>
              </a:rPr>
              <a:t>: The logistic regression and KNN models were compared for predicting absenteeism. Both models achieved similar accuracy (~66%), with logistic regression slightly outperforming KNN in differentiating between high and low absenteeism using the ROC-AUC metric.</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smtClean="0">
              <a:ln>
                <a:noFill/>
              </a:ln>
              <a:solidFill>
                <a:schemeClr val="accent4"/>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smtClean="0">
                <a:ln>
                  <a:noFill/>
                </a:ln>
                <a:solidFill>
                  <a:srgbClr val="0FFCE5"/>
                </a:solidFill>
                <a:effectLst/>
                <a:latin typeface="Arial" panose="020B0604020202020204" pitchFamily="34" charset="0"/>
              </a:rPr>
              <a:t>Improvement in Metrics</a:t>
            </a:r>
            <a:r>
              <a:rPr kumimoji="0" lang="en-US" altLang="en-US" sz="1600" b="0" i="0" u="none" strike="noStrike" cap="none" normalizeH="0" baseline="0" dirty="0" smtClean="0">
                <a:ln>
                  <a:noFill/>
                </a:ln>
                <a:solidFill>
                  <a:schemeClr val="accent4"/>
                </a:solidFill>
                <a:effectLst/>
                <a:latin typeface="Arial" panose="020B0604020202020204" pitchFamily="34" charset="0"/>
              </a:rPr>
              <a:t>: Model performance metrics improved after optimization. The decrease in MSE, MAE, and RMSE, along with the rise in R², indicated better predictions in models focusing on absenteeism and employee behavior.</a:t>
            </a:r>
          </a:p>
        </p:txBody>
      </p:sp>
      <p:sp>
        <p:nvSpPr>
          <p:cNvPr id="6" name="Rectangle 5"/>
          <p:cNvSpPr/>
          <p:nvPr/>
        </p:nvSpPr>
        <p:spPr>
          <a:xfrm>
            <a:off x="761999" y="122572"/>
            <a:ext cx="7721601" cy="646331"/>
          </a:xfrm>
          <a:prstGeom prst="rect">
            <a:avLst/>
          </a:prstGeom>
        </p:spPr>
        <p:txBody>
          <a:bodyPr wrap="square">
            <a:spAutoFit/>
          </a:bodyPr>
          <a:lstStyle/>
          <a:p>
            <a:r>
              <a:rPr lang="en-US" sz="1800" b="1" dirty="0">
                <a:solidFill>
                  <a:srgbClr val="0FFCE5"/>
                </a:solidFill>
              </a:rPr>
              <a:t>Through a comprehensive analysis using clustering, dimensionality reduction (PCA), and predictive modeling, </a:t>
            </a:r>
            <a:r>
              <a:rPr lang="en-US" sz="1800" b="1" dirty="0" smtClean="0">
                <a:solidFill>
                  <a:srgbClr val="0FFCE5"/>
                </a:solidFill>
              </a:rPr>
              <a:t>key </a:t>
            </a:r>
            <a:r>
              <a:rPr lang="en-US" sz="1800" b="1" dirty="0">
                <a:solidFill>
                  <a:srgbClr val="0FFCE5"/>
                </a:solidFill>
              </a:rPr>
              <a:t>insights emerged:</a:t>
            </a:r>
            <a:endParaRPr lang="en-IN" sz="1800" b="1" dirty="0">
              <a:solidFill>
                <a:srgbClr val="0FFCE5"/>
              </a:solidFill>
            </a:endParaRPr>
          </a:p>
        </p:txBody>
      </p:sp>
    </p:spTree>
    <p:extLst>
      <p:ext uri="{BB962C8B-B14F-4D97-AF65-F5344CB8AC3E}">
        <p14:creationId xmlns:p14="http://schemas.microsoft.com/office/powerpoint/2010/main" val="16201013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1"/>
        <p:cNvGrpSpPr/>
        <p:nvPr/>
      </p:nvGrpSpPr>
      <p:grpSpPr>
        <a:xfrm>
          <a:off x="0" y="0"/>
          <a:ext cx="0" cy="0"/>
          <a:chOff x="0" y="0"/>
          <a:chExt cx="0" cy="0"/>
        </a:xfrm>
      </p:grpSpPr>
      <p:sp>
        <p:nvSpPr>
          <p:cNvPr id="52" name="Google Shape;149;p28">
            <a:extLst>
              <a:ext uri="{FF2B5EF4-FFF2-40B4-BE49-F238E27FC236}">
                <a16:creationId xmlns:a16="http://schemas.microsoft.com/office/drawing/2014/main" id="{29C9AC4C-E463-4160-9AB3-24799DA43E78}"/>
              </a:ext>
            </a:extLst>
          </p:cNvPr>
          <p:cNvSpPr txBox="1"/>
          <p:nvPr/>
        </p:nvSpPr>
        <p:spPr>
          <a:xfrm>
            <a:off x="5272960" y="4784299"/>
            <a:ext cx="758372" cy="626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2400" b="1" dirty="0">
              <a:solidFill>
                <a:schemeClr val="bg1">
                  <a:lumMod val="40000"/>
                  <a:lumOff val="60000"/>
                </a:schemeClr>
              </a:solidFill>
              <a:latin typeface="Times New Roman" panose="02020603050405020304" pitchFamily="18" charset="0"/>
              <a:ea typeface="Rajdhani"/>
              <a:cs typeface="Times New Roman" panose="02020603050405020304" pitchFamily="18" charset="0"/>
              <a:sym typeface="Rajdhani"/>
            </a:endParaRPr>
          </a:p>
        </p:txBody>
      </p:sp>
      <p:sp>
        <p:nvSpPr>
          <p:cNvPr id="53" name="Google Shape;148;p28">
            <a:extLst>
              <a:ext uri="{FF2B5EF4-FFF2-40B4-BE49-F238E27FC236}">
                <a16:creationId xmlns:a16="http://schemas.microsoft.com/office/drawing/2014/main" id="{F6AEDCCC-5455-4C25-8463-D9594CAC96F6}"/>
              </a:ext>
            </a:extLst>
          </p:cNvPr>
          <p:cNvSpPr txBox="1"/>
          <p:nvPr/>
        </p:nvSpPr>
        <p:spPr>
          <a:xfrm>
            <a:off x="6255974" y="4784299"/>
            <a:ext cx="2063723" cy="626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dirty="0">
              <a:solidFill>
                <a:schemeClr val="lt2"/>
              </a:solidFill>
              <a:latin typeface="Times New Roman" panose="02020603050405020304" pitchFamily="18" charset="0"/>
              <a:ea typeface="Fira Sans Condensed Light"/>
              <a:cs typeface="Times New Roman" panose="02020603050405020304" pitchFamily="18" charset="0"/>
              <a:sym typeface="Fira Sans Condensed Light"/>
            </a:endParaRPr>
          </a:p>
        </p:txBody>
      </p:sp>
      <p:grpSp>
        <p:nvGrpSpPr>
          <p:cNvPr id="2" name="Google Shape;1627;p42">
            <a:extLst>
              <a:ext uri="{FF2B5EF4-FFF2-40B4-BE49-F238E27FC236}">
                <a16:creationId xmlns:a16="http://schemas.microsoft.com/office/drawing/2014/main" id="{28BE31A7-86E5-4ECC-8AC8-949ACD412F1F}"/>
              </a:ext>
            </a:extLst>
          </p:cNvPr>
          <p:cNvGrpSpPr/>
          <p:nvPr/>
        </p:nvGrpSpPr>
        <p:grpSpPr>
          <a:xfrm>
            <a:off x="275574" y="819698"/>
            <a:ext cx="3412384" cy="3382646"/>
            <a:chOff x="885403" y="1571142"/>
            <a:chExt cx="2598600" cy="2598600"/>
          </a:xfrm>
        </p:grpSpPr>
        <p:sp>
          <p:nvSpPr>
            <p:cNvPr id="3" name="Google Shape;1628;p42">
              <a:extLst>
                <a:ext uri="{FF2B5EF4-FFF2-40B4-BE49-F238E27FC236}">
                  <a16:creationId xmlns:a16="http://schemas.microsoft.com/office/drawing/2014/main" id="{46F716CB-6273-D57C-45CD-6D7C5921B64B}"/>
                </a:ext>
              </a:extLst>
            </p:cNvPr>
            <p:cNvSpPr/>
            <p:nvPr/>
          </p:nvSpPr>
          <p:spPr>
            <a:xfrm>
              <a:off x="1303550" y="1980350"/>
              <a:ext cx="1762475" cy="1762450"/>
            </a:xfrm>
            <a:custGeom>
              <a:avLst/>
              <a:gdLst/>
              <a:ahLst/>
              <a:cxnLst/>
              <a:rect l="l" t="t" r="r" b="b"/>
              <a:pathLst>
                <a:path w="70499" h="70498" extrusionOk="0">
                  <a:moveTo>
                    <a:pt x="35133" y="1"/>
                  </a:moveTo>
                  <a:lnTo>
                    <a:pt x="35133" y="683"/>
                  </a:lnTo>
                  <a:lnTo>
                    <a:pt x="35257" y="683"/>
                  </a:lnTo>
                  <a:cubicBezTo>
                    <a:pt x="36048" y="683"/>
                    <a:pt x="36853" y="710"/>
                    <a:pt x="37645" y="751"/>
                  </a:cubicBezTo>
                  <a:lnTo>
                    <a:pt x="37686" y="82"/>
                  </a:lnTo>
                  <a:cubicBezTo>
                    <a:pt x="36880" y="28"/>
                    <a:pt x="36061" y="1"/>
                    <a:pt x="35257" y="1"/>
                  </a:cubicBezTo>
                  <a:close/>
                  <a:moveTo>
                    <a:pt x="34560" y="1"/>
                  </a:moveTo>
                  <a:cubicBezTo>
                    <a:pt x="33714" y="28"/>
                    <a:pt x="32840" y="68"/>
                    <a:pt x="32008" y="150"/>
                  </a:cubicBezTo>
                  <a:lnTo>
                    <a:pt x="32063" y="820"/>
                  </a:lnTo>
                  <a:cubicBezTo>
                    <a:pt x="32895" y="751"/>
                    <a:pt x="33741" y="696"/>
                    <a:pt x="34574" y="683"/>
                  </a:cubicBezTo>
                  <a:lnTo>
                    <a:pt x="34560" y="1"/>
                  </a:lnTo>
                  <a:close/>
                  <a:moveTo>
                    <a:pt x="38259" y="123"/>
                  </a:moveTo>
                  <a:lnTo>
                    <a:pt x="38205" y="805"/>
                  </a:lnTo>
                  <a:cubicBezTo>
                    <a:pt x="39037" y="874"/>
                    <a:pt x="39870" y="969"/>
                    <a:pt x="40689" y="1106"/>
                  </a:cubicBezTo>
                  <a:lnTo>
                    <a:pt x="40798" y="437"/>
                  </a:lnTo>
                  <a:cubicBezTo>
                    <a:pt x="39965" y="301"/>
                    <a:pt x="39106" y="192"/>
                    <a:pt x="38259" y="123"/>
                  </a:cubicBezTo>
                  <a:close/>
                  <a:moveTo>
                    <a:pt x="31435" y="205"/>
                  </a:moveTo>
                  <a:cubicBezTo>
                    <a:pt x="30588" y="301"/>
                    <a:pt x="29742" y="423"/>
                    <a:pt x="28896" y="574"/>
                  </a:cubicBezTo>
                  <a:lnTo>
                    <a:pt x="29018" y="1242"/>
                  </a:lnTo>
                  <a:cubicBezTo>
                    <a:pt x="29837" y="1093"/>
                    <a:pt x="30683" y="969"/>
                    <a:pt x="31502" y="874"/>
                  </a:cubicBezTo>
                  <a:lnTo>
                    <a:pt x="31435" y="205"/>
                  </a:lnTo>
                  <a:close/>
                  <a:moveTo>
                    <a:pt x="41357" y="532"/>
                  </a:moveTo>
                  <a:lnTo>
                    <a:pt x="41248" y="1188"/>
                  </a:lnTo>
                  <a:cubicBezTo>
                    <a:pt x="42067" y="1338"/>
                    <a:pt x="42900" y="1515"/>
                    <a:pt x="43705" y="1720"/>
                  </a:cubicBezTo>
                  <a:lnTo>
                    <a:pt x="43869" y="1065"/>
                  </a:lnTo>
                  <a:cubicBezTo>
                    <a:pt x="43037" y="847"/>
                    <a:pt x="42203" y="669"/>
                    <a:pt x="41357" y="532"/>
                  </a:cubicBezTo>
                  <a:close/>
                  <a:moveTo>
                    <a:pt x="28336" y="683"/>
                  </a:moveTo>
                  <a:cubicBezTo>
                    <a:pt x="27504" y="847"/>
                    <a:pt x="26671" y="1038"/>
                    <a:pt x="25852" y="1269"/>
                  </a:cubicBezTo>
                  <a:lnTo>
                    <a:pt x="26030" y="1925"/>
                  </a:lnTo>
                  <a:cubicBezTo>
                    <a:pt x="26834" y="1693"/>
                    <a:pt x="27653" y="1502"/>
                    <a:pt x="28472" y="1338"/>
                  </a:cubicBezTo>
                  <a:lnTo>
                    <a:pt x="28336" y="683"/>
                  </a:lnTo>
                  <a:close/>
                  <a:moveTo>
                    <a:pt x="44415" y="1202"/>
                  </a:moveTo>
                  <a:lnTo>
                    <a:pt x="44238" y="1857"/>
                  </a:lnTo>
                  <a:cubicBezTo>
                    <a:pt x="45042" y="2075"/>
                    <a:pt x="45848" y="2321"/>
                    <a:pt x="46640" y="2594"/>
                  </a:cubicBezTo>
                  <a:lnTo>
                    <a:pt x="46871" y="1952"/>
                  </a:lnTo>
                  <a:cubicBezTo>
                    <a:pt x="46067" y="1679"/>
                    <a:pt x="45234" y="1420"/>
                    <a:pt x="44415" y="1202"/>
                  </a:cubicBezTo>
                  <a:close/>
                  <a:moveTo>
                    <a:pt x="25306" y="1420"/>
                  </a:moveTo>
                  <a:cubicBezTo>
                    <a:pt x="24487" y="1666"/>
                    <a:pt x="23668" y="1939"/>
                    <a:pt x="22863" y="2239"/>
                  </a:cubicBezTo>
                  <a:lnTo>
                    <a:pt x="23109" y="2867"/>
                  </a:lnTo>
                  <a:cubicBezTo>
                    <a:pt x="23886" y="2580"/>
                    <a:pt x="24692" y="2307"/>
                    <a:pt x="25484" y="2075"/>
                  </a:cubicBezTo>
                  <a:lnTo>
                    <a:pt x="25306" y="1420"/>
                  </a:lnTo>
                  <a:close/>
                  <a:moveTo>
                    <a:pt x="47404" y="2157"/>
                  </a:moveTo>
                  <a:lnTo>
                    <a:pt x="47172" y="2785"/>
                  </a:lnTo>
                  <a:cubicBezTo>
                    <a:pt x="47950" y="3071"/>
                    <a:pt x="48742" y="3399"/>
                    <a:pt x="49492" y="3740"/>
                  </a:cubicBezTo>
                  <a:lnTo>
                    <a:pt x="49779" y="3126"/>
                  </a:lnTo>
                  <a:cubicBezTo>
                    <a:pt x="49001" y="2771"/>
                    <a:pt x="48209" y="2443"/>
                    <a:pt x="47404" y="2157"/>
                  </a:cubicBezTo>
                  <a:close/>
                  <a:moveTo>
                    <a:pt x="22344" y="2443"/>
                  </a:moveTo>
                  <a:cubicBezTo>
                    <a:pt x="21553" y="2758"/>
                    <a:pt x="20761" y="3098"/>
                    <a:pt x="19997" y="3467"/>
                  </a:cubicBezTo>
                  <a:lnTo>
                    <a:pt x="20283" y="4068"/>
                  </a:lnTo>
                  <a:cubicBezTo>
                    <a:pt x="21034" y="3713"/>
                    <a:pt x="21812" y="3371"/>
                    <a:pt x="22590" y="3071"/>
                  </a:cubicBezTo>
                  <a:lnTo>
                    <a:pt x="22344" y="2443"/>
                  </a:lnTo>
                  <a:close/>
                  <a:moveTo>
                    <a:pt x="50298" y="3358"/>
                  </a:moveTo>
                  <a:lnTo>
                    <a:pt x="50011" y="3972"/>
                  </a:lnTo>
                  <a:cubicBezTo>
                    <a:pt x="50762" y="4327"/>
                    <a:pt x="51512" y="4723"/>
                    <a:pt x="52236" y="5133"/>
                  </a:cubicBezTo>
                  <a:lnTo>
                    <a:pt x="52577" y="4545"/>
                  </a:lnTo>
                  <a:cubicBezTo>
                    <a:pt x="51827" y="4123"/>
                    <a:pt x="51062" y="3726"/>
                    <a:pt x="50298" y="3358"/>
                  </a:cubicBezTo>
                  <a:close/>
                  <a:moveTo>
                    <a:pt x="19478" y="3713"/>
                  </a:moveTo>
                  <a:cubicBezTo>
                    <a:pt x="18727" y="4095"/>
                    <a:pt x="17962" y="4505"/>
                    <a:pt x="17240" y="4942"/>
                  </a:cubicBezTo>
                  <a:lnTo>
                    <a:pt x="17580" y="5528"/>
                  </a:lnTo>
                  <a:cubicBezTo>
                    <a:pt x="18304" y="5105"/>
                    <a:pt x="19041" y="4696"/>
                    <a:pt x="19791" y="4314"/>
                  </a:cubicBezTo>
                  <a:lnTo>
                    <a:pt x="19478" y="3713"/>
                  </a:lnTo>
                  <a:close/>
                  <a:moveTo>
                    <a:pt x="53068" y="4832"/>
                  </a:moveTo>
                  <a:lnTo>
                    <a:pt x="52728" y="5406"/>
                  </a:lnTo>
                  <a:cubicBezTo>
                    <a:pt x="53450" y="5828"/>
                    <a:pt x="54160" y="6292"/>
                    <a:pt x="54843" y="6756"/>
                  </a:cubicBezTo>
                  <a:lnTo>
                    <a:pt x="55225" y="6210"/>
                  </a:lnTo>
                  <a:cubicBezTo>
                    <a:pt x="54529" y="5719"/>
                    <a:pt x="53805" y="5255"/>
                    <a:pt x="53068" y="4832"/>
                  </a:cubicBezTo>
                  <a:close/>
                  <a:moveTo>
                    <a:pt x="16748" y="5242"/>
                  </a:moveTo>
                  <a:cubicBezTo>
                    <a:pt x="16230" y="5569"/>
                    <a:pt x="15697" y="5910"/>
                    <a:pt x="15192" y="6265"/>
                  </a:cubicBezTo>
                  <a:lnTo>
                    <a:pt x="15574" y="6811"/>
                  </a:lnTo>
                  <a:cubicBezTo>
                    <a:pt x="16079" y="6470"/>
                    <a:pt x="16598" y="6129"/>
                    <a:pt x="17103" y="5815"/>
                  </a:cubicBezTo>
                  <a:lnTo>
                    <a:pt x="16748" y="5242"/>
                  </a:lnTo>
                  <a:close/>
                  <a:moveTo>
                    <a:pt x="14960" y="6429"/>
                  </a:moveTo>
                  <a:cubicBezTo>
                    <a:pt x="14850" y="6498"/>
                    <a:pt x="14728" y="6579"/>
                    <a:pt x="14619" y="6661"/>
                  </a:cubicBezTo>
                  <a:lnTo>
                    <a:pt x="15014" y="7207"/>
                  </a:lnTo>
                  <a:cubicBezTo>
                    <a:pt x="15123" y="7139"/>
                    <a:pt x="15233" y="7057"/>
                    <a:pt x="15342" y="6975"/>
                  </a:cubicBezTo>
                  <a:lnTo>
                    <a:pt x="14960" y="6429"/>
                  </a:lnTo>
                  <a:close/>
                  <a:moveTo>
                    <a:pt x="55703" y="6525"/>
                  </a:moveTo>
                  <a:lnTo>
                    <a:pt x="55307" y="7084"/>
                  </a:lnTo>
                  <a:cubicBezTo>
                    <a:pt x="55989" y="7562"/>
                    <a:pt x="56658" y="8081"/>
                    <a:pt x="57299" y="8613"/>
                  </a:cubicBezTo>
                  <a:lnTo>
                    <a:pt x="57723" y="8094"/>
                  </a:lnTo>
                  <a:cubicBezTo>
                    <a:pt x="57068" y="7548"/>
                    <a:pt x="56386" y="7029"/>
                    <a:pt x="55703" y="6525"/>
                  </a:cubicBezTo>
                  <a:close/>
                  <a:moveTo>
                    <a:pt x="14168" y="7002"/>
                  </a:moveTo>
                  <a:cubicBezTo>
                    <a:pt x="13485" y="7508"/>
                    <a:pt x="12817" y="8054"/>
                    <a:pt x="12175" y="8613"/>
                  </a:cubicBezTo>
                  <a:lnTo>
                    <a:pt x="12612" y="9118"/>
                  </a:lnTo>
                  <a:cubicBezTo>
                    <a:pt x="13240" y="8572"/>
                    <a:pt x="13895" y="8039"/>
                    <a:pt x="14564" y="7548"/>
                  </a:cubicBezTo>
                  <a:lnTo>
                    <a:pt x="14168" y="7002"/>
                  </a:lnTo>
                  <a:close/>
                  <a:moveTo>
                    <a:pt x="58160" y="8463"/>
                  </a:moveTo>
                  <a:lnTo>
                    <a:pt x="57723" y="8968"/>
                  </a:lnTo>
                  <a:cubicBezTo>
                    <a:pt x="58351" y="9514"/>
                    <a:pt x="58979" y="10087"/>
                    <a:pt x="59565" y="10674"/>
                  </a:cubicBezTo>
                  <a:lnTo>
                    <a:pt x="60043" y="10196"/>
                  </a:lnTo>
                  <a:cubicBezTo>
                    <a:pt x="59443" y="9595"/>
                    <a:pt x="58815" y="9009"/>
                    <a:pt x="58160" y="8463"/>
                  </a:cubicBezTo>
                  <a:close/>
                  <a:moveTo>
                    <a:pt x="11738" y="8982"/>
                  </a:moveTo>
                  <a:cubicBezTo>
                    <a:pt x="11111" y="9555"/>
                    <a:pt x="10483" y="10156"/>
                    <a:pt x="9896" y="10756"/>
                  </a:cubicBezTo>
                  <a:lnTo>
                    <a:pt x="10388" y="11233"/>
                  </a:lnTo>
                  <a:cubicBezTo>
                    <a:pt x="10961" y="10633"/>
                    <a:pt x="11575" y="10046"/>
                    <a:pt x="12189" y="9486"/>
                  </a:cubicBezTo>
                  <a:lnTo>
                    <a:pt x="11738" y="8982"/>
                  </a:lnTo>
                  <a:close/>
                  <a:moveTo>
                    <a:pt x="60453" y="10605"/>
                  </a:moveTo>
                  <a:lnTo>
                    <a:pt x="59962" y="11070"/>
                  </a:lnTo>
                  <a:cubicBezTo>
                    <a:pt x="60548" y="11670"/>
                    <a:pt x="61121" y="12298"/>
                    <a:pt x="61654" y="12926"/>
                  </a:cubicBezTo>
                  <a:lnTo>
                    <a:pt x="62173" y="12489"/>
                  </a:lnTo>
                  <a:cubicBezTo>
                    <a:pt x="61627" y="11848"/>
                    <a:pt x="61039" y="11206"/>
                    <a:pt x="60453" y="10605"/>
                  </a:cubicBezTo>
                  <a:close/>
                  <a:moveTo>
                    <a:pt x="9500" y="11179"/>
                  </a:moveTo>
                  <a:cubicBezTo>
                    <a:pt x="8927" y="11793"/>
                    <a:pt x="8353" y="12449"/>
                    <a:pt x="7822" y="13104"/>
                  </a:cubicBezTo>
                  <a:lnTo>
                    <a:pt x="8353" y="13526"/>
                  </a:lnTo>
                  <a:cubicBezTo>
                    <a:pt x="8872" y="12885"/>
                    <a:pt x="9432" y="12243"/>
                    <a:pt x="10005" y="11630"/>
                  </a:cubicBezTo>
                  <a:lnTo>
                    <a:pt x="9500" y="11179"/>
                  </a:lnTo>
                  <a:close/>
                  <a:moveTo>
                    <a:pt x="62541" y="12926"/>
                  </a:moveTo>
                  <a:lnTo>
                    <a:pt x="62009" y="13363"/>
                  </a:lnTo>
                  <a:cubicBezTo>
                    <a:pt x="62541" y="14005"/>
                    <a:pt x="63046" y="14673"/>
                    <a:pt x="63523" y="15342"/>
                  </a:cubicBezTo>
                  <a:lnTo>
                    <a:pt x="64069" y="14960"/>
                  </a:lnTo>
                  <a:cubicBezTo>
                    <a:pt x="63592" y="14263"/>
                    <a:pt x="63074" y="13581"/>
                    <a:pt x="62541" y="12926"/>
                  </a:cubicBezTo>
                  <a:close/>
                  <a:moveTo>
                    <a:pt x="7467" y="13554"/>
                  </a:moveTo>
                  <a:cubicBezTo>
                    <a:pt x="6948" y="14223"/>
                    <a:pt x="6442" y="14919"/>
                    <a:pt x="5965" y="15628"/>
                  </a:cubicBezTo>
                  <a:lnTo>
                    <a:pt x="6524" y="16010"/>
                  </a:lnTo>
                  <a:cubicBezTo>
                    <a:pt x="6988" y="15315"/>
                    <a:pt x="7494" y="14632"/>
                    <a:pt x="7999" y="13963"/>
                  </a:cubicBezTo>
                  <a:lnTo>
                    <a:pt x="7467" y="13554"/>
                  </a:lnTo>
                  <a:close/>
                  <a:moveTo>
                    <a:pt x="64411" y="15437"/>
                  </a:moveTo>
                  <a:lnTo>
                    <a:pt x="63851" y="15819"/>
                  </a:lnTo>
                  <a:cubicBezTo>
                    <a:pt x="64315" y="16516"/>
                    <a:pt x="64766" y="17226"/>
                    <a:pt x="65189" y="17949"/>
                  </a:cubicBezTo>
                  <a:lnTo>
                    <a:pt x="65776" y="17608"/>
                  </a:lnTo>
                  <a:cubicBezTo>
                    <a:pt x="65352" y="16871"/>
                    <a:pt x="64888" y="16147"/>
                    <a:pt x="64411" y="15437"/>
                  </a:cubicBezTo>
                  <a:close/>
                  <a:moveTo>
                    <a:pt x="5651" y="16107"/>
                  </a:moveTo>
                  <a:cubicBezTo>
                    <a:pt x="5187" y="16816"/>
                    <a:pt x="4750" y="17553"/>
                    <a:pt x="4341" y="18304"/>
                  </a:cubicBezTo>
                  <a:lnTo>
                    <a:pt x="4928" y="18631"/>
                  </a:lnTo>
                  <a:cubicBezTo>
                    <a:pt x="5323" y="17894"/>
                    <a:pt x="5760" y="17171"/>
                    <a:pt x="6224" y="16475"/>
                  </a:cubicBezTo>
                  <a:lnTo>
                    <a:pt x="5651" y="16107"/>
                  </a:lnTo>
                  <a:close/>
                  <a:moveTo>
                    <a:pt x="66049" y="18099"/>
                  </a:moveTo>
                  <a:lnTo>
                    <a:pt x="65462" y="18427"/>
                  </a:lnTo>
                  <a:cubicBezTo>
                    <a:pt x="65871" y="19164"/>
                    <a:pt x="66253" y="19914"/>
                    <a:pt x="66608" y="20665"/>
                  </a:cubicBezTo>
                  <a:lnTo>
                    <a:pt x="67223" y="20378"/>
                  </a:lnTo>
                  <a:cubicBezTo>
                    <a:pt x="66868" y="19614"/>
                    <a:pt x="66472" y="18850"/>
                    <a:pt x="66049" y="18099"/>
                  </a:cubicBezTo>
                  <a:close/>
                  <a:moveTo>
                    <a:pt x="4068" y="18809"/>
                  </a:moveTo>
                  <a:cubicBezTo>
                    <a:pt x="3672" y="19559"/>
                    <a:pt x="3290" y="20338"/>
                    <a:pt x="2948" y="21115"/>
                  </a:cubicBezTo>
                  <a:lnTo>
                    <a:pt x="3576" y="21388"/>
                  </a:lnTo>
                  <a:cubicBezTo>
                    <a:pt x="3904" y="20624"/>
                    <a:pt x="4273" y="19860"/>
                    <a:pt x="4668" y="19123"/>
                  </a:cubicBezTo>
                  <a:lnTo>
                    <a:pt x="4068" y="18809"/>
                  </a:lnTo>
                  <a:close/>
                  <a:moveTo>
                    <a:pt x="67454" y="20897"/>
                  </a:moveTo>
                  <a:lnTo>
                    <a:pt x="66841" y="21170"/>
                  </a:lnTo>
                  <a:cubicBezTo>
                    <a:pt x="67181" y="21934"/>
                    <a:pt x="67496" y="22713"/>
                    <a:pt x="67782" y="23504"/>
                  </a:cubicBezTo>
                  <a:lnTo>
                    <a:pt x="68410" y="23272"/>
                  </a:lnTo>
                  <a:cubicBezTo>
                    <a:pt x="68124" y="22467"/>
                    <a:pt x="67796" y="21675"/>
                    <a:pt x="67454" y="20897"/>
                  </a:cubicBezTo>
                  <a:close/>
                  <a:moveTo>
                    <a:pt x="2730" y="21648"/>
                  </a:moveTo>
                  <a:cubicBezTo>
                    <a:pt x="2402" y="22426"/>
                    <a:pt x="2089" y="23231"/>
                    <a:pt x="1816" y="24036"/>
                  </a:cubicBezTo>
                  <a:lnTo>
                    <a:pt x="2457" y="24255"/>
                  </a:lnTo>
                  <a:cubicBezTo>
                    <a:pt x="2730" y="23463"/>
                    <a:pt x="3030" y="22671"/>
                    <a:pt x="3345" y="21907"/>
                  </a:cubicBezTo>
                  <a:lnTo>
                    <a:pt x="2730" y="21648"/>
                  </a:lnTo>
                  <a:close/>
                  <a:moveTo>
                    <a:pt x="68601" y="23805"/>
                  </a:moveTo>
                  <a:lnTo>
                    <a:pt x="67960" y="24023"/>
                  </a:lnTo>
                  <a:cubicBezTo>
                    <a:pt x="68233" y="24815"/>
                    <a:pt x="68479" y="25619"/>
                    <a:pt x="68683" y="26425"/>
                  </a:cubicBezTo>
                  <a:lnTo>
                    <a:pt x="69338" y="26262"/>
                  </a:lnTo>
                  <a:cubicBezTo>
                    <a:pt x="69134" y="25443"/>
                    <a:pt x="68874" y="24609"/>
                    <a:pt x="68601" y="23805"/>
                  </a:cubicBezTo>
                  <a:close/>
                  <a:moveTo>
                    <a:pt x="1638" y="24582"/>
                  </a:moveTo>
                  <a:cubicBezTo>
                    <a:pt x="1392" y="25401"/>
                    <a:pt x="1161" y="26234"/>
                    <a:pt x="956" y="27053"/>
                  </a:cubicBezTo>
                  <a:lnTo>
                    <a:pt x="1625" y="27217"/>
                  </a:lnTo>
                  <a:cubicBezTo>
                    <a:pt x="1816" y="26398"/>
                    <a:pt x="2034" y="25592"/>
                    <a:pt x="2293" y="24787"/>
                  </a:cubicBezTo>
                  <a:lnTo>
                    <a:pt x="1638" y="24582"/>
                  </a:lnTo>
                  <a:close/>
                  <a:moveTo>
                    <a:pt x="69489" y="26808"/>
                  </a:moveTo>
                  <a:lnTo>
                    <a:pt x="68834" y="26971"/>
                  </a:lnTo>
                  <a:cubicBezTo>
                    <a:pt x="69025" y="27776"/>
                    <a:pt x="69202" y="28609"/>
                    <a:pt x="69338" y="29428"/>
                  </a:cubicBezTo>
                  <a:lnTo>
                    <a:pt x="70007" y="29319"/>
                  </a:lnTo>
                  <a:cubicBezTo>
                    <a:pt x="69857" y="28486"/>
                    <a:pt x="69693" y="27640"/>
                    <a:pt x="69489" y="26808"/>
                  </a:cubicBezTo>
                  <a:close/>
                  <a:moveTo>
                    <a:pt x="833" y="27612"/>
                  </a:moveTo>
                  <a:cubicBezTo>
                    <a:pt x="655" y="28445"/>
                    <a:pt x="491" y="29292"/>
                    <a:pt x="369" y="30124"/>
                  </a:cubicBezTo>
                  <a:lnTo>
                    <a:pt x="1037" y="30233"/>
                  </a:lnTo>
                  <a:cubicBezTo>
                    <a:pt x="1161" y="29401"/>
                    <a:pt x="1310" y="28568"/>
                    <a:pt x="1488" y="27763"/>
                  </a:cubicBezTo>
                  <a:lnTo>
                    <a:pt x="833" y="27612"/>
                  </a:lnTo>
                  <a:close/>
                  <a:moveTo>
                    <a:pt x="70089" y="29878"/>
                  </a:moveTo>
                  <a:lnTo>
                    <a:pt x="69420" y="29987"/>
                  </a:lnTo>
                  <a:cubicBezTo>
                    <a:pt x="69556" y="30806"/>
                    <a:pt x="69653" y="31652"/>
                    <a:pt x="69720" y="32486"/>
                  </a:cubicBezTo>
                  <a:lnTo>
                    <a:pt x="70390" y="32431"/>
                  </a:lnTo>
                  <a:cubicBezTo>
                    <a:pt x="70321" y="31571"/>
                    <a:pt x="70226" y="30724"/>
                    <a:pt x="70089" y="29878"/>
                  </a:cubicBezTo>
                  <a:close/>
                  <a:moveTo>
                    <a:pt x="300" y="30697"/>
                  </a:moveTo>
                  <a:cubicBezTo>
                    <a:pt x="191" y="31530"/>
                    <a:pt x="109" y="32389"/>
                    <a:pt x="55" y="33250"/>
                  </a:cubicBezTo>
                  <a:lnTo>
                    <a:pt x="737" y="33277"/>
                  </a:lnTo>
                  <a:cubicBezTo>
                    <a:pt x="779" y="32444"/>
                    <a:pt x="861" y="31612"/>
                    <a:pt x="970" y="30779"/>
                  </a:cubicBezTo>
                  <a:lnTo>
                    <a:pt x="300" y="30697"/>
                  </a:lnTo>
                  <a:close/>
                  <a:moveTo>
                    <a:pt x="27" y="33809"/>
                  </a:moveTo>
                  <a:cubicBezTo>
                    <a:pt x="14" y="34287"/>
                    <a:pt x="0" y="34764"/>
                    <a:pt x="0" y="35243"/>
                  </a:cubicBezTo>
                  <a:cubicBezTo>
                    <a:pt x="0" y="35625"/>
                    <a:pt x="14" y="36007"/>
                    <a:pt x="27" y="36375"/>
                  </a:cubicBezTo>
                  <a:lnTo>
                    <a:pt x="697" y="36348"/>
                  </a:lnTo>
                  <a:cubicBezTo>
                    <a:pt x="683" y="35993"/>
                    <a:pt x="683" y="35611"/>
                    <a:pt x="683" y="35243"/>
                  </a:cubicBezTo>
                  <a:cubicBezTo>
                    <a:pt x="683" y="34779"/>
                    <a:pt x="697" y="34300"/>
                    <a:pt x="710" y="33836"/>
                  </a:cubicBezTo>
                  <a:lnTo>
                    <a:pt x="27" y="33809"/>
                  </a:lnTo>
                  <a:close/>
                  <a:moveTo>
                    <a:pt x="70430" y="32990"/>
                  </a:moveTo>
                  <a:lnTo>
                    <a:pt x="69748" y="33032"/>
                  </a:lnTo>
                  <a:cubicBezTo>
                    <a:pt x="69802" y="33769"/>
                    <a:pt x="69829" y="34506"/>
                    <a:pt x="69829" y="35243"/>
                  </a:cubicBezTo>
                  <a:cubicBezTo>
                    <a:pt x="69829" y="36075"/>
                    <a:pt x="69789" y="36921"/>
                    <a:pt x="69734" y="37754"/>
                  </a:cubicBezTo>
                  <a:lnTo>
                    <a:pt x="70403" y="37809"/>
                  </a:lnTo>
                  <a:cubicBezTo>
                    <a:pt x="70471" y="36962"/>
                    <a:pt x="70499" y="36102"/>
                    <a:pt x="70499" y="35243"/>
                  </a:cubicBezTo>
                  <a:cubicBezTo>
                    <a:pt x="70499" y="34491"/>
                    <a:pt x="70471" y="33741"/>
                    <a:pt x="70430" y="32990"/>
                  </a:cubicBezTo>
                  <a:close/>
                  <a:moveTo>
                    <a:pt x="724" y="36908"/>
                  </a:moveTo>
                  <a:lnTo>
                    <a:pt x="42" y="36948"/>
                  </a:lnTo>
                  <a:cubicBezTo>
                    <a:pt x="82" y="37795"/>
                    <a:pt x="151" y="38655"/>
                    <a:pt x="260" y="39501"/>
                  </a:cubicBezTo>
                  <a:lnTo>
                    <a:pt x="928" y="39419"/>
                  </a:lnTo>
                  <a:cubicBezTo>
                    <a:pt x="833" y="38586"/>
                    <a:pt x="764" y="37754"/>
                    <a:pt x="724" y="36908"/>
                  </a:cubicBezTo>
                  <a:close/>
                  <a:moveTo>
                    <a:pt x="69693" y="38313"/>
                  </a:moveTo>
                  <a:cubicBezTo>
                    <a:pt x="69611" y="39146"/>
                    <a:pt x="69516" y="39978"/>
                    <a:pt x="69380" y="40812"/>
                  </a:cubicBezTo>
                  <a:lnTo>
                    <a:pt x="70048" y="40921"/>
                  </a:lnTo>
                  <a:cubicBezTo>
                    <a:pt x="70184" y="40074"/>
                    <a:pt x="70293" y="39214"/>
                    <a:pt x="70362" y="38368"/>
                  </a:cubicBezTo>
                  <a:lnTo>
                    <a:pt x="69693" y="38313"/>
                  </a:lnTo>
                  <a:close/>
                  <a:moveTo>
                    <a:pt x="997" y="39965"/>
                  </a:moveTo>
                  <a:lnTo>
                    <a:pt x="328" y="40060"/>
                  </a:lnTo>
                  <a:cubicBezTo>
                    <a:pt x="451" y="40907"/>
                    <a:pt x="588" y="41753"/>
                    <a:pt x="764" y="42586"/>
                  </a:cubicBezTo>
                  <a:lnTo>
                    <a:pt x="1434" y="42449"/>
                  </a:lnTo>
                  <a:cubicBezTo>
                    <a:pt x="1256" y="41630"/>
                    <a:pt x="1119" y="40797"/>
                    <a:pt x="997" y="39965"/>
                  </a:cubicBezTo>
                  <a:close/>
                  <a:moveTo>
                    <a:pt x="69283" y="41357"/>
                  </a:moveTo>
                  <a:cubicBezTo>
                    <a:pt x="69134" y="42176"/>
                    <a:pt x="68956" y="43008"/>
                    <a:pt x="68752" y="43814"/>
                  </a:cubicBezTo>
                  <a:lnTo>
                    <a:pt x="69407" y="43978"/>
                  </a:lnTo>
                  <a:cubicBezTo>
                    <a:pt x="69625" y="43159"/>
                    <a:pt x="69802" y="42313"/>
                    <a:pt x="69953" y="41480"/>
                  </a:cubicBezTo>
                  <a:lnTo>
                    <a:pt x="69283" y="41357"/>
                  </a:lnTo>
                  <a:close/>
                  <a:moveTo>
                    <a:pt x="1556" y="42995"/>
                  </a:moveTo>
                  <a:lnTo>
                    <a:pt x="888" y="43145"/>
                  </a:lnTo>
                  <a:cubicBezTo>
                    <a:pt x="1079" y="43964"/>
                    <a:pt x="1297" y="44797"/>
                    <a:pt x="1556" y="45616"/>
                  </a:cubicBezTo>
                  <a:lnTo>
                    <a:pt x="2198" y="45411"/>
                  </a:lnTo>
                  <a:cubicBezTo>
                    <a:pt x="1952" y="44619"/>
                    <a:pt x="1734" y="43800"/>
                    <a:pt x="1556" y="42995"/>
                  </a:cubicBezTo>
                  <a:close/>
                  <a:moveTo>
                    <a:pt x="68615" y="44360"/>
                  </a:moveTo>
                  <a:cubicBezTo>
                    <a:pt x="68397" y="45165"/>
                    <a:pt x="68137" y="45971"/>
                    <a:pt x="67864" y="46748"/>
                  </a:cubicBezTo>
                  <a:lnTo>
                    <a:pt x="68506" y="46981"/>
                  </a:lnTo>
                  <a:cubicBezTo>
                    <a:pt x="68779" y="46175"/>
                    <a:pt x="69038" y="45356"/>
                    <a:pt x="69270" y="44537"/>
                  </a:cubicBezTo>
                  <a:lnTo>
                    <a:pt x="68615" y="44360"/>
                  </a:lnTo>
                  <a:close/>
                  <a:moveTo>
                    <a:pt x="2375" y="45957"/>
                  </a:moveTo>
                  <a:lnTo>
                    <a:pt x="1720" y="46162"/>
                  </a:lnTo>
                  <a:cubicBezTo>
                    <a:pt x="1993" y="46967"/>
                    <a:pt x="2280" y="47773"/>
                    <a:pt x="2608" y="48564"/>
                  </a:cubicBezTo>
                  <a:lnTo>
                    <a:pt x="3235" y="48304"/>
                  </a:lnTo>
                  <a:cubicBezTo>
                    <a:pt x="2921" y="47540"/>
                    <a:pt x="2621" y="46748"/>
                    <a:pt x="2375" y="45957"/>
                  </a:cubicBezTo>
                  <a:close/>
                  <a:moveTo>
                    <a:pt x="67673" y="47281"/>
                  </a:moveTo>
                  <a:cubicBezTo>
                    <a:pt x="67387" y="48059"/>
                    <a:pt x="67059" y="48837"/>
                    <a:pt x="66704" y="49602"/>
                  </a:cubicBezTo>
                  <a:lnTo>
                    <a:pt x="67332" y="49888"/>
                  </a:lnTo>
                  <a:cubicBezTo>
                    <a:pt x="67687" y="49110"/>
                    <a:pt x="68015" y="48319"/>
                    <a:pt x="68301" y="47513"/>
                  </a:cubicBezTo>
                  <a:lnTo>
                    <a:pt x="67673" y="47281"/>
                  </a:lnTo>
                  <a:close/>
                  <a:moveTo>
                    <a:pt x="3454" y="48823"/>
                  </a:moveTo>
                  <a:lnTo>
                    <a:pt x="2826" y="49083"/>
                  </a:lnTo>
                  <a:cubicBezTo>
                    <a:pt x="3154" y="49875"/>
                    <a:pt x="3522" y="50652"/>
                    <a:pt x="3918" y="51403"/>
                  </a:cubicBezTo>
                  <a:lnTo>
                    <a:pt x="4519" y="51089"/>
                  </a:lnTo>
                  <a:cubicBezTo>
                    <a:pt x="4136" y="50352"/>
                    <a:pt x="3781" y="49587"/>
                    <a:pt x="3454" y="48823"/>
                  </a:cubicBezTo>
                  <a:close/>
                  <a:moveTo>
                    <a:pt x="66472" y="50106"/>
                  </a:moveTo>
                  <a:cubicBezTo>
                    <a:pt x="66117" y="50870"/>
                    <a:pt x="65722" y="51622"/>
                    <a:pt x="65312" y="52345"/>
                  </a:cubicBezTo>
                  <a:lnTo>
                    <a:pt x="65898" y="52672"/>
                  </a:lnTo>
                  <a:cubicBezTo>
                    <a:pt x="66322" y="51935"/>
                    <a:pt x="66717" y="51171"/>
                    <a:pt x="67086" y="50406"/>
                  </a:cubicBezTo>
                  <a:lnTo>
                    <a:pt x="66472" y="50106"/>
                  </a:lnTo>
                  <a:close/>
                  <a:moveTo>
                    <a:pt x="4777" y="51580"/>
                  </a:moveTo>
                  <a:lnTo>
                    <a:pt x="4177" y="51908"/>
                  </a:lnTo>
                  <a:cubicBezTo>
                    <a:pt x="4586" y="52659"/>
                    <a:pt x="5023" y="53396"/>
                    <a:pt x="5474" y="54119"/>
                  </a:cubicBezTo>
                  <a:lnTo>
                    <a:pt x="6047" y="53751"/>
                  </a:lnTo>
                  <a:cubicBezTo>
                    <a:pt x="5596" y="53054"/>
                    <a:pt x="5174" y="52317"/>
                    <a:pt x="4777" y="51580"/>
                  </a:cubicBezTo>
                  <a:close/>
                  <a:moveTo>
                    <a:pt x="6347" y="54228"/>
                  </a:moveTo>
                  <a:lnTo>
                    <a:pt x="5787" y="54597"/>
                  </a:lnTo>
                  <a:cubicBezTo>
                    <a:pt x="5938" y="54829"/>
                    <a:pt x="6102" y="55074"/>
                    <a:pt x="6266" y="55307"/>
                  </a:cubicBezTo>
                  <a:lnTo>
                    <a:pt x="6825" y="54925"/>
                  </a:lnTo>
                  <a:cubicBezTo>
                    <a:pt x="6661" y="54692"/>
                    <a:pt x="6497" y="54461"/>
                    <a:pt x="6347" y="54228"/>
                  </a:cubicBezTo>
                  <a:close/>
                  <a:moveTo>
                    <a:pt x="65025" y="52823"/>
                  </a:moveTo>
                  <a:cubicBezTo>
                    <a:pt x="64602" y="53546"/>
                    <a:pt x="64151" y="54255"/>
                    <a:pt x="63674" y="54938"/>
                  </a:cubicBezTo>
                  <a:lnTo>
                    <a:pt x="64220" y="55320"/>
                  </a:lnTo>
                  <a:cubicBezTo>
                    <a:pt x="64712" y="54624"/>
                    <a:pt x="65176" y="53901"/>
                    <a:pt x="65612" y="53163"/>
                  </a:cubicBezTo>
                  <a:lnTo>
                    <a:pt x="65025" y="52823"/>
                  </a:lnTo>
                  <a:close/>
                  <a:moveTo>
                    <a:pt x="6975" y="55156"/>
                  </a:moveTo>
                  <a:lnTo>
                    <a:pt x="6429" y="55538"/>
                  </a:lnTo>
                  <a:cubicBezTo>
                    <a:pt x="6702" y="55921"/>
                    <a:pt x="6975" y="56303"/>
                    <a:pt x="7261" y="56685"/>
                  </a:cubicBezTo>
                  <a:lnTo>
                    <a:pt x="7807" y="56275"/>
                  </a:lnTo>
                  <a:cubicBezTo>
                    <a:pt x="7521" y="55907"/>
                    <a:pt x="7248" y="55525"/>
                    <a:pt x="6975" y="55156"/>
                  </a:cubicBezTo>
                  <a:close/>
                  <a:moveTo>
                    <a:pt x="63347" y="55402"/>
                  </a:moveTo>
                  <a:cubicBezTo>
                    <a:pt x="62855" y="56071"/>
                    <a:pt x="62350" y="56740"/>
                    <a:pt x="61804" y="57382"/>
                  </a:cubicBezTo>
                  <a:lnTo>
                    <a:pt x="62322" y="57818"/>
                  </a:lnTo>
                  <a:cubicBezTo>
                    <a:pt x="62868" y="57163"/>
                    <a:pt x="63401" y="56481"/>
                    <a:pt x="63893" y="55798"/>
                  </a:cubicBezTo>
                  <a:lnTo>
                    <a:pt x="63347" y="55402"/>
                  </a:lnTo>
                  <a:close/>
                  <a:moveTo>
                    <a:pt x="8149" y="56712"/>
                  </a:moveTo>
                  <a:lnTo>
                    <a:pt x="7616" y="57136"/>
                  </a:lnTo>
                  <a:cubicBezTo>
                    <a:pt x="8149" y="57791"/>
                    <a:pt x="8708" y="58446"/>
                    <a:pt x="9282" y="59074"/>
                  </a:cubicBezTo>
                  <a:lnTo>
                    <a:pt x="9773" y="58623"/>
                  </a:lnTo>
                  <a:cubicBezTo>
                    <a:pt x="9214" y="58009"/>
                    <a:pt x="8668" y="57367"/>
                    <a:pt x="8149" y="56712"/>
                  </a:cubicBezTo>
                  <a:close/>
                  <a:moveTo>
                    <a:pt x="61449" y="57804"/>
                  </a:moveTo>
                  <a:cubicBezTo>
                    <a:pt x="60903" y="58446"/>
                    <a:pt x="60330" y="59060"/>
                    <a:pt x="59743" y="59647"/>
                  </a:cubicBezTo>
                  <a:lnTo>
                    <a:pt x="60220" y="60125"/>
                  </a:lnTo>
                  <a:cubicBezTo>
                    <a:pt x="60821" y="59524"/>
                    <a:pt x="61408" y="58896"/>
                    <a:pt x="61954" y="58255"/>
                  </a:cubicBezTo>
                  <a:lnTo>
                    <a:pt x="61449" y="57804"/>
                  </a:lnTo>
                  <a:close/>
                  <a:moveTo>
                    <a:pt x="10155" y="59033"/>
                  </a:moveTo>
                  <a:lnTo>
                    <a:pt x="9664" y="59497"/>
                  </a:lnTo>
                  <a:cubicBezTo>
                    <a:pt x="10251" y="60111"/>
                    <a:pt x="10865" y="60712"/>
                    <a:pt x="11493" y="61285"/>
                  </a:cubicBezTo>
                  <a:lnTo>
                    <a:pt x="11957" y="60794"/>
                  </a:lnTo>
                  <a:cubicBezTo>
                    <a:pt x="11343" y="60234"/>
                    <a:pt x="10728" y="59633"/>
                    <a:pt x="10155" y="59033"/>
                  </a:cubicBezTo>
                  <a:close/>
                  <a:moveTo>
                    <a:pt x="59334" y="60043"/>
                  </a:moveTo>
                  <a:cubicBezTo>
                    <a:pt x="58746" y="60630"/>
                    <a:pt x="58118" y="61189"/>
                    <a:pt x="57477" y="61735"/>
                  </a:cubicBezTo>
                  <a:lnTo>
                    <a:pt x="57914" y="62254"/>
                  </a:lnTo>
                  <a:cubicBezTo>
                    <a:pt x="58555" y="61695"/>
                    <a:pt x="59197" y="61121"/>
                    <a:pt x="59811" y="60534"/>
                  </a:cubicBezTo>
                  <a:lnTo>
                    <a:pt x="59334" y="60043"/>
                  </a:lnTo>
                  <a:close/>
                  <a:moveTo>
                    <a:pt x="12366" y="61162"/>
                  </a:moveTo>
                  <a:lnTo>
                    <a:pt x="11916" y="61667"/>
                  </a:lnTo>
                  <a:cubicBezTo>
                    <a:pt x="12557" y="62226"/>
                    <a:pt x="13227" y="62787"/>
                    <a:pt x="13895" y="63291"/>
                  </a:cubicBezTo>
                  <a:lnTo>
                    <a:pt x="14304" y="62759"/>
                  </a:lnTo>
                  <a:cubicBezTo>
                    <a:pt x="13649" y="62254"/>
                    <a:pt x="12994" y="61722"/>
                    <a:pt x="12366" y="61162"/>
                  </a:cubicBezTo>
                  <a:close/>
                  <a:moveTo>
                    <a:pt x="57041" y="62090"/>
                  </a:moveTo>
                  <a:cubicBezTo>
                    <a:pt x="56440" y="62581"/>
                    <a:pt x="55798" y="63060"/>
                    <a:pt x="55157" y="63524"/>
                  </a:cubicBezTo>
                  <a:lnTo>
                    <a:pt x="55539" y="64070"/>
                  </a:lnTo>
                  <a:cubicBezTo>
                    <a:pt x="56194" y="63606"/>
                    <a:pt x="56850" y="63114"/>
                    <a:pt x="57477" y="62609"/>
                  </a:cubicBezTo>
                  <a:lnTo>
                    <a:pt x="57041" y="62090"/>
                  </a:lnTo>
                  <a:close/>
                  <a:moveTo>
                    <a:pt x="14755" y="63087"/>
                  </a:moveTo>
                  <a:lnTo>
                    <a:pt x="14359" y="63633"/>
                  </a:lnTo>
                  <a:cubicBezTo>
                    <a:pt x="15041" y="64137"/>
                    <a:pt x="15751" y="64629"/>
                    <a:pt x="16475" y="65080"/>
                  </a:cubicBezTo>
                  <a:lnTo>
                    <a:pt x="16830" y="64506"/>
                  </a:lnTo>
                  <a:cubicBezTo>
                    <a:pt x="16133" y="64070"/>
                    <a:pt x="15438" y="63591"/>
                    <a:pt x="14755" y="63087"/>
                  </a:cubicBezTo>
                  <a:close/>
                  <a:moveTo>
                    <a:pt x="54584" y="63919"/>
                  </a:moveTo>
                  <a:cubicBezTo>
                    <a:pt x="53887" y="64383"/>
                    <a:pt x="53177" y="64834"/>
                    <a:pt x="52455" y="65243"/>
                  </a:cubicBezTo>
                  <a:lnTo>
                    <a:pt x="52782" y="65830"/>
                  </a:lnTo>
                  <a:cubicBezTo>
                    <a:pt x="53519" y="65407"/>
                    <a:pt x="54256" y="64956"/>
                    <a:pt x="54966" y="64479"/>
                  </a:cubicBezTo>
                  <a:lnTo>
                    <a:pt x="54584" y="63919"/>
                  </a:lnTo>
                  <a:close/>
                  <a:moveTo>
                    <a:pt x="17307" y="64807"/>
                  </a:moveTo>
                  <a:lnTo>
                    <a:pt x="16952" y="65380"/>
                  </a:lnTo>
                  <a:cubicBezTo>
                    <a:pt x="17689" y="65830"/>
                    <a:pt x="18441" y="66254"/>
                    <a:pt x="19191" y="66636"/>
                  </a:cubicBezTo>
                  <a:lnTo>
                    <a:pt x="19505" y="66035"/>
                  </a:lnTo>
                  <a:cubicBezTo>
                    <a:pt x="18768" y="65653"/>
                    <a:pt x="18031" y="65243"/>
                    <a:pt x="17307" y="64807"/>
                  </a:cubicBezTo>
                  <a:close/>
                  <a:moveTo>
                    <a:pt x="51963" y="65516"/>
                  </a:moveTo>
                  <a:cubicBezTo>
                    <a:pt x="51239" y="65926"/>
                    <a:pt x="50475" y="66308"/>
                    <a:pt x="49725" y="66649"/>
                  </a:cubicBezTo>
                  <a:lnTo>
                    <a:pt x="50011" y="67264"/>
                  </a:lnTo>
                  <a:cubicBezTo>
                    <a:pt x="50775" y="66909"/>
                    <a:pt x="51554" y="66527"/>
                    <a:pt x="52291" y="66103"/>
                  </a:cubicBezTo>
                  <a:lnTo>
                    <a:pt x="51963" y="65516"/>
                  </a:lnTo>
                  <a:close/>
                  <a:moveTo>
                    <a:pt x="20010" y="66281"/>
                  </a:moveTo>
                  <a:lnTo>
                    <a:pt x="19710" y="66894"/>
                  </a:lnTo>
                  <a:cubicBezTo>
                    <a:pt x="20474" y="67264"/>
                    <a:pt x="21252" y="67618"/>
                    <a:pt x="22044" y="67932"/>
                  </a:cubicBezTo>
                  <a:lnTo>
                    <a:pt x="22303" y="67318"/>
                  </a:lnTo>
                  <a:cubicBezTo>
                    <a:pt x="21525" y="67004"/>
                    <a:pt x="20761" y="66649"/>
                    <a:pt x="20010" y="66281"/>
                  </a:cubicBezTo>
                  <a:close/>
                  <a:moveTo>
                    <a:pt x="49219" y="66881"/>
                  </a:moveTo>
                  <a:cubicBezTo>
                    <a:pt x="48455" y="67222"/>
                    <a:pt x="47677" y="67537"/>
                    <a:pt x="46886" y="67810"/>
                  </a:cubicBezTo>
                  <a:lnTo>
                    <a:pt x="47117" y="68450"/>
                  </a:lnTo>
                  <a:cubicBezTo>
                    <a:pt x="47909" y="68164"/>
                    <a:pt x="48715" y="67850"/>
                    <a:pt x="49492" y="67495"/>
                  </a:cubicBezTo>
                  <a:lnTo>
                    <a:pt x="49219" y="66881"/>
                  </a:lnTo>
                  <a:close/>
                  <a:moveTo>
                    <a:pt x="22822" y="67522"/>
                  </a:moveTo>
                  <a:lnTo>
                    <a:pt x="22576" y="68150"/>
                  </a:lnTo>
                  <a:cubicBezTo>
                    <a:pt x="23368" y="68450"/>
                    <a:pt x="24186" y="68738"/>
                    <a:pt x="25005" y="68983"/>
                  </a:cubicBezTo>
                  <a:lnTo>
                    <a:pt x="25197" y="68341"/>
                  </a:lnTo>
                  <a:cubicBezTo>
                    <a:pt x="24405" y="68096"/>
                    <a:pt x="23600" y="67823"/>
                    <a:pt x="22822" y="67522"/>
                  </a:cubicBezTo>
                  <a:close/>
                  <a:moveTo>
                    <a:pt x="46353" y="68001"/>
                  </a:moveTo>
                  <a:cubicBezTo>
                    <a:pt x="45575" y="68259"/>
                    <a:pt x="44756" y="68505"/>
                    <a:pt x="43951" y="68710"/>
                  </a:cubicBezTo>
                  <a:lnTo>
                    <a:pt x="44114" y="69366"/>
                  </a:lnTo>
                  <a:cubicBezTo>
                    <a:pt x="44947" y="69160"/>
                    <a:pt x="45766" y="68915"/>
                    <a:pt x="46571" y="68642"/>
                  </a:cubicBezTo>
                  <a:lnTo>
                    <a:pt x="46353" y="68001"/>
                  </a:lnTo>
                  <a:close/>
                  <a:moveTo>
                    <a:pt x="25742" y="68492"/>
                  </a:moveTo>
                  <a:lnTo>
                    <a:pt x="25551" y="69147"/>
                  </a:lnTo>
                  <a:cubicBezTo>
                    <a:pt x="26370" y="69379"/>
                    <a:pt x="27203" y="69584"/>
                    <a:pt x="28036" y="69761"/>
                  </a:cubicBezTo>
                  <a:lnTo>
                    <a:pt x="28172" y="69093"/>
                  </a:lnTo>
                  <a:cubicBezTo>
                    <a:pt x="27367" y="68929"/>
                    <a:pt x="26534" y="68723"/>
                    <a:pt x="25742" y="68492"/>
                  </a:cubicBezTo>
                  <a:close/>
                  <a:moveTo>
                    <a:pt x="43405" y="68847"/>
                  </a:moveTo>
                  <a:cubicBezTo>
                    <a:pt x="42600" y="69051"/>
                    <a:pt x="41767" y="69215"/>
                    <a:pt x="40948" y="69351"/>
                  </a:cubicBezTo>
                  <a:lnTo>
                    <a:pt x="41057" y="70021"/>
                  </a:lnTo>
                  <a:cubicBezTo>
                    <a:pt x="41903" y="69884"/>
                    <a:pt x="42749" y="69706"/>
                    <a:pt x="43568" y="69502"/>
                  </a:cubicBezTo>
                  <a:lnTo>
                    <a:pt x="43405" y="68847"/>
                  </a:lnTo>
                  <a:close/>
                  <a:moveTo>
                    <a:pt x="28718" y="69202"/>
                  </a:moveTo>
                  <a:lnTo>
                    <a:pt x="28596" y="69870"/>
                  </a:lnTo>
                  <a:cubicBezTo>
                    <a:pt x="29428" y="70021"/>
                    <a:pt x="30288" y="70157"/>
                    <a:pt x="31134" y="70252"/>
                  </a:cubicBezTo>
                  <a:lnTo>
                    <a:pt x="31202" y="69584"/>
                  </a:lnTo>
                  <a:cubicBezTo>
                    <a:pt x="30370" y="69488"/>
                    <a:pt x="29537" y="69366"/>
                    <a:pt x="28718" y="69202"/>
                  </a:cubicBezTo>
                  <a:close/>
                  <a:moveTo>
                    <a:pt x="40402" y="69433"/>
                  </a:moveTo>
                  <a:cubicBezTo>
                    <a:pt x="39570" y="69557"/>
                    <a:pt x="38737" y="69652"/>
                    <a:pt x="37904" y="69720"/>
                  </a:cubicBezTo>
                  <a:lnTo>
                    <a:pt x="37945" y="70389"/>
                  </a:lnTo>
                  <a:cubicBezTo>
                    <a:pt x="38805" y="70334"/>
                    <a:pt x="39652" y="70239"/>
                    <a:pt x="40498" y="70103"/>
                  </a:cubicBezTo>
                  <a:lnTo>
                    <a:pt x="40402" y="69433"/>
                  </a:lnTo>
                  <a:close/>
                  <a:moveTo>
                    <a:pt x="31762" y="69639"/>
                  </a:moveTo>
                  <a:lnTo>
                    <a:pt x="31694" y="70321"/>
                  </a:lnTo>
                  <a:cubicBezTo>
                    <a:pt x="32540" y="70403"/>
                    <a:pt x="33400" y="70457"/>
                    <a:pt x="34246" y="70485"/>
                  </a:cubicBezTo>
                  <a:lnTo>
                    <a:pt x="34274" y="69802"/>
                  </a:lnTo>
                  <a:cubicBezTo>
                    <a:pt x="33441" y="69788"/>
                    <a:pt x="32594" y="69734"/>
                    <a:pt x="31762" y="69639"/>
                  </a:cubicBezTo>
                  <a:close/>
                  <a:moveTo>
                    <a:pt x="37344" y="69761"/>
                  </a:moveTo>
                  <a:cubicBezTo>
                    <a:pt x="36649" y="69802"/>
                    <a:pt x="35952" y="69815"/>
                    <a:pt x="35270" y="69815"/>
                  </a:cubicBezTo>
                  <a:lnTo>
                    <a:pt x="34833" y="69815"/>
                  </a:lnTo>
                  <a:lnTo>
                    <a:pt x="34820" y="70498"/>
                  </a:lnTo>
                  <a:lnTo>
                    <a:pt x="35257" y="70498"/>
                  </a:lnTo>
                  <a:cubicBezTo>
                    <a:pt x="35966" y="70498"/>
                    <a:pt x="36676" y="70471"/>
                    <a:pt x="37386" y="70430"/>
                  </a:cubicBezTo>
                  <a:lnTo>
                    <a:pt x="37344" y="69761"/>
                  </a:lnTo>
                  <a:close/>
                </a:path>
              </a:pathLst>
            </a:custGeom>
            <a:solidFill>
              <a:schemeClr val="lt2"/>
            </a:solid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629;p42">
              <a:extLst>
                <a:ext uri="{FF2B5EF4-FFF2-40B4-BE49-F238E27FC236}">
                  <a16:creationId xmlns:a16="http://schemas.microsoft.com/office/drawing/2014/main" id="{CF56BE34-4FEE-85B4-4C05-89B426826D91}"/>
                </a:ext>
              </a:extLst>
            </p:cNvPr>
            <p:cNvSpPr/>
            <p:nvPr/>
          </p:nvSpPr>
          <p:spPr>
            <a:xfrm rot="-5400000">
              <a:off x="1201838" y="1887550"/>
              <a:ext cx="1965900" cy="1965900"/>
            </a:xfrm>
            <a:prstGeom prst="blockArc">
              <a:avLst>
                <a:gd name="adj1" fmla="val 13560149"/>
                <a:gd name="adj2" fmla="val 21599613"/>
                <a:gd name="adj3" fmla="val 10681"/>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630;p42">
              <a:extLst>
                <a:ext uri="{FF2B5EF4-FFF2-40B4-BE49-F238E27FC236}">
                  <a16:creationId xmlns:a16="http://schemas.microsoft.com/office/drawing/2014/main" id="{63204F9A-1E01-6CC5-D87F-F06408D86B81}"/>
                </a:ext>
              </a:extLst>
            </p:cNvPr>
            <p:cNvSpPr/>
            <p:nvPr/>
          </p:nvSpPr>
          <p:spPr>
            <a:xfrm rot="3949254">
              <a:off x="1201770" y="1887509"/>
              <a:ext cx="1965866" cy="1965866"/>
            </a:xfrm>
            <a:prstGeom prst="blockArc">
              <a:avLst>
                <a:gd name="adj1" fmla="val 17246835"/>
                <a:gd name="adj2" fmla="val 21599613"/>
                <a:gd name="adj3" fmla="val 10681"/>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 name="Google Shape;1605;p42">
            <a:extLst>
              <a:ext uri="{FF2B5EF4-FFF2-40B4-BE49-F238E27FC236}">
                <a16:creationId xmlns:a16="http://schemas.microsoft.com/office/drawing/2014/main" id="{896C7D6C-8FD8-5B5D-25DD-01D4E028CC3E}"/>
              </a:ext>
            </a:extLst>
          </p:cNvPr>
          <p:cNvGrpSpPr/>
          <p:nvPr/>
        </p:nvGrpSpPr>
        <p:grpSpPr>
          <a:xfrm>
            <a:off x="1157634" y="1694022"/>
            <a:ext cx="1662195" cy="1610913"/>
            <a:chOff x="6039282" y="1042577"/>
            <a:chExt cx="734315" cy="731929"/>
          </a:xfrm>
        </p:grpSpPr>
        <p:sp>
          <p:nvSpPr>
            <p:cNvPr id="39" name="Google Shape;1606;p42">
              <a:extLst>
                <a:ext uri="{FF2B5EF4-FFF2-40B4-BE49-F238E27FC236}">
                  <a16:creationId xmlns:a16="http://schemas.microsoft.com/office/drawing/2014/main" id="{D0A9A069-A0F6-9889-1F69-61AFBE4F34A1}"/>
                </a:ext>
              </a:extLst>
            </p:cNvPr>
            <p:cNvSpPr/>
            <p:nvPr/>
          </p:nvSpPr>
          <p:spPr>
            <a:xfrm>
              <a:off x="6045348" y="1300071"/>
              <a:ext cx="131951" cy="65352"/>
            </a:xfrm>
            <a:custGeom>
              <a:avLst/>
              <a:gdLst/>
              <a:ahLst/>
              <a:cxnLst/>
              <a:rect l="l" t="t" r="r" b="b"/>
              <a:pathLst>
                <a:path w="1414" h="701" extrusionOk="0">
                  <a:moveTo>
                    <a:pt x="108" y="0"/>
                  </a:moveTo>
                  <a:lnTo>
                    <a:pt x="51" y="224"/>
                  </a:lnTo>
                  <a:cubicBezTo>
                    <a:pt x="29" y="303"/>
                    <a:pt x="7" y="375"/>
                    <a:pt x="0" y="455"/>
                  </a:cubicBezTo>
                  <a:lnTo>
                    <a:pt x="1342" y="700"/>
                  </a:lnTo>
                  <a:cubicBezTo>
                    <a:pt x="1349" y="650"/>
                    <a:pt x="1363" y="599"/>
                    <a:pt x="1378" y="549"/>
                  </a:cubicBezTo>
                  <a:lnTo>
                    <a:pt x="1414" y="397"/>
                  </a:lnTo>
                  <a:lnTo>
                    <a:pt x="108"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607;p42">
              <a:extLst>
                <a:ext uri="{FF2B5EF4-FFF2-40B4-BE49-F238E27FC236}">
                  <a16:creationId xmlns:a16="http://schemas.microsoft.com/office/drawing/2014/main" id="{766381FC-A83A-D150-B486-7CBDA087DCAD}"/>
                </a:ext>
              </a:extLst>
            </p:cNvPr>
            <p:cNvSpPr/>
            <p:nvPr/>
          </p:nvSpPr>
          <p:spPr>
            <a:xfrm>
              <a:off x="6080342" y="1201250"/>
              <a:ext cx="127938" cy="96863"/>
            </a:xfrm>
            <a:custGeom>
              <a:avLst/>
              <a:gdLst/>
              <a:ahLst/>
              <a:cxnLst/>
              <a:rect l="l" t="t" r="r" b="b"/>
              <a:pathLst>
                <a:path w="1371" h="1039" extrusionOk="0">
                  <a:moveTo>
                    <a:pt x="245" y="0"/>
                  </a:moveTo>
                  <a:cubicBezTo>
                    <a:pt x="159" y="137"/>
                    <a:pt x="72" y="267"/>
                    <a:pt x="0" y="404"/>
                  </a:cubicBezTo>
                  <a:lnTo>
                    <a:pt x="1219" y="1039"/>
                  </a:lnTo>
                  <a:cubicBezTo>
                    <a:pt x="1262" y="945"/>
                    <a:pt x="1320" y="866"/>
                    <a:pt x="1371" y="772"/>
                  </a:cubicBezTo>
                  <a:lnTo>
                    <a:pt x="245"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608;p42">
              <a:extLst>
                <a:ext uri="{FF2B5EF4-FFF2-40B4-BE49-F238E27FC236}">
                  <a16:creationId xmlns:a16="http://schemas.microsoft.com/office/drawing/2014/main" id="{724E52EE-193C-6BF2-1FD7-DF0CF1157AD4}"/>
                </a:ext>
              </a:extLst>
            </p:cNvPr>
            <p:cNvSpPr/>
            <p:nvPr/>
          </p:nvSpPr>
          <p:spPr>
            <a:xfrm>
              <a:off x="6144918" y="1121167"/>
              <a:ext cx="112541" cy="119145"/>
            </a:xfrm>
            <a:custGeom>
              <a:avLst/>
              <a:gdLst/>
              <a:ahLst/>
              <a:cxnLst/>
              <a:rect l="l" t="t" r="r" b="b"/>
              <a:pathLst>
                <a:path w="1206" h="1278" extrusionOk="0">
                  <a:moveTo>
                    <a:pt x="347" y="1"/>
                  </a:moveTo>
                  <a:cubicBezTo>
                    <a:pt x="224" y="95"/>
                    <a:pt x="116" y="210"/>
                    <a:pt x="1" y="318"/>
                  </a:cubicBezTo>
                  <a:lnTo>
                    <a:pt x="974" y="1278"/>
                  </a:lnTo>
                  <a:cubicBezTo>
                    <a:pt x="1046" y="1205"/>
                    <a:pt x="1126" y="1133"/>
                    <a:pt x="1205" y="1068"/>
                  </a:cubicBezTo>
                  <a:lnTo>
                    <a:pt x="347"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609;p42">
              <a:extLst>
                <a:ext uri="{FF2B5EF4-FFF2-40B4-BE49-F238E27FC236}">
                  <a16:creationId xmlns:a16="http://schemas.microsoft.com/office/drawing/2014/main" id="{7B02C778-B222-C710-0AF4-55B72AEF9FCB}"/>
                </a:ext>
              </a:extLst>
            </p:cNvPr>
            <p:cNvSpPr/>
            <p:nvPr/>
          </p:nvSpPr>
          <p:spPr>
            <a:xfrm>
              <a:off x="6232449" y="1066723"/>
              <a:ext cx="86879" cy="130518"/>
            </a:xfrm>
            <a:custGeom>
              <a:avLst/>
              <a:gdLst/>
              <a:ahLst/>
              <a:cxnLst/>
              <a:rect l="l" t="t" r="r" b="b"/>
              <a:pathLst>
                <a:path w="931" h="1400" extrusionOk="0">
                  <a:moveTo>
                    <a:pt x="426" y="1"/>
                  </a:moveTo>
                  <a:cubicBezTo>
                    <a:pt x="354" y="22"/>
                    <a:pt x="282" y="58"/>
                    <a:pt x="209" y="94"/>
                  </a:cubicBezTo>
                  <a:lnTo>
                    <a:pt x="0" y="195"/>
                  </a:lnTo>
                  <a:lnTo>
                    <a:pt x="649" y="1400"/>
                  </a:lnTo>
                  <a:lnTo>
                    <a:pt x="786" y="1335"/>
                  </a:lnTo>
                  <a:cubicBezTo>
                    <a:pt x="830" y="1306"/>
                    <a:pt x="880" y="1285"/>
                    <a:pt x="931" y="1270"/>
                  </a:cubicBezTo>
                  <a:lnTo>
                    <a:pt x="426"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610;p42">
              <a:extLst>
                <a:ext uri="{FF2B5EF4-FFF2-40B4-BE49-F238E27FC236}">
                  <a16:creationId xmlns:a16="http://schemas.microsoft.com/office/drawing/2014/main" id="{AC7A7B03-544D-2CD3-617F-950D7046E3FA}"/>
                </a:ext>
              </a:extLst>
            </p:cNvPr>
            <p:cNvSpPr/>
            <p:nvPr/>
          </p:nvSpPr>
          <p:spPr>
            <a:xfrm>
              <a:off x="6335379" y="1042577"/>
              <a:ext cx="53284" cy="130518"/>
            </a:xfrm>
            <a:custGeom>
              <a:avLst/>
              <a:gdLst/>
              <a:ahLst/>
              <a:cxnLst/>
              <a:rect l="l" t="t" r="r" b="b"/>
              <a:pathLst>
                <a:path w="571" h="1400" extrusionOk="0">
                  <a:moveTo>
                    <a:pt x="470" y="0"/>
                  </a:moveTo>
                  <a:cubicBezTo>
                    <a:pt x="390" y="0"/>
                    <a:pt x="311" y="7"/>
                    <a:pt x="239" y="22"/>
                  </a:cubicBezTo>
                  <a:lnTo>
                    <a:pt x="1" y="58"/>
                  </a:lnTo>
                  <a:lnTo>
                    <a:pt x="268" y="1399"/>
                  </a:lnTo>
                  <a:lnTo>
                    <a:pt x="419" y="1378"/>
                  </a:lnTo>
                  <a:cubicBezTo>
                    <a:pt x="470" y="1370"/>
                    <a:pt x="520" y="1363"/>
                    <a:pt x="571" y="1363"/>
                  </a:cubicBezTo>
                  <a:lnTo>
                    <a:pt x="470"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611;p42">
              <a:extLst>
                <a:ext uri="{FF2B5EF4-FFF2-40B4-BE49-F238E27FC236}">
                  <a16:creationId xmlns:a16="http://schemas.microsoft.com/office/drawing/2014/main" id="{2A7AE520-C680-AD05-28AF-11C274CA4EF8}"/>
                </a:ext>
              </a:extLst>
            </p:cNvPr>
            <p:cNvSpPr/>
            <p:nvPr/>
          </p:nvSpPr>
          <p:spPr>
            <a:xfrm>
              <a:off x="6431682" y="1043229"/>
              <a:ext cx="56550" cy="131824"/>
            </a:xfrm>
            <a:custGeom>
              <a:avLst/>
              <a:gdLst/>
              <a:ahLst/>
              <a:cxnLst/>
              <a:rect l="l" t="t" r="r" b="b"/>
              <a:pathLst>
                <a:path w="606" h="1414" extrusionOk="0">
                  <a:moveTo>
                    <a:pt x="144" y="0"/>
                  </a:moveTo>
                  <a:lnTo>
                    <a:pt x="0" y="1356"/>
                  </a:lnTo>
                  <a:cubicBezTo>
                    <a:pt x="101" y="1378"/>
                    <a:pt x="202" y="1385"/>
                    <a:pt x="303" y="1414"/>
                  </a:cubicBezTo>
                  <a:lnTo>
                    <a:pt x="606" y="80"/>
                  </a:lnTo>
                  <a:cubicBezTo>
                    <a:pt x="454" y="36"/>
                    <a:pt x="296" y="22"/>
                    <a:pt x="144"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612;p42">
              <a:extLst>
                <a:ext uri="{FF2B5EF4-FFF2-40B4-BE49-F238E27FC236}">
                  <a16:creationId xmlns:a16="http://schemas.microsoft.com/office/drawing/2014/main" id="{9F37F356-B61E-8647-DBFF-60D029485111}"/>
                </a:ext>
              </a:extLst>
            </p:cNvPr>
            <p:cNvSpPr/>
            <p:nvPr/>
          </p:nvSpPr>
          <p:spPr>
            <a:xfrm>
              <a:off x="6500924" y="1070731"/>
              <a:ext cx="89678" cy="130612"/>
            </a:xfrm>
            <a:custGeom>
              <a:avLst/>
              <a:gdLst/>
              <a:ahLst/>
              <a:cxnLst/>
              <a:rect l="l" t="t" r="r" b="b"/>
              <a:pathLst>
                <a:path w="961" h="1401" extrusionOk="0">
                  <a:moveTo>
                    <a:pt x="542" y="1"/>
                  </a:moveTo>
                  <a:lnTo>
                    <a:pt x="1" y="1256"/>
                  </a:lnTo>
                  <a:lnTo>
                    <a:pt x="138" y="1321"/>
                  </a:lnTo>
                  <a:cubicBezTo>
                    <a:pt x="181" y="1343"/>
                    <a:pt x="232" y="1371"/>
                    <a:pt x="275" y="1400"/>
                  </a:cubicBezTo>
                  <a:lnTo>
                    <a:pt x="960" y="210"/>
                  </a:lnTo>
                  <a:cubicBezTo>
                    <a:pt x="895" y="174"/>
                    <a:pt x="823" y="131"/>
                    <a:pt x="751" y="102"/>
                  </a:cubicBezTo>
                  <a:lnTo>
                    <a:pt x="542"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613;p42">
              <a:extLst>
                <a:ext uri="{FF2B5EF4-FFF2-40B4-BE49-F238E27FC236}">
                  <a16:creationId xmlns:a16="http://schemas.microsoft.com/office/drawing/2014/main" id="{31A2F2D0-13CF-36A8-6C11-24C9406DDB22}"/>
                </a:ext>
              </a:extLst>
            </p:cNvPr>
            <p:cNvSpPr/>
            <p:nvPr/>
          </p:nvSpPr>
          <p:spPr>
            <a:xfrm>
              <a:off x="6561580" y="1127973"/>
              <a:ext cx="114501" cy="117746"/>
            </a:xfrm>
            <a:custGeom>
              <a:avLst/>
              <a:gdLst/>
              <a:ahLst/>
              <a:cxnLst/>
              <a:rect l="l" t="t" r="r" b="b"/>
              <a:pathLst>
                <a:path w="1227" h="1263" extrusionOk="0">
                  <a:moveTo>
                    <a:pt x="887" y="0"/>
                  </a:moveTo>
                  <a:lnTo>
                    <a:pt x="0" y="1046"/>
                  </a:lnTo>
                  <a:cubicBezTo>
                    <a:pt x="79" y="1111"/>
                    <a:pt x="152" y="1183"/>
                    <a:pt x="224" y="1262"/>
                  </a:cubicBezTo>
                  <a:lnTo>
                    <a:pt x="1226" y="332"/>
                  </a:lnTo>
                  <a:cubicBezTo>
                    <a:pt x="1118" y="209"/>
                    <a:pt x="1003" y="101"/>
                    <a:pt x="887"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614;p42">
              <a:extLst>
                <a:ext uri="{FF2B5EF4-FFF2-40B4-BE49-F238E27FC236}">
                  <a16:creationId xmlns:a16="http://schemas.microsoft.com/office/drawing/2014/main" id="{F45E6569-61C5-56DD-C967-EE974946DED2}"/>
                </a:ext>
              </a:extLst>
            </p:cNvPr>
            <p:cNvSpPr/>
            <p:nvPr/>
          </p:nvSpPr>
          <p:spPr>
            <a:xfrm>
              <a:off x="6636887" y="1310792"/>
              <a:ext cx="132697" cy="61996"/>
            </a:xfrm>
            <a:custGeom>
              <a:avLst/>
              <a:gdLst/>
              <a:ahLst/>
              <a:cxnLst/>
              <a:rect l="l" t="t" r="r" b="b"/>
              <a:pathLst>
                <a:path w="1422" h="665" extrusionOk="0">
                  <a:moveTo>
                    <a:pt x="1321" y="1"/>
                  </a:moveTo>
                  <a:lnTo>
                    <a:pt x="1" y="361"/>
                  </a:lnTo>
                  <a:lnTo>
                    <a:pt x="44" y="506"/>
                  </a:lnTo>
                  <a:cubicBezTo>
                    <a:pt x="51" y="556"/>
                    <a:pt x="59" y="614"/>
                    <a:pt x="66" y="664"/>
                  </a:cubicBezTo>
                  <a:lnTo>
                    <a:pt x="1422" y="462"/>
                  </a:lnTo>
                  <a:cubicBezTo>
                    <a:pt x="1407" y="383"/>
                    <a:pt x="1400" y="304"/>
                    <a:pt x="1378" y="232"/>
                  </a:cubicBezTo>
                  <a:lnTo>
                    <a:pt x="1321"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615;p42">
              <a:extLst>
                <a:ext uri="{FF2B5EF4-FFF2-40B4-BE49-F238E27FC236}">
                  <a16:creationId xmlns:a16="http://schemas.microsoft.com/office/drawing/2014/main" id="{77766DFA-A039-C17D-A905-3CEF6D9CEEE7}"/>
                </a:ext>
              </a:extLst>
            </p:cNvPr>
            <p:cNvSpPr/>
            <p:nvPr/>
          </p:nvSpPr>
          <p:spPr>
            <a:xfrm>
              <a:off x="6642953" y="1415020"/>
              <a:ext cx="130645" cy="47826"/>
            </a:xfrm>
            <a:custGeom>
              <a:avLst/>
              <a:gdLst/>
              <a:ahLst/>
              <a:cxnLst/>
              <a:rect l="l" t="t" r="r" b="b"/>
              <a:pathLst>
                <a:path w="1400" h="513" extrusionOk="0">
                  <a:moveTo>
                    <a:pt x="30" y="1"/>
                  </a:moveTo>
                  <a:cubicBezTo>
                    <a:pt x="30" y="109"/>
                    <a:pt x="15" y="210"/>
                    <a:pt x="1" y="311"/>
                  </a:cubicBezTo>
                  <a:lnTo>
                    <a:pt x="1357" y="513"/>
                  </a:lnTo>
                  <a:cubicBezTo>
                    <a:pt x="1378" y="354"/>
                    <a:pt x="1393" y="203"/>
                    <a:pt x="1400" y="44"/>
                  </a:cubicBezTo>
                  <a:lnTo>
                    <a:pt x="30"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616;p42">
              <a:extLst>
                <a:ext uri="{FF2B5EF4-FFF2-40B4-BE49-F238E27FC236}">
                  <a16:creationId xmlns:a16="http://schemas.microsoft.com/office/drawing/2014/main" id="{8378EDC1-A7D2-E221-9BB3-D55F321055AB}"/>
                </a:ext>
              </a:extLst>
            </p:cNvPr>
            <p:cNvSpPr/>
            <p:nvPr/>
          </p:nvSpPr>
          <p:spPr>
            <a:xfrm>
              <a:off x="6622143" y="1485687"/>
              <a:ext cx="131951" cy="81388"/>
            </a:xfrm>
            <a:custGeom>
              <a:avLst/>
              <a:gdLst/>
              <a:ahLst/>
              <a:cxnLst/>
              <a:rect l="l" t="t" r="r" b="b"/>
              <a:pathLst>
                <a:path w="1414" h="873" extrusionOk="0">
                  <a:moveTo>
                    <a:pt x="123" y="0"/>
                  </a:moveTo>
                  <a:lnTo>
                    <a:pt x="65" y="144"/>
                  </a:lnTo>
                  <a:cubicBezTo>
                    <a:pt x="51" y="195"/>
                    <a:pt x="22" y="238"/>
                    <a:pt x="0" y="281"/>
                  </a:cubicBezTo>
                  <a:lnTo>
                    <a:pt x="1234" y="873"/>
                  </a:lnTo>
                  <a:cubicBezTo>
                    <a:pt x="1270" y="801"/>
                    <a:pt x="1306" y="736"/>
                    <a:pt x="1335" y="664"/>
                  </a:cubicBezTo>
                  <a:lnTo>
                    <a:pt x="1414" y="440"/>
                  </a:lnTo>
                  <a:lnTo>
                    <a:pt x="123"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617;p42">
              <a:extLst>
                <a:ext uri="{FF2B5EF4-FFF2-40B4-BE49-F238E27FC236}">
                  <a16:creationId xmlns:a16="http://schemas.microsoft.com/office/drawing/2014/main" id="{55E3D37B-5A39-786B-B0DB-62AF470383EC}"/>
                </a:ext>
              </a:extLst>
            </p:cNvPr>
            <p:cNvSpPr/>
            <p:nvPr/>
          </p:nvSpPr>
          <p:spPr>
            <a:xfrm>
              <a:off x="6582390" y="1548895"/>
              <a:ext cx="121219" cy="108983"/>
            </a:xfrm>
            <a:custGeom>
              <a:avLst/>
              <a:gdLst/>
              <a:ahLst/>
              <a:cxnLst/>
              <a:rect l="l" t="t" r="r" b="b"/>
              <a:pathLst>
                <a:path w="1299" h="1169" extrusionOk="0">
                  <a:moveTo>
                    <a:pt x="195" y="0"/>
                  </a:moveTo>
                  <a:lnTo>
                    <a:pt x="102" y="123"/>
                  </a:lnTo>
                  <a:lnTo>
                    <a:pt x="1" y="238"/>
                  </a:lnTo>
                  <a:lnTo>
                    <a:pt x="1003" y="1168"/>
                  </a:lnTo>
                  <a:lnTo>
                    <a:pt x="1155" y="988"/>
                  </a:lnTo>
                  <a:lnTo>
                    <a:pt x="1299" y="801"/>
                  </a:lnTo>
                  <a:lnTo>
                    <a:pt x="195"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618;p42">
              <a:extLst>
                <a:ext uri="{FF2B5EF4-FFF2-40B4-BE49-F238E27FC236}">
                  <a16:creationId xmlns:a16="http://schemas.microsoft.com/office/drawing/2014/main" id="{5A8AC27E-F8D1-93FF-3348-6774D87F4171}"/>
                </a:ext>
              </a:extLst>
            </p:cNvPr>
            <p:cNvSpPr/>
            <p:nvPr/>
          </p:nvSpPr>
          <p:spPr>
            <a:xfrm>
              <a:off x="6526586" y="1599238"/>
              <a:ext cx="100316" cy="126510"/>
            </a:xfrm>
            <a:custGeom>
              <a:avLst/>
              <a:gdLst/>
              <a:ahLst/>
              <a:cxnLst/>
              <a:rect l="l" t="t" r="r" b="b"/>
              <a:pathLst>
                <a:path w="1075" h="1357" extrusionOk="0">
                  <a:moveTo>
                    <a:pt x="252" y="1"/>
                  </a:moveTo>
                  <a:cubicBezTo>
                    <a:pt x="209" y="37"/>
                    <a:pt x="173" y="66"/>
                    <a:pt x="130" y="95"/>
                  </a:cubicBezTo>
                  <a:lnTo>
                    <a:pt x="0" y="174"/>
                  </a:lnTo>
                  <a:lnTo>
                    <a:pt x="685" y="1357"/>
                  </a:lnTo>
                  <a:lnTo>
                    <a:pt x="880" y="1234"/>
                  </a:lnTo>
                  <a:cubicBezTo>
                    <a:pt x="952" y="1191"/>
                    <a:pt x="1010" y="1141"/>
                    <a:pt x="1075" y="1097"/>
                  </a:cubicBezTo>
                  <a:lnTo>
                    <a:pt x="252"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619;p42">
              <a:extLst>
                <a:ext uri="{FF2B5EF4-FFF2-40B4-BE49-F238E27FC236}">
                  <a16:creationId xmlns:a16="http://schemas.microsoft.com/office/drawing/2014/main" id="{CBCC2132-BA47-2ACF-E255-2EF7E28754C4}"/>
                </a:ext>
              </a:extLst>
            </p:cNvPr>
            <p:cNvSpPr/>
            <p:nvPr/>
          </p:nvSpPr>
          <p:spPr>
            <a:xfrm>
              <a:off x="6459957" y="1632893"/>
              <a:ext cx="70735" cy="132570"/>
            </a:xfrm>
            <a:custGeom>
              <a:avLst/>
              <a:gdLst/>
              <a:ahLst/>
              <a:cxnLst/>
              <a:rect l="l" t="t" r="r" b="b"/>
              <a:pathLst>
                <a:path w="758" h="1422" extrusionOk="0">
                  <a:moveTo>
                    <a:pt x="296" y="1"/>
                  </a:moveTo>
                  <a:cubicBezTo>
                    <a:pt x="195" y="37"/>
                    <a:pt x="101" y="73"/>
                    <a:pt x="0" y="94"/>
                  </a:cubicBezTo>
                  <a:lnTo>
                    <a:pt x="303" y="1421"/>
                  </a:lnTo>
                  <a:cubicBezTo>
                    <a:pt x="454" y="1393"/>
                    <a:pt x="606" y="1342"/>
                    <a:pt x="757" y="1292"/>
                  </a:cubicBezTo>
                  <a:lnTo>
                    <a:pt x="296"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620;p42">
              <a:extLst>
                <a:ext uri="{FF2B5EF4-FFF2-40B4-BE49-F238E27FC236}">
                  <a16:creationId xmlns:a16="http://schemas.microsoft.com/office/drawing/2014/main" id="{A44EA9F9-9995-C396-5C76-AA2C6371F119}"/>
                </a:ext>
              </a:extLst>
            </p:cNvPr>
            <p:cNvSpPr/>
            <p:nvPr/>
          </p:nvSpPr>
          <p:spPr>
            <a:xfrm>
              <a:off x="6379145" y="1646318"/>
              <a:ext cx="43859" cy="128188"/>
            </a:xfrm>
            <a:custGeom>
              <a:avLst/>
              <a:gdLst/>
              <a:ahLst/>
              <a:cxnLst/>
              <a:rect l="l" t="t" r="r" b="b"/>
              <a:pathLst>
                <a:path w="470" h="1375" extrusionOk="0">
                  <a:moveTo>
                    <a:pt x="102" y="1"/>
                  </a:moveTo>
                  <a:lnTo>
                    <a:pt x="1" y="1364"/>
                  </a:lnTo>
                  <a:cubicBezTo>
                    <a:pt x="113" y="1369"/>
                    <a:pt x="221" y="1374"/>
                    <a:pt x="331" y="1374"/>
                  </a:cubicBezTo>
                  <a:cubicBezTo>
                    <a:pt x="377" y="1374"/>
                    <a:pt x="423" y="1373"/>
                    <a:pt x="469" y="1371"/>
                  </a:cubicBezTo>
                  <a:lnTo>
                    <a:pt x="412" y="1"/>
                  </a:lnTo>
                  <a:cubicBezTo>
                    <a:pt x="361" y="4"/>
                    <a:pt x="309" y="6"/>
                    <a:pt x="257" y="6"/>
                  </a:cubicBezTo>
                  <a:cubicBezTo>
                    <a:pt x="204" y="6"/>
                    <a:pt x="152" y="4"/>
                    <a:pt x="102"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621;p42">
              <a:extLst>
                <a:ext uri="{FF2B5EF4-FFF2-40B4-BE49-F238E27FC236}">
                  <a16:creationId xmlns:a16="http://schemas.microsoft.com/office/drawing/2014/main" id="{31278088-720A-5EF8-D77E-FA1827AB4B56}"/>
                </a:ext>
              </a:extLst>
            </p:cNvPr>
            <p:cNvSpPr/>
            <p:nvPr/>
          </p:nvSpPr>
          <p:spPr>
            <a:xfrm>
              <a:off x="6272109" y="1630842"/>
              <a:ext cx="74187" cy="131917"/>
            </a:xfrm>
            <a:custGeom>
              <a:avLst/>
              <a:gdLst/>
              <a:ahLst/>
              <a:cxnLst/>
              <a:rect l="l" t="t" r="r" b="b"/>
              <a:pathLst>
                <a:path w="795" h="1415" extrusionOk="0">
                  <a:moveTo>
                    <a:pt x="506" y="1"/>
                  </a:moveTo>
                  <a:lnTo>
                    <a:pt x="1" y="1270"/>
                  </a:lnTo>
                  <a:cubicBezTo>
                    <a:pt x="145" y="1328"/>
                    <a:pt x="296" y="1379"/>
                    <a:pt x="448" y="1415"/>
                  </a:cubicBezTo>
                  <a:lnTo>
                    <a:pt x="794" y="95"/>
                  </a:lnTo>
                  <a:cubicBezTo>
                    <a:pt x="693" y="66"/>
                    <a:pt x="599" y="37"/>
                    <a:pt x="506"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622;p42">
              <a:extLst>
                <a:ext uri="{FF2B5EF4-FFF2-40B4-BE49-F238E27FC236}">
                  <a16:creationId xmlns:a16="http://schemas.microsoft.com/office/drawing/2014/main" id="{D184F721-A70C-FCD9-8CC8-B9CB5909D420}"/>
                </a:ext>
              </a:extLst>
            </p:cNvPr>
            <p:cNvSpPr/>
            <p:nvPr/>
          </p:nvSpPr>
          <p:spPr>
            <a:xfrm>
              <a:off x="6177205" y="1595229"/>
              <a:ext cx="103769" cy="125205"/>
            </a:xfrm>
            <a:custGeom>
              <a:avLst/>
              <a:gdLst/>
              <a:ahLst/>
              <a:cxnLst/>
              <a:rect l="l" t="t" r="r" b="b"/>
              <a:pathLst>
                <a:path w="1112" h="1343" extrusionOk="0">
                  <a:moveTo>
                    <a:pt x="859" y="1"/>
                  </a:moveTo>
                  <a:lnTo>
                    <a:pt x="1" y="1068"/>
                  </a:lnTo>
                  <a:cubicBezTo>
                    <a:pt x="123" y="1169"/>
                    <a:pt x="253" y="1256"/>
                    <a:pt x="390" y="1342"/>
                  </a:cubicBezTo>
                  <a:lnTo>
                    <a:pt x="1112" y="174"/>
                  </a:lnTo>
                  <a:cubicBezTo>
                    <a:pt x="1018" y="123"/>
                    <a:pt x="938" y="66"/>
                    <a:pt x="859"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623;p42">
              <a:extLst>
                <a:ext uri="{FF2B5EF4-FFF2-40B4-BE49-F238E27FC236}">
                  <a16:creationId xmlns:a16="http://schemas.microsoft.com/office/drawing/2014/main" id="{F13D6AAD-F30F-5B16-9646-FE77380B2F12}"/>
                </a:ext>
              </a:extLst>
            </p:cNvPr>
            <p:cNvSpPr/>
            <p:nvPr/>
          </p:nvSpPr>
          <p:spPr>
            <a:xfrm>
              <a:off x="6103205" y="1542835"/>
              <a:ext cx="123272" cy="106932"/>
            </a:xfrm>
            <a:custGeom>
              <a:avLst/>
              <a:gdLst/>
              <a:ahLst/>
              <a:cxnLst/>
              <a:rect l="l" t="t" r="r" b="b"/>
              <a:pathLst>
                <a:path w="1321" h="1147" extrusionOk="0">
                  <a:moveTo>
                    <a:pt x="1126" y="0"/>
                  </a:moveTo>
                  <a:lnTo>
                    <a:pt x="0" y="772"/>
                  </a:lnTo>
                  <a:lnTo>
                    <a:pt x="137" y="959"/>
                  </a:lnTo>
                  <a:lnTo>
                    <a:pt x="210" y="1053"/>
                  </a:lnTo>
                  <a:lnTo>
                    <a:pt x="289" y="1147"/>
                  </a:lnTo>
                  <a:lnTo>
                    <a:pt x="1320" y="245"/>
                  </a:lnTo>
                  <a:lnTo>
                    <a:pt x="1263" y="188"/>
                  </a:lnTo>
                  <a:lnTo>
                    <a:pt x="1219" y="123"/>
                  </a:lnTo>
                  <a:lnTo>
                    <a:pt x="112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1624;p42">
              <a:extLst>
                <a:ext uri="{FF2B5EF4-FFF2-40B4-BE49-F238E27FC236}">
                  <a16:creationId xmlns:a16="http://schemas.microsoft.com/office/drawing/2014/main" id="{304852EC-9A2D-A0A1-A02C-20D1C7962C7E}"/>
                </a:ext>
              </a:extLst>
            </p:cNvPr>
            <p:cNvSpPr/>
            <p:nvPr/>
          </p:nvSpPr>
          <p:spPr>
            <a:xfrm>
              <a:off x="6055426" y="1478881"/>
              <a:ext cx="131951" cy="78777"/>
            </a:xfrm>
            <a:custGeom>
              <a:avLst/>
              <a:gdLst/>
              <a:ahLst/>
              <a:cxnLst/>
              <a:rect l="l" t="t" r="r" b="b"/>
              <a:pathLst>
                <a:path w="1414" h="845" extrusionOk="0">
                  <a:moveTo>
                    <a:pt x="1306" y="1"/>
                  </a:moveTo>
                  <a:lnTo>
                    <a:pt x="0" y="405"/>
                  </a:lnTo>
                  <a:cubicBezTo>
                    <a:pt x="51" y="549"/>
                    <a:pt x="101" y="701"/>
                    <a:pt x="166" y="845"/>
                  </a:cubicBezTo>
                  <a:lnTo>
                    <a:pt x="1414" y="282"/>
                  </a:lnTo>
                  <a:cubicBezTo>
                    <a:pt x="1371" y="196"/>
                    <a:pt x="1342" y="95"/>
                    <a:pt x="1306"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1625;p42">
              <a:extLst>
                <a:ext uri="{FF2B5EF4-FFF2-40B4-BE49-F238E27FC236}">
                  <a16:creationId xmlns:a16="http://schemas.microsoft.com/office/drawing/2014/main" id="{24973480-81F6-7F29-D6AF-D6AB2EC2FF7D}"/>
                </a:ext>
              </a:extLst>
            </p:cNvPr>
            <p:cNvSpPr/>
            <p:nvPr/>
          </p:nvSpPr>
          <p:spPr>
            <a:xfrm>
              <a:off x="6039282" y="1408308"/>
              <a:ext cx="129338" cy="43817"/>
            </a:xfrm>
            <a:custGeom>
              <a:avLst/>
              <a:gdLst/>
              <a:ahLst/>
              <a:cxnLst/>
              <a:rect l="l" t="t" r="r" b="b"/>
              <a:pathLst>
                <a:path w="1386" h="470" extrusionOk="0">
                  <a:moveTo>
                    <a:pt x="0" y="1"/>
                  </a:moveTo>
                  <a:cubicBezTo>
                    <a:pt x="7" y="152"/>
                    <a:pt x="7" y="311"/>
                    <a:pt x="29" y="469"/>
                  </a:cubicBezTo>
                  <a:lnTo>
                    <a:pt x="1385" y="304"/>
                  </a:lnTo>
                  <a:cubicBezTo>
                    <a:pt x="1371" y="203"/>
                    <a:pt x="1378" y="102"/>
                    <a:pt x="1363"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1626;p42">
              <a:extLst>
                <a:ext uri="{FF2B5EF4-FFF2-40B4-BE49-F238E27FC236}">
                  <a16:creationId xmlns:a16="http://schemas.microsoft.com/office/drawing/2014/main" id="{4BF4B09F-2014-570E-8ACE-181F97831869}"/>
                </a:ext>
              </a:extLst>
            </p:cNvPr>
            <p:cNvSpPr/>
            <p:nvPr/>
          </p:nvSpPr>
          <p:spPr>
            <a:xfrm>
              <a:off x="6608612" y="1210666"/>
              <a:ext cx="128685" cy="93507"/>
            </a:xfrm>
            <a:custGeom>
              <a:avLst/>
              <a:gdLst/>
              <a:ahLst/>
              <a:cxnLst/>
              <a:rect l="l" t="t" r="r" b="b"/>
              <a:pathLst>
                <a:path w="1379" h="1003" extrusionOk="0">
                  <a:moveTo>
                    <a:pt x="1155" y="0"/>
                  </a:moveTo>
                  <a:lnTo>
                    <a:pt x="1" y="736"/>
                  </a:lnTo>
                  <a:lnTo>
                    <a:pt x="80" y="866"/>
                  </a:lnTo>
                  <a:cubicBezTo>
                    <a:pt x="102" y="909"/>
                    <a:pt x="131" y="959"/>
                    <a:pt x="145" y="1003"/>
                  </a:cubicBezTo>
                  <a:lnTo>
                    <a:pt x="1379" y="411"/>
                  </a:lnTo>
                  <a:cubicBezTo>
                    <a:pt x="1342" y="339"/>
                    <a:pt x="1314" y="267"/>
                    <a:pt x="1278" y="202"/>
                  </a:cubicBezTo>
                  <a:lnTo>
                    <a:pt x="1155"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3" name="TextBox 312">
            <a:extLst>
              <a:ext uri="{FF2B5EF4-FFF2-40B4-BE49-F238E27FC236}">
                <a16:creationId xmlns:a16="http://schemas.microsoft.com/office/drawing/2014/main" id="{835ED1C9-FDFA-AF8B-949D-A63F152ADD2C}"/>
              </a:ext>
            </a:extLst>
          </p:cNvPr>
          <p:cNvSpPr txBox="1"/>
          <p:nvPr/>
        </p:nvSpPr>
        <p:spPr>
          <a:xfrm>
            <a:off x="1449073" y="2311220"/>
            <a:ext cx="1117581" cy="307777"/>
          </a:xfrm>
          <a:prstGeom prst="rect">
            <a:avLst/>
          </a:prstGeom>
          <a:noFill/>
        </p:spPr>
        <p:txBody>
          <a:bodyPr wrap="square" rtlCol="0">
            <a:spAutoFit/>
          </a:bodyPr>
          <a:lstStyle/>
          <a:p>
            <a:pPr algn="ctr"/>
            <a:r>
              <a:rPr lang="en-IN" b="1" dirty="0">
                <a:solidFill>
                  <a:schemeClr val="tx2"/>
                </a:solidFill>
                <a:latin typeface="Times New Roman" panose="02020603050405020304" pitchFamily="18" charset="0"/>
                <a:cs typeface="Times New Roman" panose="02020603050405020304" pitchFamily="18" charset="0"/>
              </a:rPr>
              <a:t>Conclusion</a:t>
            </a:r>
          </a:p>
        </p:txBody>
      </p:sp>
      <p:sp>
        <p:nvSpPr>
          <p:cNvPr id="5" name="Google Shape;182;p31">
            <a:extLst>
              <a:ext uri="{FF2B5EF4-FFF2-40B4-BE49-F238E27FC236}">
                <a16:creationId xmlns:a16="http://schemas.microsoft.com/office/drawing/2014/main" id="{5339DB3F-6DEE-5A9B-06C0-E6B93C14CED1}"/>
              </a:ext>
            </a:extLst>
          </p:cNvPr>
          <p:cNvSpPr txBox="1">
            <a:spLocks/>
          </p:cNvSpPr>
          <p:nvPr/>
        </p:nvSpPr>
        <p:spPr>
          <a:xfrm>
            <a:off x="5166631" y="135842"/>
            <a:ext cx="3458927" cy="46355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i="1" dirty="0" smtClean="0">
                <a:solidFill>
                  <a:srgbClr val="0FFCE5"/>
                </a:solidFill>
              </a:rPr>
              <a:t>The </a:t>
            </a:r>
            <a:r>
              <a:rPr lang="en-US" sz="1600" b="1" i="1" dirty="0">
                <a:solidFill>
                  <a:srgbClr val="0FFCE5"/>
                </a:solidFill>
              </a:rPr>
              <a:t>project provided valuable insights into employee behavior, absenteeism patterns, and how data-driven approaches can improve workforce management and operational strategies. The findings offer actionable recommendations for reducing absenteeism and enhancing </a:t>
            </a:r>
            <a:r>
              <a:rPr lang="en-US" sz="1600" b="1" i="1" dirty="0" smtClean="0">
                <a:solidFill>
                  <a:srgbClr val="0FFCE5"/>
                </a:solidFill>
              </a:rPr>
              <a:t>productivity.</a:t>
            </a:r>
            <a:endParaRPr lang="en-US" sz="1600" b="1" i="1" dirty="0">
              <a:solidFill>
                <a:srgbClr val="0FFCE5"/>
              </a:solidFill>
              <a:latin typeface="Times New Roman" panose="02020603050405020304" pitchFamily="18" charset="0"/>
              <a:cs typeface="Times New Roman" panose="02020603050405020304" pitchFamily="18" charset="0"/>
            </a:endParaRPr>
          </a:p>
        </p:txBody>
      </p:sp>
      <p:cxnSp>
        <p:nvCxnSpPr>
          <p:cNvPr id="166" name="Google Shape;258;p31">
            <a:extLst>
              <a:ext uri="{FF2B5EF4-FFF2-40B4-BE49-F238E27FC236}">
                <a16:creationId xmlns:a16="http://schemas.microsoft.com/office/drawing/2014/main" id="{14740733-991D-29C2-ABAF-8A81C504C99A}"/>
              </a:ext>
            </a:extLst>
          </p:cNvPr>
          <p:cNvCxnSpPr/>
          <p:nvPr/>
        </p:nvCxnSpPr>
        <p:spPr>
          <a:xfrm>
            <a:off x="5096674" y="1233016"/>
            <a:ext cx="0" cy="2438416"/>
          </a:xfrm>
          <a:prstGeom prst="straightConnector1">
            <a:avLst/>
          </a:prstGeom>
          <a:noFill/>
          <a:ln w="19050" cap="flat" cmpd="sng">
            <a:solidFill>
              <a:schemeClr val="lt2"/>
            </a:solidFill>
            <a:prstDash val="solid"/>
            <a:round/>
            <a:headEnd type="oval" w="med" len="med"/>
            <a:tailEnd type="oval" w="med" len="med"/>
          </a:ln>
        </p:spPr>
      </p:cxnSp>
      <p:grpSp>
        <p:nvGrpSpPr>
          <p:cNvPr id="168" name="Google Shape;260;p31">
            <a:extLst>
              <a:ext uri="{FF2B5EF4-FFF2-40B4-BE49-F238E27FC236}">
                <a16:creationId xmlns:a16="http://schemas.microsoft.com/office/drawing/2014/main" id="{939F4E5E-31CB-3500-5480-79A569BEE658}"/>
              </a:ext>
            </a:extLst>
          </p:cNvPr>
          <p:cNvGrpSpPr/>
          <p:nvPr/>
        </p:nvGrpSpPr>
        <p:grpSpPr>
          <a:xfrm>
            <a:off x="4314784" y="2143331"/>
            <a:ext cx="689773" cy="514620"/>
            <a:chOff x="1190625" y="238125"/>
            <a:chExt cx="5219200" cy="5219200"/>
          </a:xfrm>
        </p:grpSpPr>
        <p:sp>
          <p:nvSpPr>
            <p:cNvPr id="169" name="Google Shape;261;p31">
              <a:extLst>
                <a:ext uri="{FF2B5EF4-FFF2-40B4-BE49-F238E27FC236}">
                  <a16:creationId xmlns:a16="http://schemas.microsoft.com/office/drawing/2014/main" id="{1CA23019-B72A-20D0-FE91-7234AAC08AC2}"/>
                </a:ext>
              </a:extLst>
            </p:cNvPr>
            <p:cNvSpPr/>
            <p:nvPr/>
          </p:nvSpPr>
          <p:spPr>
            <a:xfrm>
              <a:off x="2188775" y="1236275"/>
              <a:ext cx="153350" cy="153350"/>
            </a:xfrm>
            <a:custGeom>
              <a:avLst/>
              <a:gdLst/>
              <a:ahLst/>
              <a:cxnLst/>
              <a:rect l="l" t="t" r="r" b="b"/>
              <a:pathLst>
                <a:path w="6134" h="6134" extrusionOk="0">
                  <a:moveTo>
                    <a:pt x="1" y="1"/>
                  </a:moveTo>
                  <a:lnTo>
                    <a:pt x="1"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170" name="Google Shape;262;p31">
              <a:extLst>
                <a:ext uri="{FF2B5EF4-FFF2-40B4-BE49-F238E27FC236}">
                  <a16:creationId xmlns:a16="http://schemas.microsoft.com/office/drawing/2014/main" id="{9F471BB1-61FC-490D-A297-8679A209D6D4}"/>
                </a:ext>
              </a:extLst>
            </p:cNvPr>
            <p:cNvSpPr/>
            <p:nvPr/>
          </p:nvSpPr>
          <p:spPr>
            <a:xfrm>
              <a:off x="5258300" y="1236275"/>
              <a:ext cx="153350" cy="153350"/>
            </a:xfrm>
            <a:custGeom>
              <a:avLst/>
              <a:gdLst/>
              <a:ahLst/>
              <a:cxnLst/>
              <a:rect l="l" t="t" r="r" b="b"/>
              <a:pathLst>
                <a:path w="6134" h="6134" extrusionOk="0">
                  <a:moveTo>
                    <a:pt x="1" y="1"/>
                  </a:moveTo>
                  <a:lnTo>
                    <a:pt x="1"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171" name="Google Shape;263;p31">
              <a:extLst>
                <a:ext uri="{FF2B5EF4-FFF2-40B4-BE49-F238E27FC236}">
                  <a16:creationId xmlns:a16="http://schemas.microsoft.com/office/drawing/2014/main" id="{450BE297-7B10-0C06-B882-A00148AC7CE9}"/>
                </a:ext>
              </a:extLst>
            </p:cNvPr>
            <p:cNvSpPr/>
            <p:nvPr/>
          </p:nvSpPr>
          <p:spPr>
            <a:xfrm>
              <a:off x="2188775" y="4305800"/>
              <a:ext cx="153350" cy="153350"/>
            </a:xfrm>
            <a:custGeom>
              <a:avLst/>
              <a:gdLst/>
              <a:ahLst/>
              <a:cxnLst/>
              <a:rect l="l" t="t" r="r" b="b"/>
              <a:pathLst>
                <a:path w="6134" h="6134" extrusionOk="0">
                  <a:moveTo>
                    <a:pt x="1" y="1"/>
                  </a:moveTo>
                  <a:lnTo>
                    <a:pt x="1"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172" name="Google Shape;264;p31">
              <a:extLst>
                <a:ext uri="{FF2B5EF4-FFF2-40B4-BE49-F238E27FC236}">
                  <a16:creationId xmlns:a16="http://schemas.microsoft.com/office/drawing/2014/main" id="{18FB3787-D693-F9F7-BA21-A0D6DEC182EF}"/>
                </a:ext>
              </a:extLst>
            </p:cNvPr>
            <p:cNvSpPr/>
            <p:nvPr/>
          </p:nvSpPr>
          <p:spPr>
            <a:xfrm>
              <a:off x="5258300" y="4305800"/>
              <a:ext cx="153350" cy="153350"/>
            </a:xfrm>
            <a:custGeom>
              <a:avLst/>
              <a:gdLst/>
              <a:ahLst/>
              <a:cxnLst/>
              <a:rect l="l" t="t" r="r" b="b"/>
              <a:pathLst>
                <a:path w="6134" h="6134" extrusionOk="0">
                  <a:moveTo>
                    <a:pt x="1" y="1"/>
                  </a:moveTo>
                  <a:lnTo>
                    <a:pt x="1"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173" name="Google Shape;265;p31">
              <a:extLst>
                <a:ext uri="{FF2B5EF4-FFF2-40B4-BE49-F238E27FC236}">
                  <a16:creationId xmlns:a16="http://schemas.microsoft.com/office/drawing/2014/main" id="{45206CEE-EDB3-B97D-C4AE-8348D0F1555C}"/>
                </a:ext>
              </a:extLst>
            </p:cNvPr>
            <p:cNvSpPr/>
            <p:nvPr/>
          </p:nvSpPr>
          <p:spPr>
            <a:xfrm>
              <a:off x="2188775" y="1236275"/>
              <a:ext cx="3222875" cy="3222875"/>
            </a:xfrm>
            <a:custGeom>
              <a:avLst/>
              <a:gdLst/>
              <a:ahLst/>
              <a:cxnLst/>
              <a:rect l="l" t="t" r="r" b="b"/>
              <a:pathLst>
                <a:path w="128915" h="128915" extrusionOk="0">
                  <a:moveTo>
                    <a:pt x="110517" y="6133"/>
                  </a:moveTo>
                  <a:lnTo>
                    <a:pt x="110517" y="18398"/>
                  </a:lnTo>
                  <a:lnTo>
                    <a:pt x="122782" y="18398"/>
                  </a:lnTo>
                  <a:lnTo>
                    <a:pt x="122782" y="110517"/>
                  </a:lnTo>
                  <a:lnTo>
                    <a:pt x="110517" y="110517"/>
                  </a:lnTo>
                  <a:lnTo>
                    <a:pt x="110517" y="122782"/>
                  </a:lnTo>
                  <a:lnTo>
                    <a:pt x="18398" y="122782"/>
                  </a:lnTo>
                  <a:lnTo>
                    <a:pt x="18398" y="110517"/>
                  </a:lnTo>
                  <a:lnTo>
                    <a:pt x="6133" y="110517"/>
                  </a:lnTo>
                  <a:lnTo>
                    <a:pt x="6133" y="18398"/>
                  </a:lnTo>
                  <a:lnTo>
                    <a:pt x="18398" y="18398"/>
                  </a:lnTo>
                  <a:lnTo>
                    <a:pt x="18398" y="6133"/>
                  </a:lnTo>
                  <a:close/>
                  <a:moveTo>
                    <a:pt x="12266" y="1"/>
                  </a:moveTo>
                  <a:lnTo>
                    <a:pt x="12266" y="12266"/>
                  </a:lnTo>
                  <a:lnTo>
                    <a:pt x="1" y="12266"/>
                  </a:lnTo>
                  <a:lnTo>
                    <a:pt x="1" y="116649"/>
                  </a:lnTo>
                  <a:lnTo>
                    <a:pt x="12266" y="116649"/>
                  </a:lnTo>
                  <a:lnTo>
                    <a:pt x="12266" y="128914"/>
                  </a:lnTo>
                  <a:lnTo>
                    <a:pt x="116649" y="128914"/>
                  </a:lnTo>
                  <a:lnTo>
                    <a:pt x="116649" y="116649"/>
                  </a:lnTo>
                  <a:lnTo>
                    <a:pt x="128914" y="116649"/>
                  </a:lnTo>
                  <a:lnTo>
                    <a:pt x="128914" y="12266"/>
                  </a:lnTo>
                  <a:lnTo>
                    <a:pt x="116649" y="12266"/>
                  </a:lnTo>
                  <a:lnTo>
                    <a:pt x="1166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174" name="Google Shape;266;p31">
              <a:extLst>
                <a:ext uri="{FF2B5EF4-FFF2-40B4-BE49-F238E27FC236}">
                  <a16:creationId xmlns:a16="http://schemas.microsoft.com/office/drawing/2014/main" id="{0957D63E-EE27-21AB-7BEC-010656AB8ECC}"/>
                </a:ext>
              </a:extLst>
            </p:cNvPr>
            <p:cNvSpPr/>
            <p:nvPr/>
          </p:nvSpPr>
          <p:spPr>
            <a:xfrm>
              <a:off x="2495400" y="1849525"/>
              <a:ext cx="153350" cy="154150"/>
            </a:xfrm>
            <a:custGeom>
              <a:avLst/>
              <a:gdLst/>
              <a:ahLst/>
              <a:cxnLst/>
              <a:rect l="l" t="t" r="r" b="b"/>
              <a:pathLst>
                <a:path w="6134" h="6166" extrusionOk="0">
                  <a:moveTo>
                    <a:pt x="1" y="1"/>
                  </a:moveTo>
                  <a:lnTo>
                    <a:pt x="1" y="6166"/>
                  </a:lnTo>
                  <a:lnTo>
                    <a:pt x="6133" y="6166"/>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175" name="Google Shape;267;p31">
              <a:extLst>
                <a:ext uri="{FF2B5EF4-FFF2-40B4-BE49-F238E27FC236}">
                  <a16:creationId xmlns:a16="http://schemas.microsoft.com/office/drawing/2014/main" id="{224ED7F0-F928-F765-1D54-4734ED9CD841}"/>
                </a:ext>
              </a:extLst>
            </p:cNvPr>
            <p:cNvSpPr/>
            <p:nvPr/>
          </p:nvSpPr>
          <p:spPr>
            <a:xfrm>
              <a:off x="2802025" y="1849525"/>
              <a:ext cx="154150" cy="154150"/>
            </a:xfrm>
            <a:custGeom>
              <a:avLst/>
              <a:gdLst/>
              <a:ahLst/>
              <a:cxnLst/>
              <a:rect l="l" t="t" r="r" b="b"/>
              <a:pathLst>
                <a:path w="6166" h="6166" extrusionOk="0">
                  <a:moveTo>
                    <a:pt x="1" y="1"/>
                  </a:moveTo>
                  <a:lnTo>
                    <a:pt x="1" y="6166"/>
                  </a:lnTo>
                  <a:lnTo>
                    <a:pt x="6166" y="6166"/>
                  </a:lnTo>
                  <a:lnTo>
                    <a:pt x="6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176" name="Google Shape;268;p31">
              <a:extLst>
                <a:ext uri="{FF2B5EF4-FFF2-40B4-BE49-F238E27FC236}">
                  <a16:creationId xmlns:a16="http://schemas.microsoft.com/office/drawing/2014/main" id="{0CD8285D-A25C-18DE-BC60-B7C5BF5BB475}"/>
                </a:ext>
              </a:extLst>
            </p:cNvPr>
            <p:cNvSpPr/>
            <p:nvPr/>
          </p:nvSpPr>
          <p:spPr>
            <a:xfrm>
              <a:off x="3109475" y="1849525"/>
              <a:ext cx="153350" cy="154150"/>
            </a:xfrm>
            <a:custGeom>
              <a:avLst/>
              <a:gdLst/>
              <a:ahLst/>
              <a:cxnLst/>
              <a:rect l="l" t="t" r="r" b="b"/>
              <a:pathLst>
                <a:path w="6134" h="6166" extrusionOk="0">
                  <a:moveTo>
                    <a:pt x="1" y="1"/>
                  </a:moveTo>
                  <a:lnTo>
                    <a:pt x="1" y="6166"/>
                  </a:lnTo>
                  <a:lnTo>
                    <a:pt x="6133" y="6166"/>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177" name="Google Shape;269;p31">
              <a:extLst>
                <a:ext uri="{FF2B5EF4-FFF2-40B4-BE49-F238E27FC236}">
                  <a16:creationId xmlns:a16="http://schemas.microsoft.com/office/drawing/2014/main" id="{C4B8FC99-0ADC-21C1-C3CE-D62B13531619}"/>
                </a:ext>
              </a:extLst>
            </p:cNvPr>
            <p:cNvSpPr/>
            <p:nvPr/>
          </p:nvSpPr>
          <p:spPr>
            <a:xfrm>
              <a:off x="3416100" y="1849525"/>
              <a:ext cx="154150" cy="154150"/>
            </a:xfrm>
            <a:custGeom>
              <a:avLst/>
              <a:gdLst/>
              <a:ahLst/>
              <a:cxnLst/>
              <a:rect l="l" t="t" r="r" b="b"/>
              <a:pathLst>
                <a:path w="6166" h="6166" extrusionOk="0">
                  <a:moveTo>
                    <a:pt x="1" y="1"/>
                  </a:moveTo>
                  <a:lnTo>
                    <a:pt x="1" y="6166"/>
                  </a:lnTo>
                  <a:lnTo>
                    <a:pt x="6166" y="6166"/>
                  </a:lnTo>
                  <a:lnTo>
                    <a:pt x="6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178" name="Google Shape;270;p31">
              <a:extLst>
                <a:ext uri="{FF2B5EF4-FFF2-40B4-BE49-F238E27FC236}">
                  <a16:creationId xmlns:a16="http://schemas.microsoft.com/office/drawing/2014/main" id="{9F026264-973E-B331-6C17-1F09A4BB53AD}"/>
                </a:ext>
              </a:extLst>
            </p:cNvPr>
            <p:cNvSpPr/>
            <p:nvPr/>
          </p:nvSpPr>
          <p:spPr>
            <a:xfrm>
              <a:off x="3723550" y="1849525"/>
              <a:ext cx="153325" cy="154150"/>
            </a:xfrm>
            <a:custGeom>
              <a:avLst/>
              <a:gdLst/>
              <a:ahLst/>
              <a:cxnLst/>
              <a:rect l="l" t="t" r="r" b="b"/>
              <a:pathLst>
                <a:path w="6133" h="6166" extrusionOk="0">
                  <a:moveTo>
                    <a:pt x="0" y="1"/>
                  </a:moveTo>
                  <a:lnTo>
                    <a:pt x="0" y="6166"/>
                  </a:lnTo>
                  <a:lnTo>
                    <a:pt x="6133" y="6166"/>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179" name="Google Shape;271;p31">
              <a:extLst>
                <a:ext uri="{FF2B5EF4-FFF2-40B4-BE49-F238E27FC236}">
                  <a16:creationId xmlns:a16="http://schemas.microsoft.com/office/drawing/2014/main" id="{90390F33-9FFF-29CA-4950-31E905DE18BD}"/>
                </a:ext>
              </a:extLst>
            </p:cNvPr>
            <p:cNvSpPr/>
            <p:nvPr/>
          </p:nvSpPr>
          <p:spPr>
            <a:xfrm>
              <a:off x="4030175" y="1849525"/>
              <a:ext cx="154150" cy="154150"/>
            </a:xfrm>
            <a:custGeom>
              <a:avLst/>
              <a:gdLst/>
              <a:ahLst/>
              <a:cxnLst/>
              <a:rect l="l" t="t" r="r" b="b"/>
              <a:pathLst>
                <a:path w="6166" h="6166" extrusionOk="0">
                  <a:moveTo>
                    <a:pt x="0" y="1"/>
                  </a:moveTo>
                  <a:lnTo>
                    <a:pt x="0" y="6166"/>
                  </a:lnTo>
                  <a:lnTo>
                    <a:pt x="6166" y="6166"/>
                  </a:lnTo>
                  <a:lnTo>
                    <a:pt x="6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180" name="Google Shape;272;p31">
              <a:extLst>
                <a:ext uri="{FF2B5EF4-FFF2-40B4-BE49-F238E27FC236}">
                  <a16:creationId xmlns:a16="http://schemas.microsoft.com/office/drawing/2014/main" id="{CEBA812F-9AE9-4D82-3F61-C45967EF25FE}"/>
                </a:ext>
              </a:extLst>
            </p:cNvPr>
            <p:cNvSpPr/>
            <p:nvPr/>
          </p:nvSpPr>
          <p:spPr>
            <a:xfrm>
              <a:off x="4337625" y="1849525"/>
              <a:ext cx="153325" cy="154150"/>
            </a:xfrm>
            <a:custGeom>
              <a:avLst/>
              <a:gdLst/>
              <a:ahLst/>
              <a:cxnLst/>
              <a:rect l="l" t="t" r="r" b="b"/>
              <a:pathLst>
                <a:path w="6133" h="6166" extrusionOk="0">
                  <a:moveTo>
                    <a:pt x="0" y="1"/>
                  </a:moveTo>
                  <a:lnTo>
                    <a:pt x="0" y="6166"/>
                  </a:lnTo>
                  <a:lnTo>
                    <a:pt x="6133" y="6166"/>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181" name="Google Shape;273;p31">
              <a:extLst>
                <a:ext uri="{FF2B5EF4-FFF2-40B4-BE49-F238E27FC236}">
                  <a16:creationId xmlns:a16="http://schemas.microsoft.com/office/drawing/2014/main" id="{DB48C134-655A-F921-FAA4-25936DF8546A}"/>
                </a:ext>
              </a:extLst>
            </p:cNvPr>
            <p:cNvSpPr/>
            <p:nvPr/>
          </p:nvSpPr>
          <p:spPr>
            <a:xfrm>
              <a:off x="4644250" y="1849525"/>
              <a:ext cx="154150" cy="154150"/>
            </a:xfrm>
            <a:custGeom>
              <a:avLst/>
              <a:gdLst/>
              <a:ahLst/>
              <a:cxnLst/>
              <a:rect l="l" t="t" r="r" b="b"/>
              <a:pathLst>
                <a:path w="6166" h="6166" extrusionOk="0">
                  <a:moveTo>
                    <a:pt x="0" y="1"/>
                  </a:moveTo>
                  <a:lnTo>
                    <a:pt x="0" y="6166"/>
                  </a:lnTo>
                  <a:lnTo>
                    <a:pt x="6165" y="6166"/>
                  </a:lnTo>
                  <a:lnTo>
                    <a:pt x="616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182" name="Google Shape;274;p31">
              <a:extLst>
                <a:ext uri="{FF2B5EF4-FFF2-40B4-BE49-F238E27FC236}">
                  <a16:creationId xmlns:a16="http://schemas.microsoft.com/office/drawing/2014/main" id="{E286A5E1-F5CB-787B-06DE-BA6F950FC8F8}"/>
                </a:ext>
              </a:extLst>
            </p:cNvPr>
            <p:cNvSpPr/>
            <p:nvPr/>
          </p:nvSpPr>
          <p:spPr>
            <a:xfrm>
              <a:off x="2802025" y="1542900"/>
              <a:ext cx="154150" cy="153350"/>
            </a:xfrm>
            <a:custGeom>
              <a:avLst/>
              <a:gdLst/>
              <a:ahLst/>
              <a:cxnLst/>
              <a:rect l="l" t="t" r="r" b="b"/>
              <a:pathLst>
                <a:path w="6166" h="6134" extrusionOk="0">
                  <a:moveTo>
                    <a:pt x="1" y="1"/>
                  </a:moveTo>
                  <a:lnTo>
                    <a:pt x="1" y="6133"/>
                  </a:lnTo>
                  <a:lnTo>
                    <a:pt x="6166" y="6133"/>
                  </a:lnTo>
                  <a:lnTo>
                    <a:pt x="6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183" name="Google Shape;275;p31">
              <a:extLst>
                <a:ext uri="{FF2B5EF4-FFF2-40B4-BE49-F238E27FC236}">
                  <a16:creationId xmlns:a16="http://schemas.microsoft.com/office/drawing/2014/main" id="{1D2EF594-548A-1F50-61F1-6DEBC5EC1942}"/>
                </a:ext>
              </a:extLst>
            </p:cNvPr>
            <p:cNvSpPr/>
            <p:nvPr/>
          </p:nvSpPr>
          <p:spPr>
            <a:xfrm>
              <a:off x="3109475" y="1542900"/>
              <a:ext cx="153350" cy="153350"/>
            </a:xfrm>
            <a:custGeom>
              <a:avLst/>
              <a:gdLst/>
              <a:ahLst/>
              <a:cxnLst/>
              <a:rect l="l" t="t" r="r" b="b"/>
              <a:pathLst>
                <a:path w="6134" h="6134" extrusionOk="0">
                  <a:moveTo>
                    <a:pt x="1" y="1"/>
                  </a:moveTo>
                  <a:lnTo>
                    <a:pt x="1"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184" name="Google Shape;276;p31">
              <a:extLst>
                <a:ext uri="{FF2B5EF4-FFF2-40B4-BE49-F238E27FC236}">
                  <a16:creationId xmlns:a16="http://schemas.microsoft.com/office/drawing/2014/main" id="{37976CA3-9D33-88ED-1305-88751746BE86}"/>
                </a:ext>
              </a:extLst>
            </p:cNvPr>
            <p:cNvSpPr/>
            <p:nvPr/>
          </p:nvSpPr>
          <p:spPr>
            <a:xfrm>
              <a:off x="3416100" y="1542900"/>
              <a:ext cx="154150" cy="153350"/>
            </a:xfrm>
            <a:custGeom>
              <a:avLst/>
              <a:gdLst/>
              <a:ahLst/>
              <a:cxnLst/>
              <a:rect l="l" t="t" r="r" b="b"/>
              <a:pathLst>
                <a:path w="6166" h="6134" extrusionOk="0">
                  <a:moveTo>
                    <a:pt x="1" y="1"/>
                  </a:moveTo>
                  <a:lnTo>
                    <a:pt x="1" y="6133"/>
                  </a:lnTo>
                  <a:lnTo>
                    <a:pt x="6166" y="6133"/>
                  </a:lnTo>
                  <a:lnTo>
                    <a:pt x="6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185" name="Google Shape;277;p31">
              <a:extLst>
                <a:ext uri="{FF2B5EF4-FFF2-40B4-BE49-F238E27FC236}">
                  <a16:creationId xmlns:a16="http://schemas.microsoft.com/office/drawing/2014/main" id="{C5644D9E-1053-3A55-EF22-8EEF5A23442D}"/>
                </a:ext>
              </a:extLst>
            </p:cNvPr>
            <p:cNvSpPr/>
            <p:nvPr/>
          </p:nvSpPr>
          <p:spPr>
            <a:xfrm>
              <a:off x="3723550" y="1542900"/>
              <a:ext cx="153325" cy="153350"/>
            </a:xfrm>
            <a:custGeom>
              <a:avLst/>
              <a:gdLst/>
              <a:ahLst/>
              <a:cxnLst/>
              <a:rect l="l" t="t" r="r" b="b"/>
              <a:pathLst>
                <a:path w="6133" h="6134" extrusionOk="0">
                  <a:moveTo>
                    <a:pt x="0" y="1"/>
                  </a:moveTo>
                  <a:lnTo>
                    <a:pt x="0"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186" name="Google Shape;278;p31">
              <a:extLst>
                <a:ext uri="{FF2B5EF4-FFF2-40B4-BE49-F238E27FC236}">
                  <a16:creationId xmlns:a16="http://schemas.microsoft.com/office/drawing/2014/main" id="{E8CA4208-F375-C739-9C9B-F155CB53FE82}"/>
                </a:ext>
              </a:extLst>
            </p:cNvPr>
            <p:cNvSpPr/>
            <p:nvPr/>
          </p:nvSpPr>
          <p:spPr>
            <a:xfrm>
              <a:off x="4030175" y="1542900"/>
              <a:ext cx="154150" cy="153350"/>
            </a:xfrm>
            <a:custGeom>
              <a:avLst/>
              <a:gdLst/>
              <a:ahLst/>
              <a:cxnLst/>
              <a:rect l="l" t="t" r="r" b="b"/>
              <a:pathLst>
                <a:path w="6166" h="6134" extrusionOk="0">
                  <a:moveTo>
                    <a:pt x="0" y="1"/>
                  </a:moveTo>
                  <a:lnTo>
                    <a:pt x="0" y="6133"/>
                  </a:lnTo>
                  <a:lnTo>
                    <a:pt x="6166" y="6133"/>
                  </a:lnTo>
                  <a:lnTo>
                    <a:pt x="6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187" name="Google Shape;279;p31">
              <a:extLst>
                <a:ext uri="{FF2B5EF4-FFF2-40B4-BE49-F238E27FC236}">
                  <a16:creationId xmlns:a16="http://schemas.microsoft.com/office/drawing/2014/main" id="{D8B00B03-6E27-8309-2A0B-DDBD3A7D6A45}"/>
                </a:ext>
              </a:extLst>
            </p:cNvPr>
            <p:cNvSpPr/>
            <p:nvPr/>
          </p:nvSpPr>
          <p:spPr>
            <a:xfrm>
              <a:off x="4337625" y="1542900"/>
              <a:ext cx="153325" cy="153350"/>
            </a:xfrm>
            <a:custGeom>
              <a:avLst/>
              <a:gdLst/>
              <a:ahLst/>
              <a:cxnLst/>
              <a:rect l="l" t="t" r="r" b="b"/>
              <a:pathLst>
                <a:path w="6133" h="6134" extrusionOk="0">
                  <a:moveTo>
                    <a:pt x="0" y="1"/>
                  </a:moveTo>
                  <a:lnTo>
                    <a:pt x="0"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188" name="Google Shape;280;p31">
              <a:extLst>
                <a:ext uri="{FF2B5EF4-FFF2-40B4-BE49-F238E27FC236}">
                  <a16:creationId xmlns:a16="http://schemas.microsoft.com/office/drawing/2014/main" id="{28F0483D-6701-4FF4-50B2-AAE80951E5D4}"/>
                </a:ext>
              </a:extLst>
            </p:cNvPr>
            <p:cNvSpPr/>
            <p:nvPr/>
          </p:nvSpPr>
          <p:spPr>
            <a:xfrm>
              <a:off x="4644250" y="1542900"/>
              <a:ext cx="154150" cy="153350"/>
            </a:xfrm>
            <a:custGeom>
              <a:avLst/>
              <a:gdLst/>
              <a:ahLst/>
              <a:cxnLst/>
              <a:rect l="l" t="t" r="r" b="b"/>
              <a:pathLst>
                <a:path w="6166" h="6134" extrusionOk="0">
                  <a:moveTo>
                    <a:pt x="0" y="1"/>
                  </a:moveTo>
                  <a:lnTo>
                    <a:pt x="0" y="6133"/>
                  </a:lnTo>
                  <a:lnTo>
                    <a:pt x="6165" y="6133"/>
                  </a:lnTo>
                  <a:lnTo>
                    <a:pt x="616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189" name="Google Shape;281;p31">
              <a:extLst>
                <a:ext uri="{FF2B5EF4-FFF2-40B4-BE49-F238E27FC236}">
                  <a16:creationId xmlns:a16="http://schemas.microsoft.com/office/drawing/2014/main" id="{15F3D718-7638-F180-EF9F-C8DC9BDBBC8F}"/>
                </a:ext>
              </a:extLst>
            </p:cNvPr>
            <p:cNvSpPr/>
            <p:nvPr/>
          </p:nvSpPr>
          <p:spPr>
            <a:xfrm>
              <a:off x="4951675" y="1849525"/>
              <a:ext cx="153350" cy="154150"/>
            </a:xfrm>
            <a:custGeom>
              <a:avLst/>
              <a:gdLst/>
              <a:ahLst/>
              <a:cxnLst/>
              <a:rect l="l" t="t" r="r" b="b"/>
              <a:pathLst>
                <a:path w="6134" h="6166" extrusionOk="0">
                  <a:moveTo>
                    <a:pt x="1" y="1"/>
                  </a:moveTo>
                  <a:lnTo>
                    <a:pt x="1" y="6166"/>
                  </a:lnTo>
                  <a:lnTo>
                    <a:pt x="6133" y="6166"/>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190" name="Google Shape;282;p31">
              <a:extLst>
                <a:ext uri="{FF2B5EF4-FFF2-40B4-BE49-F238E27FC236}">
                  <a16:creationId xmlns:a16="http://schemas.microsoft.com/office/drawing/2014/main" id="{E048E5A9-17DD-C21C-5ED4-EE557F950BA6}"/>
                </a:ext>
              </a:extLst>
            </p:cNvPr>
            <p:cNvSpPr/>
            <p:nvPr/>
          </p:nvSpPr>
          <p:spPr>
            <a:xfrm>
              <a:off x="2495400" y="2156975"/>
              <a:ext cx="153350" cy="153350"/>
            </a:xfrm>
            <a:custGeom>
              <a:avLst/>
              <a:gdLst/>
              <a:ahLst/>
              <a:cxnLst/>
              <a:rect l="l" t="t" r="r" b="b"/>
              <a:pathLst>
                <a:path w="6134" h="6134" extrusionOk="0">
                  <a:moveTo>
                    <a:pt x="1" y="1"/>
                  </a:moveTo>
                  <a:lnTo>
                    <a:pt x="1"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191" name="Google Shape;283;p31">
              <a:extLst>
                <a:ext uri="{FF2B5EF4-FFF2-40B4-BE49-F238E27FC236}">
                  <a16:creationId xmlns:a16="http://schemas.microsoft.com/office/drawing/2014/main" id="{6E57E236-F98F-96E6-6C01-99E5811D46D7}"/>
                </a:ext>
              </a:extLst>
            </p:cNvPr>
            <p:cNvSpPr/>
            <p:nvPr/>
          </p:nvSpPr>
          <p:spPr>
            <a:xfrm>
              <a:off x="2802025" y="2156975"/>
              <a:ext cx="154150" cy="153350"/>
            </a:xfrm>
            <a:custGeom>
              <a:avLst/>
              <a:gdLst/>
              <a:ahLst/>
              <a:cxnLst/>
              <a:rect l="l" t="t" r="r" b="b"/>
              <a:pathLst>
                <a:path w="6166" h="6134" extrusionOk="0">
                  <a:moveTo>
                    <a:pt x="1" y="1"/>
                  </a:moveTo>
                  <a:lnTo>
                    <a:pt x="1" y="6133"/>
                  </a:lnTo>
                  <a:lnTo>
                    <a:pt x="6166" y="6133"/>
                  </a:lnTo>
                  <a:lnTo>
                    <a:pt x="6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192" name="Google Shape;284;p31">
              <a:extLst>
                <a:ext uri="{FF2B5EF4-FFF2-40B4-BE49-F238E27FC236}">
                  <a16:creationId xmlns:a16="http://schemas.microsoft.com/office/drawing/2014/main" id="{F94EFAA1-293E-D5DA-E686-CB026B64AD08}"/>
                </a:ext>
              </a:extLst>
            </p:cNvPr>
            <p:cNvSpPr/>
            <p:nvPr/>
          </p:nvSpPr>
          <p:spPr>
            <a:xfrm>
              <a:off x="4644250" y="2771050"/>
              <a:ext cx="154150" cy="153325"/>
            </a:xfrm>
            <a:custGeom>
              <a:avLst/>
              <a:gdLst/>
              <a:ahLst/>
              <a:cxnLst/>
              <a:rect l="l" t="t" r="r" b="b"/>
              <a:pathLst>
                <a:path w="6166" h="6133" extrusionOk="0">
                  <a:moveTo>
                    <a:pt x="0" y="0"/>
                  </a:moveTo>
                  <a:lnTo>
                    <a:pt x="0" y="6133"/>
                  </a:lnTo>
                  <a:lnTo>
                    <a:pt x="6165" y="6133"/>
                  </a:lnTo>
                  <a:lnTo>
                    <a:pt x="61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193" name="Google Shape;285;p31">
              <a:extLst>
                <a:ext uri="{FF2B5EF4-FFF2-40B4-BE49-F238E27FC236}">
                  <a16:creationId xmlns:a16="http://schemas.microsoft.com/office/drawing/2014/main" id="{258D41FA-1A6E-E83E-3A2B-83D04FBCE937}"/>
                </a:ext>
              </a:extLst>
            </p:cNvPr>
            <p:cNvSpPr/>
            <p:nvPr/>
          </p:nvSpPr>
          <p:spPr>
            <a:xfrm>
              <a:off x="4644250" y="2463600"/>
              <a:ext cx="154150" cy="154150"/>
            </a:xfrm>
            <a:custGeom>
              <a:avLst/>
              <a:gdLst/>
              <a:ahLst/>
              <a:cxnLst/>
              <a:rect l="l" t="t" r="r" b="b"/>
              <a:pathLst>
                <a:path w="6166" h="6166" extrusionOk="0">
                  <a:moveTo>
                    <a:pt x="0" y="1"/>
                  </a:moveTo>
                  <a:lnTo>
                    <a:pt x="0" y="6166"/>
                  </a:lnTo>
                  <a:lnTo>
                    <a:pt x="6165" y="6166"/>
                  </a:lnTo>
                  <a:lnTo>
                    <a:pt x="616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194" name="Google Shape;286;p31">
              <a:extLst>
                <a:ext uri="{FF2B5EF4-FFF2-40B4-BE49-F238E27FC236}">
                  <a16:creationId xmlns:a16="http://schemas.microsoft.com/office/drawing/2014/main" id="{C3A8C128-A828-288D-F118-4DFA13CC1F0A}"/>
                </a:ext>
              </a:extLst>
            </p:cNvPr>
            <p:cNvSpPr/>
            <p:nvPr/>
          </p:nvSpPr>
          <p:spPr>
            <a:xfrm>
              <a:off x="4644250" y="3077675"/>
              <a:ext cx="154150" cy="154150"/>
            </a:xfrm>
            <a:custGeom>
              <a:avLst/>
              <a:gdLst/>
              <a:ahLst/>
              <a:cxnLst/>
              <a:rect l="l" t="t" r="r" b="b"/>
              <a:pathLst>
                <a:path w="6166" h="6166" extrusionOk="0">
                  <a:moveTo>
                    <a:pt x="0" y="0"/>
                  </a:moveTo>
                  <a:lnTo>
                    <a:pt x="0" y="6166"/>
                  </a:lnTo>
                  <a:lnTo>
                    <a:pt x="6165" y="6166"/>
                  </a:lnTo>
                  <a:lnTo>
                    <a:pt x="61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195" name="Google Shape;287;p31">
              <a:extLst>
                <a:ext uri="{FF2B5EF4-FFF2-40B4-BE49-F238E27FC236}">
                  <a16:creationId xmlns:a16="http://schemas.microsoft.com/office/drawing/2014/main" id="{3B2FA8C1-8DEC-FC70-3095-745CF714279B}"/>
                </a:ext>
              </a:extLst>
            </p:cNvPr>
            <p:cNvSpPr/>
            <p:nvPr/>
          </p:nvSpPr>
          <p:spPr>
            <a:xfrm>
              <a:off x="4644250" y="3385125"/>
              <a:ext cx="154150" cy="153325"/>
            </a:xfrm>
            <a:custGeom>
              <a:avLst/>
              <a:gdLst/>
              <a:ahLst/>
              <a:cxnLst/>
              <a:rect l="l" t="t" r="r" b="b"/>
              <a:pathLst>
                <a:path w="6166" h="6133" extrusionOk="0">
                  <a:moveTo>
                    <a:pt x="0" y="0"/>
                  </a:moveTo>
                  <a:lnTo>
                    <a:pt x="0" y="6133"/>
                  </a:lnTo>
                  <a:lnTo>
                    <a:pt x="6165" y="6133"/>
                  </a:lnTo>
                  <a:lnTo>
                    <a:pt x="61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196" name="Google Shape;288;p31">
              <a:extLst>
                <a:ext uri="{FF2B5EF4-FFF2-40B4-BE49-F238E27FC236}">
                  <a16:creationId xmlns:a16="http://schemas.microsoft.com/office/drawing/2014/main" id="{39C2411B-594A-A3B5-076C-A0CF552B15E1}"/>
                </a:ext>
              </a:extLst>
            </p:cNvPr>
            <p:cNvSpPr/>
            <p:nvPr/>
          </p:nvSpPr>
          <p:spPr>
            <a:xfrm>
              <a:off x="4951675" y="2771050"/>
              <a:ext cx="153350" cy="153325"/>
            </a:xfrm>
            <a:custGeom>
              <a:avLst/>
              <a:gdLst/>
              <a:ahLst/>
              <a:cxnLst/>
              <a:rect l="l" t="t" r="r" b="b"/>
              <a:pathLst>
                <a:path w="6134" h="6133" extrusionOk="0">
                  <a:moveTo>
                    <a:pt x="1" y="0"/>
                  </a:moveTo>
                  <a:lnTo>
                    <a:pt x="1"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197" name="Google Shape;289;p31">
              <a:extLst>
                <a:ext uri="{FF2B5EF4-FFF2-40B4-BE49-F238E27FC236}">
                  <a16:creationId xmlns:a16="http://schemas.microsoft.com/office/drawing/2014/main" id="{70D60EDE-6E39-9049-8FF8-43D0752AA588}"/>
                </a:ext>
              </a:extLst>
            </p:cNvPr>
            <p:cNvSpPr/>
            <p:nvPr/>
          </p:nvSpPr>
          <p:spPr>
            <a:xfrm>
              <a:off x="4951675" y="2463600"/>
              <a:ext cx="153350" cy="154150"/>
            </a:xfrm>
            <a:custGeom>
              <a:avLst/>
              <a:gdLst/>
              <a:ahLst/>
              <a:cxnLst/>
              <a:rect l="l" t="t" r="r" b="b"/>
              <a:pathLst>
                <a:path w="6134" h="6166" extrusionOk="0">
                  <a:moveTo>
                    <a:pt x="1" y="1"/>
                  </a:moveTo>
                  <a:lnTo>
                    <a:pt x="1" y="6166"/>
                  </a:lnTo>
                  <a:lnTo>
                    <a:pt x="6133" y="6166"/>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198" name="Google Shape;290;p31">
              <a:extLst>
                <a:ext uri="{FF2B5EF4-FFF2-40B4-BE49-F238E27FC236}">
                  <a16:creationId xmlns:a16="http://schemas.microsoft.com/office/drawing/2014/main" id="{2BA6E686-3E52-A1B4-B016-239EAF5EE373}"/>
                </a:ext>
              </a:extLst>
            </p:cNvPr>
            <p:cNvSpPr/>
            <p:nvPr/>
          </p:nvSpPr>
          <p:spPr>
            <a:xfrm>
              <a:off x="4951675" y="3077675"/>
              <a:ext cx="153350" cy="154150"/>
            </a:xfrm>
            <a:custGeom>
              <a:avLst/>
              <a:gdLst/>
              <a:ahLst/>
              <a:cxnLst/>
              <a:rect l="l" t="t" r="r" b="b"/>
              <a:pathLst>
                <a:path w="6134" h="6166" extrusionOk="0">
                  <a:moveTo>
                    <a:pt x="1" y="0"/>
                  </a:moveTo>
                  <a:lnTo>
                    <a:pt x="1" y="6166"/>
                  </a:lnTo>
                  <a:lnTo>
                    <a:pt x="6133" y="6166"/>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199" name="Google Shape;291;p31">
              <a:extLst>
                <a:ext uri="{FF2B5EF4-FFF2-40B4-BE49-F238E27FC236}">
                  <a16:creationId xmlns:a16="http://schemas.microsoft.com/office/drawing/2014/main" id="{21FC75CC-3F10-4EF4-5DF0-7B149EBD4355}"/>
                </a:ext>
              </a:extLst>
            </p:cNvPr>
            <p:cNvSpPr/>
            <p:nvPr/>
          </p:nvSpPr>
          <p:spPr>
            <a:xfrm>
              <a:off x="4951675" y="3385125"/>
              <a:ext cx="153350" cy="153325"/>
            </a:xfrm>
            <a:custGeom>
              <a:avLst/>
              <a:gdLst/>
              <a:ahLst/>
              <a:cxnLst/>
              <a:rect l="l" t="t" r="r" b="b"/>
              <a:pathLst>
                <a:path w="6134" h="6133" extrusionOk="0">
                  <a:moveTo>
                    <a:pt x="1" y="0"/>
                  </a:moveTo>
                  <a:lnTo>
                    <a:pt x="1"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00" name="Google Shape;292;p31">
              <a:extLst>
                <a:ext uri="{FF2B5EF4-FFF2-40B4-BE49-F238E27FC236}">
                  <a16:creationId xmlns:a16="http://schemas.microsoft.com/office/drawing/2014/main" id="{DAB5398C-DF8A-C9FB-4BFD-712CDE32D4F1}"/>
                </a:ext>
              </a:extLst>
            </p:cNvPr>
            <p:cNvSpPr/>
            <p:nvPr/>
          </p:nvSpPr>
          <p:spPr>
            <a:xfrm>
              <a:off x="4644250" y="2156975"/>
              <a:ext cx="154150" cy="153350"/>
            </a:xfrm>
            <a:custGeom>
              <a:avLst/>
              <a:gdLst/>
              <a:ahLst/>
              <a:cxnLst/>
              <a:rect l="l" t="t" r="r" b="b"/>
              <a:pathLst>
                <a:path w="6166" h="6134" extrusionOk="0">
                  <a:moveTo>
                    <a:pt x="0" y="1"/>
                  </a:moveTo>
                  <a:lnTo>
                    <a:pt x="0" y="6133"/>
                  </a:lnTo>
                  <a:lnTo>
                    <a:pt x="6165" y="6133"/>
                  </a:lnTo>
                  <a:lnTo>
                    <a:pt x="616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01" name="Google Shape;293;p31">
              <a:extLst>
                <a:ext uri="{FF2B5EF4-FFF2-40B4-BE49-F238E27FC236}">
                  <a16:creationId xmlns:a16="http://schemas.microsoft.com/office/drawing/2014/main" id="{B8D4B3D3-0C8F-3467-8602-5216F08D13B0}"/>
                </a:ext>
              </a:extLst>
            </p:cNvPr>
            <p:cNvSpPr/>
            <p:nvPr/>
          </p:nvSpPr>
          <p:spPr>
            <a:xfrm>
              <a:off x="4951675" y="2156975"/>
              <a:ext cx="153350" cy="153350"/>
            </a:xfrm>
            <a:custGeom>
              <a:avLst/>
              <a:gdLst/>
              <a:ahLst/>
              <a:cxnLst/>
              <a:rect l="l" t="t" r="r" b="b"/>
              <a:pathLst>
                <a:path w="6134" h="6134" extrusionOk="0">
                  <a:moveTo>
                    <a:pt x="1" y="1"/>
                  </a:moveTo>
                  <a:lnTo>
                    <a:pt x="1"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02" name="Google Shape;294;p31">
              <a:extLst>
                <a:ext uri="{FF2B5EF4-FFF2-40B4-BE49-F238E27FC236}">
                  <a16:creationId xmlns:a16="http://schemas.microsoft.com/office/drawing/2014/main" id="{9DD157FA-7E0D-FAD6-2143-F5394204CC2A}"/>
                </a:ext>
              </a:extLst>
            </p:cNvPr>
            <p:cNvSpPr/>
            <p:nvPr/>
          </p:nvSpPr>
          <p:spPr>
            <a:xfrm>
              <a:off x="2495400" y="3691750"/>
              <a:ext cx="153350" cy="154150"/>
            </a:xfrm>
            <a:custGeom>
              <a:avLst/>
              <a:gdLst/>
              <a:ahLst/>
              <a:cxnLst/>
              <a:rect l="l" t="t" r="r" b="b"/>
              <a:pathLst>
                <a:path w="6134" h="6166" extrusionOk="0">
                  <a:moveTo>
                    <a:pt x="1" y="0"/>
                  </a:moveTo>
                  <a:lnTo>
                    <a:pt x="1" y="6165"/>
                  </a:lnTo>
                  <a:lnTo>
                    <a:pt x="6133" y="6165"/>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03" name="Google Shape;295;p31">
              <a:extLst>
                <a:ext uri="{FF2B5EF4-FFF2-40B4-BE49-F238E27FC236}">
                  <a16:creationId xmlns:a16="http://schemas.microsoft.com/office/drawing/2014/main" id="{F3BD7BF9-D89F-B9DE-88E9-0628146F51D9}"/>
                </a:ext>
              </a:extLst>
            </p:cNvPr>
            <p:cNvSpPr/>
            <p:nvPr/>
          </p:nvSpPr>
          <p:spPr>
            <a:xfrm>
              <a:off x="2802025" y="3691750"/>
              <a:ext cx="154150" cy="154150"/>
            </a:xfrm>
            <a:custGeom>
              <a:avLst/>
              <a:gdLst/>
              <a:ahLst/>
              <a:cxnLst/>
              <a:rect l="l" t="t" r="r" b="b"/>
              <a:pathLst>
                <a:path w="6166" h="6166" extrusionOk="0">
                  <a:moveTo>
                    <a:pt x="1" y="0"/>
                  </a:moveTo>
                  <a:lnTo>
                    <a:pt x="1" y="6165"/>
                  </a:lnTo>
                  <a:lnTo>
                    <a:pt x="6166" y="6165"/>
                  </a:lnTo>
                  <a:lnTo>
                    <a:pt x="6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04" name="Google Shape;296;p31">
              <a:extLst>
                <a:ext uri="{FF2B5EF4-FFF2-40B4-BE49-F238E27FC236}">
                  <a16:creationId xmlns:a16="http://schemas.microsoft.com/office/drawing/2014/main" id="{0D93241D-42D7-8992-3385-06CFDF45AAB6}"/>
                </a:ext>
              </a:extLst>
            </p:cNvPr>
            <p:cNvSpPr/>
            <p:nvPr/>
          </p:nvSpPr>
          <p:spPr>
            <a:xfrm>
              <a:off x="3109475" y="3691750"/>
              <a:ext cx="153350" cy="154150"/>
            </a:xfrm>
            <a:custGeom>
              <a:avLst/>
              <a:gdLst/>
              <a:ahLst/>
              <a:cxnLst/>
              <a:rect l="l" t="t" r="r" b="b"/>
              <a:pathLst>
                <a:path w="6134" h="6166" extrusionOk="0">
                  <a:moveTo>
                    <a:pt x="1" y="0"/>
                  </a:moveTo>
                  <a:lnTo>
                    <a:pt x="1" y="6165"/>
                  </a:lnTo>
                  <a:lnTo>
                    <a:pt x="6133" y="6165"/>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05" name="Google Shape;297;p31">
              <a:extLst>
                <a:ext uri="{FF2B5EF4-FFF2-40B4-BE49-F238E27FC236}">
                  <a16:creationId xmlns:a16="http://schemas.microsoft.com/office/drawing/2014/main" id="{D499E49C-FEF6-BC84-53D4-33BB4B7CE9FF}"/>
                </a:ext>
              </a:extLst>
            </p:cNvPr>
            <p:cNvSpPr/>
            <p:nvPr/>
          </p:nvSpPr>
          <p:spPr>
            <a:xfrm>
              <a:off x="3416100" y="3691750"/>
              <a:ext cx="154150" cy="154150"/>
            </a:xfrm>
            <a:custGeom>
              <a:avLst/>
              <a:gdLst/>
              <a:ahLst/>
              <a:cxnLst/>
              <a:rect l="l" t="t" r="r" b="b"/>
              <a:pathLst>
                <a:path w="6166" h="6166" extrusionOk="0">
                  <a:moveTo>
                    <a:pt x="1" y="0"/>
                  </a:moveTo>
                  <a:lnTo>
                    <a:pt x="1" y="6165"/>
                  </a:lnTo>
                  <a:lnTo>
                    <a:pt x="6166" y="6165"/>
                  </a:lnTo>
                  <a:lnTo>
                    <a:pt x="6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06" name="Google Shape;298;p31">
              <a:extLst>
                <a:ext uri="{FF2B5EF4-FFF2-40B4-BE49-F238E27FC236}">
                  <a16:creationId xmlns:a16="http://schemas.microsoft.com/office/drawing/2014/main" id="{A932062E-556F-12E3-45A9-6B7AC7F7253C}"/>
                </a:ext>
              </a:extLst>
            </p:cNvPr>
            <p:cNvSpPr/>
            <p:nvPr/>
          </p:nvSpPr>
          <p:spPr>
            <a:xfrm>
              <a:off x="3723550" y="3691750"/>
              <a:ext cx="153325" cy="154150"/>
            </a:xfrm>
            <a:custGeom>
              <a:avLst/>
              <a:gdLst/>
              <a:ahLst/>
              <a:cxnLst/>
              <a:rect l="l" t="t" r="r" b="b"/>
              <a:pathLst>
                <a:path w="6133" h="6166" extrusionOk="0">
                  <a:moveTo>
                    <a:pt x="0" y="0"/>
                  </a:moveTo>
                  <a:lnTo>
                    <a:pt x="0" y="6165"/>
                  </a:lnTo>
                  <a:lnTo>
                    <a:pt x="6133" y="6165"/>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07" name="Google Shape;299;p31">
              <a:extLst>
                <a:ext uri="{FF2B5EF4-FFF2-40B4-BE49-F238E27FC236}">
                  <a16:creationId xmlns:a16="http://schemas.microsoft.com/office/drawing/2014/main" id="{9C48B7E8-93B3-B79A-149D-F3834A1333A8}"/>
                </a:ext>
              </a:extLst>
            </p:cNvPr>
            <p:cNvSpPr/>
            <p:nvPr/>
          </p:nvSpPr>
          <p:spPr>
            <a:xfrm>
              <a:off x="4030175" y="3691750"/>
              <a:ext cx="154150" cy="154150"/>
            </a:xfrm>
            <a:custGeom>
              <a:avLst/>
              <a:gdLst/>
              <a:ahLst/>
              <a:cxnLst/>
              <a:rect l="l" t="t" r="r" b="b"/>
              <a:pathLst>
                <a:path w="6166" h="6166" extrusionOk="0">
                  <a:moveTo>
                    <a:pt x="0" y="0"/>
                  </a:moveTo>
                  <a:lnTo>
                    <a:pt x="0" y="6165"/>
                  </a:lnTo>
                  <a:lnTo>
                    <a:pt x="6166" y="6165"/>
                  </a:lnTo>
                  <a:lnTo>
                    <a:pt x="6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08" name="Google Shape;300;p31">
              <a:extLst>
                <a:ext uri="{FF2B5EF4-FFF2-40B4-BE49-F238E27FC236}">
                  <a16:creationId xmlns:a16="http://schemas.microsoft.com/office/drawing/2014/main" id="{1278A998-1697-4025-D5CA-CE06CC064399}"/>
                </a:ext>
              </a:extLst>
            </p:cNvPr>
            <p:cNvSpPr/>
            <p:nvPr/>
          </p:nvSpPr>
          <p:spPr>
            <a:xfrm>
              <a:off x="2495400" y="3385125"/>
              <a:ext cx="153350" cy="153325"/>
            </a:xfrm>
            <a:custGeom>
              <a:avLst/>
              <a:gdLst/>
              <a:ahLst/>
              <a:cxnLst/>
              <a:rect l="l" t="t" r="r" b="b"/>
              <a:pathLst>
                <a:path w="6134" h="6133" extrusionOk="0">
                  <a:moveTo>
                    <a:pt x="1" y="0"/>
                  </a:moveTo>
                  <a:lnTo>
                    <a:pt x="1"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09" name="Google Shape;301;p31">
              <a:extLst>
                <a:ext uri="{FF2B5EF4-FFF2-40B4-BE49-F238E27FC236}">
                  <a16:creationId xmlns:a16="http://schemas.microsoft.com/office/drawing/2014/main" id="{2412A8E6-3ADC-CDFA-ADD3-E85CE697FD44}"/>
                </a:ext>
              </a:extLst>
            </p:cNvPr>
            <p:cNvSpPr/>
            <p:nvPr/>
          </p:nvSpPr>
          <p:spPr>
            <a:xfrm>
              <a:off x="2802025" y="3385125"/>
              <a:ext cx="154150" cy="153325"/>
            </a:xfrm>
            <a:custGeom>
              <a:avLst/>
              <a:gdLst/>
              <a:ahLst/>
              <a:cxnLst/>
              <a:rect l="l" t="t" r="r" b="b"/>
              <a:pathLst>
                <a:path w="6166" h="6133" extrusionOk="0">
                  <a:moveTo>
                    <a:pt x="1" y="0"/>
                  </a:moveTo>
                  <a:lnTo>
                    <a:pt x="1" y="6133"/>
                  </a:lnTo>
                  <a:lnTo>
                    <a:pt x="6166" y="6133"/>
                  </a:lnTo>
                  <a:lnTo>
                    <a:pt x="6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0" name="Google Shape;302;p31">
              <a:extLst>
                <a:ext uri="{FF2B5EF4-FFF2-40B4-BE49-F238E27FC236}">
                  <a16:creationId xmlns:a16="http://schemas.microsoft.com/office/drawing/2014/main" id="{E1658FF0-E168-2D5C-B375-6D1B8DF54F29}"/>
                </a:ext>
              </a:extLst>
            </p:cNvPr>
            <p:cNvSpPr/>
            <p:nvPr/>
          </p:nvSpPr>
          <p:spPr>
            <a:xfrm>
              <a:off x="4337625" y="3691750"/>
              <a:ext cx="153325" cy="154150"/>
            </a:xfrm>
            <a:custGeom>
              <a:avLst/>
              <a:gdLst/>
              <a:ahLst/>
              <a:cxnLst/>
              <a:rect l="l" t="t" r="r" b="b"/>
              <a:pathLst>
                <a:path w="6133" h="6166" extrusionOk="0">
                  <a:moveTo>
                    <a:pt x="0" y="0"/>
                  </a:moveTo>
                  <a:lnTo>
                    <a:pt x="0" y="6165"/>
                  </a:lnTo>
                  <a:lnTo>
                    <a:pt x="6133" y="6165"/>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1" name="Google Shape;303;p31">
              <a:extLst>
                <a:ext uri="{FF2B5EF4-FFF2-40B4-BE49-F238E27FC236}">
                  <a16:creationId xmlns:a16="http://schemas.microsoft.com/office/drawing/2014/main" id="{F70B4D1B-E67C-ECE8-B9F2-602502D75F54}"/>
                </a:ext>
              </a:extLst>
            </p:cNvPr>
            <p:cNvSpPr/>
            <p:nvPr/>
          </p:nvSpPr>
          <p:spPr>
            <a:xfrm>
              <a:off x="4644250" y="3691750"/>
              <a:ext cx="154150" cy="154150"/>
            </a:xfrm>
            <a:custGeom>
              <a:avLst/>
              <a:gdLst/>
              <a:ahLst/>
              <a:cxnLst/>
              <a:rect l="l" t="t" r="r" b="b"/>
              <a:pathLst>
                <a:path w="6166" h="6166" extrusionOk="0">
                  <a:moveTo>
                    <a:pt x="0" y="0"/>
                  </a:moveTo>
                  <a:lnTo>
                    <a:pt x="0" y="6165"/>
                  </a:lnTo>
                  <a:lnTo>
                    <a:pt x="6165" y="6165"/>
                  </a:lnTo>
                  <a:lnTo>
                    <a:pt x="61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2" name="Google Shape;304;p31">
              <a:extLst>
                <a:ext uri="{FF2B5EF4-FFF2-40B4-BE49-F238E27FC236}">
                  <a16:creationId xmlns:a16="http://schemas.microsoft.com/office/drawing/2014/main" id="{CA62A96C-E51E-9E29-A311-911B953A9132}"/>
                </a:ext>
              </a:extLst>
            </p:cNvPr>
            <p:cNvSpPr/>
            <p:nvPr/>
          </p:nvSpPr>
          <p:spPr>
            <a:xfrm>
              <a:off x="2802025" y="3999175"/>
              <a:ext cx="154150" cy="153350"/>
            </a:xfrm>
            <a:custGeom>
              <a:avLst/>
              <a:gdLst/>
              <a:ahLst/>
              <a:cxnLst/>
              <a:rect l="l" t="t" r="r" b="b"/>
              <a:pathLst>
                <a:path w="6166" h="6134" extrusionOk="0">
                  <a:moveTo>
                    <a:pt x="1" y="1"/>
                  </a:moveTo>
                  <a:lnTo>
                    <a:pt x="1" y="6133"/>
                  </a:lnTo>
                  <a:lnTo>
                    <a:pt x="6166" y="6133"/>
                  </a:lnTo>
                  <a:lnTo>
                    <a:pt x="6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3" name="Google Shape;305;p31">
              <a:extLst>
                <a:ext uri="{FF2B5EF4-FFF2-40B4-BE49-F238E27FC236}">
                  <a16:creationId xmlns:a16="http://schemas.microsoft.com/office/drawing/2014/main" id="{FB97FACC-F11F-FC2D-13DC-4FFE22843952}"/>
                </a:ext>
              </a:extLst>
            </p:cNvPr>
            <p:cNvSpPr/>
            <p:nvPr/>
          </p:nvSpPr>
          <p:spPr>
            <a:xfrm>
              <a:off x="3109475" y="3999175"/>
              <a:ext cx="153350" cy="153350"/>
            </a:xfrm>
            <a:custGeom>
              <a:avLst/>
              <a:gdLst/>
              <a:ahLst/>
              <a:cxnLst/>
              <a:rect l="l" t="t" r="r" b="b"/>
              <a:pathLst>
                <a:path w="6134" h="6134" extrusionOk="0">
                  <a:moveTo>
                    <a:pt x="1" y="1"/>
                  </a:moveTo>
                  <a:lnTo>
                    <a:pt x="1"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4" name="Google Shape;306;p31">
              <a:extLst>
                <a:ext uri="{FF2B5EF4-FFF2-40B4-BE49-F238E27FC236}">
                  <a16:creationId xmlns:a16="http://schemas.microsoft.com/office/drawing/2014/main" id="{A418B266-681F-CE06-07E8-5C6E618E4BC5}"/>
                </a:ext>
              </a:extLst>
            </p:cNvPr>
            <p:cNvSpPr/>
            <p:nvPr/>
          </p:nvSpPr>
          <p:spPr>
            <a:xfrm>
              <a:off x="2802025" y="2771050"/>
              <a:ext cx="154150" cy="153325"/>
            </a:xfrm>
            <a:custGeom>
              <a:avLst/>
              <a:gdLst/>
              <a:ahLst/>
              <a:cxnLst/>
              <a:rect l="l" t="t" r="r" b="b"/>
              <a:pathLst>
                <a:path w="6166" h="6133" extrusionOk="0">
                  <a:moveTo>
                    <a:pt x="1" y="0"/>
                  </a:moveTo>
                  <a:lnTo>
                    <a:pt x="1" y="6133"/>
                  </a:lnTo>
                  <a:lnTo>
                    <a:pt x="6166" y="6133"/>
                  </a:lnTo>
                  <a:lnTo>
                    <a:pt x="6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5" name="Google Shape;307;p31">
              <a:extLst>
                <a:ext uri="{FF2B5EF4-FFF2-40B4-BE49-F238E27FC236}">
                  <a16:creationId xmlns:a16="http://schemas.microsoft.com/office/drawing/2014/main" id="{DA556BA8-20EA-534A-7D71-93886634A42D}"/>
                </a:ext>
              </a:extLst>
            </p:cNvPr>
            <p:cNvSpPr/>
            <p:nvPr/>
          </p:nvSpPr>
          <p:spPr>
            <a:xfrm>
              <a:off x="2802025" y="2463600"/>
              <a:ext cx="154150" cy="154150"/>
            </a:xfrm>
            <a:custGeom>
              <a:avLst/>
              <a:gdLst/>
              <a:ahLst/>
              <a:cxnLst/>
              <a:rect l="l" t="t" r="r" b="b"/>
              <a:pathLst>
                <a:path w="6166" h="6166" extrusionOk="0">
                  <a:moveTo>
                    <a:pt x="1" y="1"/>
                  </a:moveTo>
                  <a:lnTo>
                    <a:pt x="1" y="6166"/>
                  </a:lnTo>
                  <a:lnTo>
                    <a:pt x="6166" y="6166"/>
                  </a:lnTo>
                  <a:lnTo>
                    <a:pt x="6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6" name="Google Shape;308;p31">
              <a:extLst>
                <a:ext uri="{FF2B5EF4-FFF2-40B4-BE49-F238E27FC236}">
                  <a16:creationId xmlns:a16="http://schemas.microsoft.com/office/drawing/2014/main" id="{C7163623-0AFF-46D1-FA4A-92407AC42BC5}"/>
                </a:ext>
              </a:extLst>
            </p:cNvPr>
            <p:cNvSpPr/>
            <p:nvPr/>
          </p:nvSpPr>
          <p:spPr>
            <a:xfrm>
              <a:off x="2802025" y="3077675"/>
              <a:ext cx="154150" cy="154150"/>
            </a:xfrm>
            <a:custGeom>
              <a:avLst/>
              <a:gdLst/>
              <a:ahLst/>
              <a:cxnLst/>
              <a:rect l="l" t="t" r="r" b="b"/>
              <a:pathLst>
                <a:path w="6166" h="6166" extrusionOk="0">
                  <a:moveTo>
                    <a:pt x="1" y="0"/>
                  </a:moveTo>
                  <a:lnTo>
                    <a:pt x="1" y="6166"/>
                  </a:lnTo>
                  <a:lnTo>
                    <a:pt x="6166" y="6166"/>
                  </a:lnTo>
                  <a:lnTo>
                    <a:pt x="6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7" name="Google Shape;309;p31">
              <a:extLst>
                <a:ext uri="{FF2B5EF4-FFF2-40B4-BE49-F238E27FC236}">
                  <a16:creationId xmlns:a16="http://schemas.microsoft.com/office/drawing/2014/main" id="{6A9AB636-8243-E420-685F-90F2AAE51EBA}"/>
                </a:ext>
              </a:extLst>
            </p:cNvPr>
            <p:cNvSpPr/>
            <p:nvPr/>
          </p:nvSpPr>
          <p:spPr>
            <a:xfrm>
              <a:off x="2495400" y="2771050"/>
              <a:ext cx="153350" cy="153325"/>
            </a:xfrm>
            <a:custGeom>
              <a:avLst/>
              <a:gdLst/>
              <a:ahLst/>
              <a:cxnLst/>
              <a:rect l="l" t="t" r="r" b="b"/>
              <a:pathLst>
                <a:path w="6134" h="6133" extrusionOk="0">
                  <a:moveTo>
                    <a:pt x="1" y="0"/>
                  </a:moveTo>
                  <a:lnTo>
                    <a:pt x="1"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8" name="Google Shape;310;p31">
              <a:extLst>
                <a:ext uri="{FF2B5EF4-FFF2-40B4-BE49-F238E27FC236}">
                  <a16:creationId xmlns:a16="http://schemas.microsoft.com/office/drawing/2014/main" id="{A87886F2-FF3B-F10D-AA64-37F7AE5FA93E}"/>
                </a:ext>
              </a:extLst>
            </p:cNvPr>
            <p:cNvSpPr/>
            <p:nvPr/>
          </p:nvSpPr>
          <p:spPr>
            <a:xfrm>
              <a:off x="2495400" y="2463600"/>
              <a:ext cx="153350" cy="154150"/>
            </a:xfrm>
            <a:custGeom>
              <a:avLst/>
              <a:gdLst/>
              <a:ahLst/>
              <a:cxnLst/>
              <a:rect l="l" t="t" r="r" b="b"/>
              <a:pathLst>
                <a:path w="6134" h="6166" extrusionOk="0">
                  <a:moveTo>
                    <a:pt x="1" y="1"/>
                  </a:moveTo>
                  <a:lnTo>
                    <a:pt x="1" y="6166"/>
                  </a:lnTo>
                  <a:lnTo>
                    <a:pt x="6133" y="6166"/>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9" name="Google Shape;311;p31">
              <a:extLst>
                <a:ext uri="{FF2B5EF4-FFF2-40B4-BE49-F238E27FC236}">
                  <a16:creationId xmlns:a16="http://schemas.microsoft.com/office/drawing/2014/main" id="{7E45C620-FC6C-19F5-6645-50D29415B75C}"/>
                </a:ext>
              </a:extLst>
            </p:cNvPr>
            <p:cNvSpPr/>
            <p:nvPr/>
          </p:nvSpPr>
          <p:spPr>
            <a:xfrm>
              <a:off x="2495400" y="3077675"/>
              <a:ext cx="153350" cy="154150"/>
            </a:xfrm>
            <a:custGeom>
              <a:avLst/>
              <a:gdLst/>
              <a:ahLst/>
              <a:cxnLst/>
              <a:rect l="l" t="t" r="r" b="b"/>
              <a:pathLst>
                <a:path w="6134" h="6166" extrusionOk="0">
                  <a:moveTo>
                    <a:pt x="1" y="0"/>
                  </a:moveTo>
                  <a:lnTo>
                    <a:pt x="1" y="6166"/>
                  </a:lnTo>
                  <a:lnTo>
                    <a:pt x="6133" y="6166"/>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20" name="Google Shape;312;p31">
              <a:extLst>
                <a:ext uri="{FF2B5EF4-FFF2-40B4-BE49-F238E27FC236}">
                  <a16:creationId xmlns:a16="http://schemas.microsoft.com/office/drawing/2014/main" id="{E4EB6438-A92C-C7F7-91BE-BB77DC01EB6C}"/>
                </a:ext>
              </a:extLst>
            </p:cNvPr>
            <p:cNvSpPr/>
            <p:nvPr/>
          </p:nvSpPr>
          <p:spPr>
            <a:xfrm>
              <a:off x="3416100" y="3999175"/>
              <a:ext cx="154150" cy="153350"/>
            </a:xfrm>
            <a:custGeom>
              <a:avLst/>
              <a:gdLst/>
              <a:ahLst/>
              <a:cxnLst/>
              <a:rect l="l" t="t" r="r" b="b"/>
              <a:pathLst>
                <a:path w="6166" h="6134" extrusionOk="0">
                  <a:moveTo>
                    <a:pt x="1" y="1"/>
                  </a:moveTo>
                  <a:lnTo>
                    <a:pt x="1" y="6133"/>
                  </a:lnTo>
                  <a:lnTo>
                    <a:pt x="6166" y="6133"/>
                  </a:lnTo>
                  <a:lnTo>
                    <a:pt x="6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21" name="Google Shape;313;p31">
              <a:extLst>
                <a:ext uri="{FF2B5EF4-FFF2-40B4-BE49-F238E27FC236}">
                  <a16:creationId xmlns:a16="http://schemas.microsoft.com/office/drawing/2014/main" id="{38F2C950-79A9-4EA3-FF66-031C579399C7}"/>
                </a:ext>
              </a:extLst>
            </p:cNvPr>
            <p:cNvSpPr/>
            <p:nvPr/>
          </p:nvSpPr>
          <p:spPr>
            <a:xfrm>
              <a:off x="3723550" y="3999175"/>
              <a:ext cx="153325" cy="153350"/>
            </a:xfrm>
            <a:custGeom>
              <a:avLst/>
              <a:gdLst/>
              <a:ahLst/>
              <a:cxnLst/>
              <a:rect l="l" t="t" r="r" b="b"/>
              <a:pathLst>
                <a:path w="6133" h="6134" extrusionOk="0">
                  <a:moveTo>
                    <a:pt x="0" y="1"/>
                  </a:moveTo>
                  <a:lnTo>
                    <a:pt x="0"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22" name="Google Shape;314;p31">
              <a:extLst>
                <a:ext uri="{FF2B5EF4-FFF2-40B4-BE49-F238E27FC236}">
                  <a16:creationId xmlns:a16="http://schemas.microsoft.com/office/drawing/2014/main" id="{095261F2-7E82-F4CA-2978-3C770A372D10}"/>
                </a:ext>
              </a:extLst>
            </p:cNvPr>
            <p:cNvSpPr/>
            <p:nvPr/>
          </p:nvSpPr>
          <p:spPr>
            <a:xfrm>
              <a:off x="4030175" y="3999175"/>
              <a:ext cx="154150" cy="153350"/>
            </a:xfrm>
            <a:custGeom>
              <a:avLst/>
              <a:gdLst/>
              <a:ahLst/>
              <a:cxnLst/>
              <a:rect l="l" t="t" r="r" b="b"/>
              <a:pathLst>
                <a:path w="6166" h="6134" extrusionOk="0">
                  <a:moveTo>
                    <a:pt x="0" y="1"/>
                  </a:moveTo>
                  <a:lnTo>
                    <a:pt x="0" y="6133"/>
                  </a:lnTo>
                  <a:lnTo>
                    <a:pt x="6166" y="6133"/>
                  </a:lnTo>
                  <a:lnTo>
                    <a:pt x="6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23" name="Google Shape;315;p31">
              <a:extLst>
                <a:ext uri="{FF2B5EF4-FFF2-40B4-BE49-F238E27FC236}">
                  <a16:creationId xmlns:a16="http://schemas.microsoft.com/office/drawing/2014/main" id="{5962D4F7-E9AF-8789-B811-C2E269EE7FDF}"/>
                </a:ext>
              </a:extLst>
            </p:cNvPr>
            <p:cNvSpPr/>
            <p:nvPr/>
          </p:nvSpPr>
          <p:spPr>
            <a:xfrm>
              <a:off x="4337625" y="3999175"/>
              <a:ext cx="153325" cy="153350"/>
            </a:xfrm>
            <a:custGeom>
              <a:avLst/>
              <a:gdLst/>
              <a:ahLst/>
              <a:cxnLst/>
              <a:rect l="l" t="t" r="r" b="b"/>
              <a:pathLst>
                <a:path w="6133" h="6134" extrusionOk="0">
                  <a:moveTo>
                    <a:pt x="0" y="1"/>
                  </a:moveTo>
                  <a:lnTo>
                    <a:pt x="0"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24" name="Google Shape;316;p31">
              <a:extLst>
                <a:ext uri="{FF2B5EF4-FFF2-40B4-BE49-F238E27FC236}">
                  <a16:creationId xmlns:a16="http://schemas.microsoft.com/office/drawing/2014/main" id="{577BB75C-ACB6-3893-D576-DF015C9F9B64}"/>
                </a:ext>
              </a:extLst>
            </p:cNvPr>
            <p:cNvSpPr/>
            <p:nvPr/>
          </p:nvSpPr>
          <p:spPr>
            <a:xfrm>
              <a:off x="4644250" y="3999175"/>
              <a:ext cx="154150" cy="153350"/>
            </a:xfrm>
            <a:custGeom>
              <a:avLst/>
              <a:gdLst/>
              <a:ahLst/>
              <a:cxnLst/>
              <a:rect l="l" t="t" r="r" b="b"/>
              <a:pathLst>
                <a:path w="6166" h="6134" extrusionOk="0">
                  <a:moveTo>
                    <a:pt x="0" y="1"/>
                  </a:moveTo>
                  <a:lnTo>
                    <a:pt x="0" y="6133"/>
                  </a:lnTo>
                  <a:lnTo>
                    <a:pt x="6165" y="6133"/>
                  </a:lnTo>
                  <a:lnTo>
                    <a:pt x="616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25" name="Google Shape;317;p31">
              <a:extLst>
                <a:ext uri="{FF2B5EF4-FFF2-40B4-BE49-F238E27FC236}">
                  <a16:creationId xmlns:a16="http://schemas.microsoft.com/office/drawing/2014/main" id="{498EF33D-7DB5-EF06-90B2-22297FA80DB5}"/>
                </a:ext>
              </a:extLst>
            </p:cNvPr>
            <p:cNvSpPr/>
            <p:nvPr/>
          </p:nvSpPr>
          <p:spPr>
            <a:xfrm>
              <a:off x="4951675" y="3691750"/>
              <a:ext cx="153350" cy="154150"/>
            </a:xfrm>
            <a:custGeom>
              <a:avLst/>
              <a:gdLst/>
              <a:ahLst/>
              <a:cxnLst/>
              <a:rect l="l" t="t" r="r" b="b"/>
              <a:pathLst>
                <a:path w="6134" h="6166" extrusionOk="0">
                  <a:moveTo>
                    <a:pt x="1" y="0"/>
                  </a:moveTo>
                  <a:lnTo>
                    <a:pt x="1" y="6165"/>
                  </a:lnTo>
                  <a:lnTo>
                    <a:pt x="6133" y="6165"/>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26" name="Google Shape;318;p31">
              <a:extLst>
                <a:ext uri="{FF2B5EF4-FFF2-40B4-BE49-F238E27FC236}">
                  <a16:creationId xmlns:a16="http://schemas.microsoft.com/office/drawing/2014/main" id="{49BC4512-9862-47C2-22F9-93E9D9657F77}"/>
                </a:ext>
              </a:extLst>
            </p:cNvPr>
            <p:cNvSpPr/>
            <p:nvPr/>
          </p:nvSpPr>
          <p:spPr>
            <a:xfrm>
              <a:off x="1728023" y="775527"/>
              <a:ext cx="4144371" cy="4144376"/>
            </a:xfrm>
            <a:custGeom>
              <a:avLst/>
              <a:gdLst/>
              <a:ahLst/>
              <a:cxnLst/>
              <a:rect l="l" t="t" r="r" b="b"/>
              <a:pathLst>
                <a:path w="165775" h="165775" extrusionOk="0">
                  <a:moveTo>
                    <a:pt x="154097" y="12298"/>
                  </a:moveTo>
                  <a:lnTo>
                    <a:pt x="154097" y="154292"/>
                  </a:lnTo>
                  <a:lnTo>
                    <a:pt x="12102" y="154292"/>
                  </a:lnTo>
                  <a:lnTo>
                    <a:pt x="12102" y="12298"/>
                  </a:lnTo>
                  <a:close/>
                  <a:moveTo>
                    <a:pt x="14810" y="0"/>
                  </a:moveTo>
                  <a:lnTo>
                    <a:pt x="14810" y="6166"/>
                  </a:lnTo>
                  <a:lnTo>
                    <a:pt x="5970" y="6166"/>
                  </a:lnTo>
                  <a:lnTo>
                    <a:pt x="5970" y="19181"/>
                  </a:lnTo>
                  <a:lnTo>
                    <a:pt x="0" y="19181"/>
                  </a:lnTo>
                  <a:lnTo>
                    <a:pt x="0" y="25314"/>
                  </a:lnTo>
                  <a:lnTo>
                    <a:pt x="5970" y="25314"/>
                  </a:lnTo>
                  <a:lnTo>
                    <a:pt x="5970" y="37579"/>
                  </a:lnTo>
                  <a:lnTo>
                    <a:pt x="0" y="37579"/>
                  </a:lnTo>
                  <a:lnTo>
                    <a:pt x="0" y="43711"/>
                  </a:lnTo>
                  <a:lnTo>
                    <a:pt x="5970" y="43711"/>
                  </a:lnTo>
                  <a:lnTo>
                    <a:pt x="5970" y="55944"/>
                  </a:lnTo>
                  <a:lnTo>
                    <a:pt x="0" y="55944"/>
                  </a:lnTo>
                  <a:lnTo>
                    <a:pt x="0" y="62109"/>
                  </a:lnTo>
                  <a:lnTo>
                    <a:pt x="5970" y="62109"/>
                  </a:lnTo>
                  <a:lnTo>
                    <a:pt x="5970" y="74341"/>
                  </a:lnTo>
                  <a:lnTo>
                    <a:pt x="0" y="74341"/>
                  </a:lnTo>
                  <a:lnTo>
                    <a:pt x="0" y="80474"/>
                  </a:lnTo>
                  <a:lnTo>
                    <a:pt x="5970" y="80474"/>
                  </a:lnTo>
                  <a:lnTo>
                    <a:pt x="5970" y="92739"/>
                  </a:lnTo>
                  <a:lnTo>
                    <a:pt x="0" y="92739"/>
                  </a:lnTo>
                  <a:lnTo>
                    <a:pt x="0" y="98871"/>
                  </a:lnTo>
                  <a:lnTo>
                    <a:pt x="5970" y="98871"/>
                  </a:lnTo>
                  <a:lnTo>
                    <a:pt x="5970" y="111136"/>
                  </a:lnTo>
                  <a:lnTo>
                    <a:pt x="0" y="111136"/>
                  </a:lnTo>
                  <a:lnTo>
                    <a:pt x="0" y="117269"/>
                  </a:lnTo>
                  <a:lnTo>
                    <a:pt x="5970" y="117269"/>
                  </a:lnTo>
                  <a:lnTo>
                    <a:pt x="5970" y="129501"/>
                  </a:lnTo>
                  <a:lnTo>
                    <a:pt x="0" y="129501"/>
                  </a:lnTo>
                  <a:lnTo>
                    <a:pt x="0" y="135634"/>
                  </a:lnTo>
                  <a:lnTo>
                    <a:pt x="5970" y="135634"/>
                  </a:lnTo>
                  <a:lnTo>
                    <a:pt x="5970" y="147899"/>
                  </a:lnTo>
                  <a:lnTo>
                    <a:pt x="0" y="147899"/>
                  </a:lnTo>
                  <a:lnTo>
                    <a:pt x="0" y="154031"/>
                  </a:lnTo>
                  <a:lnTo>
                    <a:pt x="5970" y="154031"/>
                  </a:lnTo>
                  <a:lnTo>
                    <a:pt x="5970" y="160425"/>
                  </a:lnTo>
                  <a:lnTo>
                    <a:pt x="15332" y="160425"/>
                  </a:lnTo>
                  <a:lnTo>
                    <a:pt x="15332" y="165775"/>
                  </a:lnTo>
                  <a:lnTo>
                    <a:pt x="21497" y="165775"/>
                  </a:lnTo>
                  <a:lnTo>
                    <a:pt x="21497" y="160425"/>
                  </a:lnTo>
                  <a:lnTo>
                    <a:pt x="33729" y="160425"/>
                  </a:lnTo>
                  <a:lnTo>
                    <a:pt x="33729" y="165775"/>
                  </a:lnTo>
                  <a:lnTo>
                    <a:pt x="39862" y="165775"/>
                  </a:lnTo>
                  <a:lnTo>
                    <a:pt x="39862" y="160425"/>
                  </a:lnTo>
                  <a:lnTo>
                    <a:pt x="52127" y="160425"/>
                  </a:lnTo>
                  <a:lnTo>
                    <a:pt x="52127" y="165775"/>
                  </a:lnTo>
                  <a:lnTo>
                    <a:pt x="58260" y="165775"/>
                  </a:lnTo>
                  <a:lnTo>
                    <a:pt x="58260" y="160425"/>
                  </a:lnTo>
                  <a:lnTo>
                    <a:pt x="70492" y="160425"/>
                  </a:lnTo>
                  <a:lnTo>
                    <a:pt x="70492" y="165775"/>
                  </a:lnTo>
                  <a:lnTo>
                    <a:pt x="76657" y="165775"/>
                  </a:lnTo>
                  <a:lnTo>
                    <a:pt x="76657" y="160425"/>
                  </a:lnTo>
                  <a:lnTo>
                    <a:pt x="88890" y="160425"/>
                  </a:lnTo>
                  <a:lnTo>
                    <a:pt x="88890" y="165775"/>
                  </a:lnTo>
                  <a:lnTo>
                    <a:pt x="95022" y="165775"/>
                  </a:lnTo>
                  <a:lnTo>
                    <a:pt x="95022" y="160425"/>
                  </a:lnTo>
                  <a:lnTo>
                    <a:pt x="107287" y="160425"/>
                  </a:lnTo>
                  <a:lnTo>
                    <a:pt x="107287" y="165775"/>
                  </a:lnTo>
                  <a:lnTo>
                    <a:pt x="113420" y="165775"/>
                  </a:lnTo>
                  <a:lnTo>
                    <a:pt x="113420" y="160425"/>
                  </a:lnTo>
                  <a:lnTo>
                    <a:pt x="125685" y="160425"/>
                  </a:lnTo>
                  <a:lnTo>
                    <a:pt x="125685" y="165775"/>
                  </a:lnTo>
                  <a:lnTo>
                    <a:pt x="131817" y="165775"/>
                  </a:lnTo>
                  <a:lnTo>
                    <a:pt x="131817" y="160425"/>
                  </a:lnTo>
                  <a:lnTo>
                    <a:pt x="144050" y="160425"/>
                  </a:lnTo>
                  <a:lnTo>
                    <a:pt x="144050" y="165775"/>
                  </a:lnTo>
                  <a:lnTo>
                    <a:pt x="150182" y="165775"/>
                  </a:lnTo>
                  <a:lnTo>
                    <a:pt x="150182" y="160425"/>
                  </a:lnTo>
                  <a:lnTo>
                    <a:pt x="160229" y="160425"/>
                  </a:lnTo>
                  <a:lnTo>
                    <a:pt x="160229" y="150215"/>
                  </a:lnTo>
                  <a:lnTo>
                    <a:pt x="165775" y="150215"/>
                  </a:lnTo>
                  <a:lnTo>
                    <a:pt x="165775" y="144050"/>
                  </a:lnTo>
                  <a:lnTo>
                    <a:pt x="160229" y="144050"/>
                  </a:lnTo>
                  <a:lnTo>
                    <a:pt x="160229" y="131817"/>
                  </a:lnTo>
                  <a:lnTo>
                    <a:pt x="165775" y="131817"/>
                  </a:lnTo>
                  <a:lnTo>
                    <a:pt x="165775" y="125685"/>
                  </a:lnTo>
                  <a:lnTo>
                    <a:pt x="160229" y="125685"/>
                  </a:lnTo>
                  <a:lnTo>
                    <a:pt x="160229" y="113420"/>
                  </a:lnTo>
                  <a:lnTo>
                    <a:pt x="165775" y="113420"/>
                  </a:lnTo>
                  <a:lnTo>
                    <a:pt x="165775" y="107287"/>
                  </a:lnTo>
                  <a:lnTo>
                    <a:pt x="160229" y="107287"/>
                  </a:lnTo>
                  <a:lnTo>
                    <a:pt x="160229" y="95022"/>
                  </a:lnTo>
                  <a:lnTo>
                    <a:pt x="165775" y="95022"/>
                  </a:lnTo>
                  <a:lnTo>
                    <a:pt x="165775" y="88890"/>
                  </a:lnTo>
                  <a:lnTo>
                    <a:pt x="160229" y="88890"/>
                  </a:lnTo>
                  <a:lnTo>
                    <a:pt x="160229" y="76657"/>
                  </a:lnTo>
                  <a:lnTo>
                    <a:pt x="165775" y="76657"/>
                  </a:lnTo>
                  <a:lnTo>
                    <a:pt x="165775" y="70525"/>
                  </a:lnTo>
                  <a:lnTo>
                    <a:pt x="160229" y="70525"/>
                  </a:lnTo>
                  <a:lnTo>
                    <a:pt x="160229" y="58260"/>
                  </a:lnTo>
                  <a:lnTo>
                    <a:pt x="165775" y="58260"/>
                  </a:lnTo>
                  <a:lnTo>
                    <a:pt x="165775" y="52127"/>
                  </a:lnTo>
                  <a:lnTo>
                    <a:pt x="160229" y="52127"/>
                  </a:lnTo>
                  <a:lnTo>
                    <a:pt x="160229" y="39862"/>
                  </a:lnTo>
                  <a:lnTo>
                    <a:pt x="165775" y="39862"/>
                  </a:lnTo>
                  <a:lnTo>
                    <a:pt x="165775" y="33729"/>
                  </a:lnTo>
                  <a:lnTo>
                    <a:pt x="160229" y="33729"/>
                  </a:lnTo>
                  <a:lnTo>
                    <a:pt x="160229" y="21497"/>
                  </a:lnTo>
                  <a:lnTo>
                    <a:pt x="165775" y="21497"/>
                  </a:lnTo>
                  <a:lnTo>
                    <a:pt x="165775" y="15332"/>
                  </a:lnTo>
                  <a:lnTo>
                    <a:pt x="160229" y="15332"/>
                  </a:lnTo>
                  <a:lnTo>
                    <a:pt x="160229" y="6166"/>
                  </a:lnTo>
                  <a:lnTo>
                    <a:pt x="149660" y="6166"/>
                  </a:lnTo>
                  <a:lnTo>
                    <a:pt x="149660" y="0"/>
                  </a:lnTo>
                  <a:lnTo>
                    <a:pt x="143528" y="0"/>
                  </a:lnTo>
                  <a:lnTo>
                    <a:pt x="143528" y="6166"/>
                  </a:lnTo>
                  <a:lnTo>
                    <a:pt x="131263" y="6166"/>
                  </a:lnTo>
                  <a:lnTo>
                    <a:pt x="131263" y="0"/>
                  </a:lnTo>
                  <a:lnTo>
                    <a:pt x="125130" y="0"/>
                  </a:lnTo>
                  <a:lnTo>
                    <a:pt x="125130" y="6166"/>
                  </a:lnTo>
                  <a:lnTo>
                    <a:pt x="112898" y="6166"/>
                  </a:lnTo>
                  <a:lnTo>
                    <a:pt x="112898" y="0"/>
                  </a:lnTo>
                  <a:lnTo>
                    <a:pt x="106733" y="0"/>
                  </a:lnTo>
                  <a:lnTo>
                    <a:pt x="106733" y="6166"/>
                  </a:lnTo>
                  <a:lnTo>
                    <a:pt x="94500" y="6166"/>
                  </a:lnTo>
                  <a:lnTo>
                    <a:pt x="94500" y="0"/>
                  </a:lnTo>
                  <a:lnTo>
                    <a:pt x="88368" y="0"/>
                  </a:lnTo>
                  <a:lnTo>
                    <a:pt x="88368" y="6166"/>
                  </a:lnTo>
                  <a:lnTo>
                    <a:pt x="76103" y="6166"/>
                  </a:lnTo>
                  <a:lnTo>
                    <a:pt x="76103" y="0"/>
                  </a:lnTo>
                  <a:lnTo>
                    <a:pt x="69970" y="0"/>
                  </a:lnTo>
                  <a:lnTo>
                    <a:pt x="69970" y="6166"/>
                  </a:lnTo>
                  <a:lnTo>
                    <a:pt x="57738" y="6166"/>
                  </a:lnTo>
                  <a:lnTo>
                    <a:pt x="57738" y="0"/>
                  </a:lnTo>
                  <a:lnTo>
                    <a:pt x="51572" y="0"/>
                  </a:lnTo>
                  <a:lnTo>
                    <a:pt x="51572" y="6166"/>
                  </a:lnTo>
                  <a:lnTo>
                    <a:pt x="39340" y="6166"/>
                  </a:lnTo>
                  <a:lnTo>
                    <a:pt x="39340" y="0"/>
                  </a:lnTo>
                  <a:lnTo>
                    <a:pt x="33208" y="0"/>
                  </a:lnTo>
                  <a:lnTo>
                    <a:pt x="33208" y="6166"/>
                  </a:lnTo>
                  <a:lnTo>
                    <a:pt x="20942" y="6166"/>
                  </a:lnTo>
                  <a:lnTo>
                    <a:pt x="2094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29" name="Google Shape;321;p31">
              <a:extLst>
                <a:ext uri="{FF2B5EF4-FFF2-40B4-BE49-F238E27FC236}">
                  <a16:creationId xmlns:a16="http://schemas.microsoft.com/office/drawing/2014/main" id="{18277812-EB23-EBE3-671E-85848E555784}"/>
                </a:ext>
              </a:extLst>
            </p:cNvPr>
            <p:cNvSpPr/>
            <p:nvPr/>
          </p:nvSpPr>
          <p:spPr>
            <a:xfrm>
              <a:off x="2098250" y="238125"/>
              <a:ext cx="153350" cy="384100"/>
            </a:xfrm>
            <a:custGeom>
              <a:avLst/>
              <a:gdLst/>
              <a:ahLst/>
              <a:cxnLst/>
              <a:rect l="l" t="t" r="r" b="b"/>
              <a:pathLst>
                <a:path w="6134" h="15364" extrusionOk="0">
                  <a:moveTo>
                    <a:pt x="1" y="0"/>
                  </a:moveTo>
                  <a:lnTo>
                    <a:pt x="1" y="15364"/>
                  </a:lnTo>
                  <a:lnTo>
                    <a:pt x="6133" y="15364"/>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30" name="Google Shape;322;p31">
              <a:extLst>
                <a:ext uri="{FF2B5EF4-FFF2-40B4-BE49-F238E27FC236}">
                  <a16:creationId xmlns:a16="http://schemas.microsoft.com/office/drawing/2014/main" id="{915EE668-76D0-945A-BBDD-7AA905449995}"/>
                </a:ext>
              </a:extLst>
            </p:cNvPr>
            <p:cNvSpPr/>
            <p:nvPr/>
          </p:nvSpPr>
          <p:spPr>
            <a:xfrm>
              <a:off x="2558200" y="238125"/>
              <a:ext cx="153350" cy="384100"/>
            </a:xfrm>
            <a:custGeom>
              <a:avLst/>
              <a:gdLst/>
              <a:ahLst/>
              <a:cxnLst/>
              <a:rect l="l" t="t" r="r" b="b"/>
              <a:pathLst>
                <a:path w="6134" h="15364" extrusionOk="0">
                  <a:moveTo>
                    <a:pt x="1" y="0"/>
                  </a:moveTo>
                  <a:lnTo>
                    <a:pt x="1" y="15364"/>
                  </a:lnTo>
                  <a:lnTo>
                    <a:pt x="6133" y="15364"/>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31" name="Google Shape;323;p31">
              <a:extLst>
                <a:ext uri="{FF2B5EF4-FFF2-40B4-BE49-F238E27FC236}">
                  <a16:creationId xmlns:a16="http://schemas.microsoft.com/office/drawing/2014/main" id="{F288FB60-D963-AFA6-FEDD-8DDF7650D6C8}"/>
                </a:ext>
              </a:extLst>
            </p:cNvPr>
            <p:cNvSpPr/>
            <p:nvPr/>
          </p:nvSpPr>
          <p:spPr>
            <a:xfrm>
              <a:off x="3017325" y="238125"/>
              <a:ext cx="154150" cy="384100"/>
            </a:xfrm>
            <a:custGeom>
              <a:avLst/>
              <a:gdLst/>
              <a:ahLst/>
              <a:cxnLst/>
              <a:rect l="l" t="t" r="r" b="b"/>
              <a:pathLst>
                <a:path w="6166" h="15364" extrusionOk="0">
                  <a:moveTo>
                    <a:pt x="0" y="0"/>
                  </a:moveTo>
                  <a:lnTo>
                    <a:pt x="0" y="15364"/>
                  </a:lnTo>
                  <a:lnTo>
                    <a:pt x="6166" y="15364"/>
                  </a:lnTo>
                  <a:lnTo>
                    <a:pt x="6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32" name="Google Shape;324;p31">
              <a:extLst>
                <a:ext uri="{FF2B5EF4-FFF2-40B4-BE49-F238E27FC236}">
                  <a16:creationId xmlns:a16="http://schemas.microsoft.com/office/drawing/2014/main" id="{0F4125F4-3706-D660-FC44-F229F39FA608}"/>
                </a:ext>
              </a:extLst>
            </p:cNvPr>
            <p:cNvSpPr/>
            <p:nvPr/>
          </p:nvSpPr>
          <p:spPr>
            <a:xfrm>
              <a:off x="3477275" y="238125"/>
              <a:ext cx="153325" cy="384100"/>
            </a:xfrm>
            <a:custGeom>
              <a:avLst/>
              <a:gdLst/>
              <a:ahLst/>
              <a:cxnLst/>
              <a:rect l="l" t="t" r="r" b="b"/>
              <a:pathLst>
                <a:path w="6133" h="15364" extrusionOk="0">
                  <a:moveTo>
                    <a:pt x="0" y="0"/>
                  </a:moveTo>
                  <a:lnTo>
                    <a:pt x="0" y="15364"/>
                  </a:lnTo>
                  <a:lnTo>
                    <a:pt x="6133" y="15364"/>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33" name="Google Shape;325;p31">
              <a:extLst>
                <a:ext uri="{FF2B5EF4-FFF2-40B4-BE49-F238E27FC236}">
                  <a16:creationId xmlns:a16="http://schemas.microsoft.com/office/drawing/2014/main" id="{77B7B4D5-B25C-D08B-66F1-587E6656A8B3}"/>
                </a:ext>
              </a:extLst>
            </p:cNvPr>
            <p:cNvSpPr/>
            <p:nvPr/>
          </p:nvSpPr>
          <p:spPr>
            <a:xfrm>
              <a:off x="3937200" y="238125"/>
              <a:ext cx="153350" cy="384100"/>
            </a:xfrm>
            <a:custGeom>
              <a:avLst/>
              <a:gdLst/>
              <a:ahLst/>
              <a:cxnLst/>
              <a:rect l="l" t="t" r="r" b="b"/>
              <a:pathLst>
                <a:path w="6134" h="15364" extrusionOk="0">
                  <a:moveTo>
                    <a:pt x="1" y="0"/>
                  </a:moveTo>
                  <a:lnTo>
                    <a:pt x="1" y="15364"/>
                  </a:lnTo>
                  <a:lnTo>
                    <a:pt x="6133" y="15364"/>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34" name="Google Shape;326;p31">
              <a:extLst>
                <a:ext uri="{FF2B5EF4-FFF2-40B4-BE49-F238E27FC236}">
                  <a16:creationId xmlns:a16="http://schemas.microsoft.com/office/drawing/2014/main" id="{58052D44-3340-FC9C-EFD1-CE2944DB45BD}"/>
                </a:ext>
              </a:extLst>
            </p:cNvPr>
            <p:cNvSpPr/>
            <p:nvPr/>
          </p:nvSpPr>
          <p:spPr>
            <a:xfrm>
              <a:off x="4396325" y="238125"/>
              <a:ext cx="154150" cy="384100"/>
            </a:xfrm>
            <a:custGeom>
              <a:avLst/>
              <a:gdLst/>
              <a:ahLst/>
              <a:cxnLst/>
              <a:rect l="l" t="t" r="r" b="b"/>
              <a:pathLst>
                <a:path w="6166" h="15364" extrusionOk="0">
                  <a:moveTo>
                    <a:pt x="1" y="0"/>
                  </a:moveTo>
                  <a:lnTo>
                    <a:pt x="1" y="15364"/>
                  </a:lnTo>
                  <a:lnTo>
                    <a:pt x="6166" y="15364"/>
                  </a:lnTo>
                  <a:lnTo>
                    <a:pt x="6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35" name="Google Shape;327;p31">
              <a:extLst>
                <a:ext uri="{FF2B5EF4-FFF2-40B4-BE49-F238E27FC236}">
                  <a16:creationId xmlns:a16="http://schemas.microsoft.com/office/drawing/2014/main" id="{C9DFFAA3-C677-26D9-60B8-60B86D7BE693}"/>
                </a:ext>
              </a:extLst>
            </p:cNvPr>
            <p:cNvSpPr/>
            <p:nvPr/>
          </p:nvSpPr>
          <p:spPr>
            <a:xfrm>
              <a:off x="4856275" y="238125"/>
              <a:ext cx="153325" cy="384100"/>
            </a:xfrm>
            <a:custGeom>
              <a:avLst/>
              <a:gdLst/>
              <a:ahLst/>
              <a:cxnLst/>
              <a:rect l="l" t="t" r="r" b="b"/>
              <a:pathLst>
                <a:path w="6133" h="15364" extrusionOk="0">
                  <a:moveTo>
                    <a:pt x="0" y="0"/>
                  </a:moveTo>
                  <a:lnTo>
                    <a:pt x="0" y="15364"/>
                  </a:lnTo>
                  <a:lnTo>
                    <a:pt x="6133" y="15364"/>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36" name="Google Shape;328;p31">
              <a:extLst>
                <a:ext uri="{FF2B5EF4-FFF2-40B4-BE49-F238E27FC236}">
                  <a16:creationId xmlns:a16="http://schemas.microsoft.com/office/drawing/2014/main" id="{162C3C97-2BD8-FFD6-E0EE-2FB57057F95D}"/>
                </a:ext>
              </a:extLst>
            </p:cNvPr>
            <p:cNvSpPr/>
            <p:nvPr/>
          </p:nvSpPr>
          <p:spPr>
            <a:xfrm>
              <a:off x="5316200" y="238125"/>
              <a:ext cx="153350" cy="384100"/>
            </a:xfrm>
            <a:custGeom>
              <a:avLst/>
              <a:gdLst/>
              <a:ahLst/>
              <a:cxnLst/>
              <a:rect l="l" t="t" r="r" b="b"/>
              <a:pathLst>
                <a:path w="6134" h="15364" extrusionOk="0">
                  <a:moveTo>
                    <a:pt x="1" y="0"/>
                  </a:moveTo>
                  <a:lnTo>
                    <a:pt x="1" y="15364"/>
                  </a:lnTo>
                  <a:lnTo>
                    <a:pt x="6133" y="15364"/>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37" name="Google Shape;329;p31">
              <a:extLst>
                <a:ext uri="{FF2B5EF4-FFF2-40B4-BE49-F238E27FC236}">
                  <a16:creationId xmlns:a16="http://schemas.microsoft.com/office/drawing/2014/main" id="{7FDCD217-2E20-B6AA-BC1E-AE8FFFE39AF6}"/>
                </a:ext>
              </a:extLst>
            </p:cNvPr>
            <p:cNvSpPr/>
            <p:nvPr/>
          </p:nvSpPr>
          <p:spPr>
            <a:xfrm>
              <a:off x="1190625" y="4472975"/>
              <a:ext cx="384100" cy="153350"/>
            </a:xfrm>
            <a:custGeom>
              <a:avLst/>
              <a:gdLst/>
              <a:ahLst/>
              <a:cxnLst/>
              <a:rect l="l" t="t" r="r" b="b"/>
              <a:pathLst>
                <a:path w="15364" h="6134" extrusionOk="0">
                  <a:moveTo>
                    <a:pt x="0" y="1"/>
                  </a:moveTo>
                  <a:lnTo>
                    <a:pt x="0" y="6133"/>
                  </a:lnTo>
                  <a:lnTo>
                    <a:pt x="15364" y="6133"/>
                  </a:lnTo>
                  <a:lnTo>
                    <a:pt x="153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38" name="Google Shape;330;p31">
              <a:extLst>
                <a:ext uri="{FF2B5EF4-FFF2-40B4-BE49-F238E27FC236}">
                  <a16:creationId xmlns:a16="http://schemas.microsoft.com/office/drawing/2014/main" id="{2B3B70A1-BE2E-122E-2333-03C47B8D96F5}"/>
                </a:ext>
              </a:extLst>
            </p:cNvPr>
            <p:cNvSpPr/>
            <p:nvPr/>
          </p:nvSpPr>
          <p:spPr>
            <a:xfrm>
              <a:off x="1190625" y="4013050"/>
              <a:ext cx="384100" cy="153325"/>
            </a:xfrm>
            <a:custGeom>
              <a:avLst/>
              <a:gdLst/>
              <a:ahLst/>
              <a:cxnLst/>
              <a:rect l="l" t="t" r="r" b="b"/>
              <a:pathLst>
                <a:path w="15364" h="6133" extrusionOk="0">
                  <a:moveTo>
                    <a:pt x="0" y="0"/>
                  </a:moveTo>
                  <a:lnTo>
                    <a:pt x="0" y="6133"/>
                  </a:lnTo>
                  <a:lnTo>
                    <a:pt x="15364" y="6133"/>
                  </a:lnTo>
                  <a:lnTo>
                    <a:pt x="1536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39" name="Google Shape;331;p31">
              <a:extLst>
                <a:ext uri="{FF2B5EF4-FFF2-40B4-BE49-F238E27FC236}">
                  <a16:creationId xmlns:a16="http://schemas.microsoft.com/office/drawing/2014/main" id="{12AAA7DE-A647-2101-4CC6-94FE100EC67E}"/>
                </a:ext>
              </a:extLst>
            </p:cNvPr>
            <p:cNvSpPr/>
            <p:nvPr/>
          </p:nvSpPr>
          <p:spPr>
            <a:xfrm>
              <a:off x="1190625" y="3553100"/>
              <a:ext cx="384100" cy="154150"/>
            </a:xfrm>
            <a:custGeom>
              <a:avLst/>
              <a:gdLst/>
              <a:ahLst/>
              <a:cxnLst/>
              <a:rect l="l" t="t" r="r" b="b"/>
              <a:pathLst>
                <a:path w="15364" h="6166" extrusionOk="0">
                  <a:moveTo>
                    <a:pt x="0" y="1"/>
                  </a:moveTo>
                  <a:lnTo>
                    <a:pt x="0" y="6166"/>
                  </a:lnTo>
                  <a:lnTo>
                    <a:pt x="15364" y="6166"/>
                  </a:lnTo>
                  <a:lnTo>
                    <a:pt x="153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40" name="Google Shape;332;p31">
              <a:extLst>
                <a:ext uri="{FF2B5EF4-FFF2-40B4-BE49-F238E27FC236}">
                  <a16:creationId xmlns:a16="http://schemas.microsoft.com/office/drawing/2014/main" id="{31662D45-3609-695A-17D6-1D6F50083543}"/>
                </a:ext>
              </a:extLst>
            </p:cNvPr>
            <p:cNvSpPr/>
            <p:nvPr/>
          </p:nvSpPr>
          <p:spPr>
            <a:xfrm>
              <a:off x="1190625" y="3093975"/>
              <a:ext cx="384100" cy="153350"/>
            </a:xfrm>
            <a:custGeom>
              <a:avLst/>
              <a:gdLst/>
              <a:ahLst/>
              <a:cxnLst/>
              <a:rect l="l" t="t" r="r" b="b"/>
              <a:pathLst>
                <a:path w="15364" h="6134" extrusionOk="0">
                  <a:moveTo>
                    <a:pt x="0" y="1"/>
                  </a:moveTo>
                  <a:lnTo>
                    <a:pt x="0" y="6133"/>
                  </a:lnTo>
                  <a:lnTo>
                    <a:pt x="15364" y="6133"/>
                  </a:lnTo>
                  <a:lnTo>
                    <a:pt x="153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41" name="Google Shape;333;p31">
              <a:extLst>
                <a:ext uri="{FF2B5EF4-FFF2-40B4-BE49-F238E27FC236}">
                  <a16:creationId xmlns:a16="http://schemas.microsoft.com/office/drawing/2014/main" id="{45D557C5-0EC5-FA8B-A092-8B5FB1CDB8E3}"/>
                </a:ext>
              </a:extLst>
            </p:cNvPr>
            <p:cNvSpPr/>
            <p:nvPr/>
          </p:nvSpPr>
          <p:spPr>
            <a:xfrm>
              <a:off x="1190625" y="2634050"/>
              <a:ext cx="384100" cy="153325"/>
            </a:xfrm>
            <a:custGeom>
              <a:avLst/>
              <a:gdLst/>
              <a:ahLst/>
              <a:cxnLst/>
              <a:rect l="l" t="t" r="r" b="b"/>
              <a:pathLst>
                <a:path w="15364" h="6133" extrusionOk="0">
                  <a:moveTo>
                    <a:pt x="0" y="0"/>
                  </a:moveTo>
                  <a:lnTo>
                    <a:pt x="0" y="6133"/>
                  </a:lnTo>
                  <a:lnTo>
                    <a:pt x="15364" y="6133"/>
                  </a:lnTo>
                  <a:lnTo>
                    <a:pt x="1536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42" name="Google Shape;334;p31">
              <a:extLst>
                <a:ext uri="{FF2B5EF4-FFF2-40B4-BE49-F238E27FC236}">
                  <a16:creationId xmlns:a16="http://schemas.microsoft.com/office/drawing/2014/main" id="{FB5926B1-7E5D-4C1A-2266-C69FE39E4C12}"/>
                </a:ext>
              </a:extLst>
            </p:cNvPr>
            <p:cNvSpPr/>
            <p:nvPr/>
          </p:nvSpPr>
          <p:spPr>
            <a:xfrm>
              <a:off x="1190625" y="2174100"/>
              <a:ext cx="384100" cy="154150"/>
            </a:xfrm>
            <a:custGeom>
              <a:avLst/>
              <a:gdLst/>
              <a:ahLst/>
              <a:cxnLst/>
              <a:rect l="l" t="t" r="r" b="b"/>
              <a:pathLst>
                <a:path w="15364" h="6166" extrusionOk="0">
                  <a:moveTo>
                    <a:pt x="0" y="1"/>
                  </a:moveTo>
                  <a:lnTo>
                    <a:pt x="0" y="6166"/>
                  </a:lnTo>
                  <a:lnTo>
                    <a:pt x="15364" y="6166"/>
                  </a:lnTo>
                  <a:lnTo>
                    <a:pt x="153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43" name="Google Shape;335;p31">
              <a:extLst>
                <a:ext uri="{FF2B5EF4-FFF2-40B4-BE49-F238E27FC236}">
                  <a16:creationId xmlns:a16="http://schemas.microsoft.com/office/drawing/2014/main" id="{5681B890-8CA8-2F11-7251-373A94BFC8E7}"/>
                </a:ext>
              </a:extLst>
            </p:cNvPr>
            <p:cNvSpPr/>
            <p:nvPr/>
          </p:nvSpPr>
          <p:spPr>
            <a:xfrm>
              <a:off x="1190625" y="1714975"/>
              <a:ext cx="384100" cy="153350"/>
            </a:xfrm>
            <a:custGeom>
              <a:avLst/>
              <a:gdLst/>
              <a:ahLst/>
              <a:cxnLst/>
              <a:rect l="l" t="t" r="r" b="b"/>
              <a:pathLst>
                <a:path w="15364" h="6134" extrusionOk="0">
                  <a:moveTo>
                    <a:pt x="0" y="1"/>
                  </a:moveTo>
                  <a:lnTo>
                    <a:pt x="0" y="6133"/>
                  </a:lnTo>
                  <a:lnTo>
                    <a:pt x="15364" y="6133"/>
                  </a:lnTo>
                  <a:lnTo>
                    <a:pt x="153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44" name="Google Shape;336;p31">
              <a:extLst>
                <a:ext uri="{FF2B5EF4-FFF2-40B4-BE49-F238E27FC236}">
                  <a16:creationId xmlns:a16="http://schemas.microsoft.com/office/drawing/2014/main" id="{9313F6BD-F1A4-7BC8-FA7C-0F823A9DE3F5}"/>
                </a:ext>
              </a:extLst>
            </p:cNvPr>
            <p:cNvSpPr/>
            <p:nvPr/>
          </p:nvSpPr>
          <p:spPr>
            <a:xfrm>
              <a:off x="1190625" y="1255025"/>
              <a:ext cx="384100" cy="153350"/>
            </a:xfrm>
            <a:custGeom>
              <a:avLst/>
              <a:gdLst/>
              <a:ahLst/>
              <a:cxnLst/>
              <a:rect l="l" t="t" r="r" b="b"/>
              <a:pathLst>
                <a:path w="15364" h="6134" extrusionOk="0">
                  <a:moveTo>
                    <a:pt x="0" y="1"/>
                  </a:moveTo>
                  <a:lnTo>
                    <a:pt x="0" y="6134"/>
                  </a:lnTo>
                  <a:lnTo>
                    <a:pt x="15364" y="6134"/>
                  </a:lnTo>
                  <a:lnTo>
                    <a:pt x="153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45" name="Google Shape;337;p31">
              <a:extLst>
                <a:ext uri="{FF2B5EF4-FFF2-40B4-BE49-F238E27FC236}">
                  <a16:creationId xmlns:a16="http://schemas.microsoft.com/office/drawing/2014/main" id="{EDC744E5-F544-B430-BFC3-CAF3BA7595C5}"/>
                </a:ext>
              </a:extLst>
            </p:cNvPr>
            <p:cNvSpPr/>
            <p:nvPr/>
          </p:nvSpPr>
          <p:spPr>
            <a:xfrm>
              <a:off x="5329250" y="5073200"/>
              <a:ext cx="154150" cy="384125"/>
            </a:xfrm>
            <a:custGeom>
              <a:avLst/>
              <a:gdLst/>
              <a:ahLst/>
              <a:cxnLst/>
              <a:rect l="l" t="t" r="r" b="b"/>
              <a:pathLst>
                <a:path w="6166" h="15365" extrusionOk="0">
                  <a:moveTo>
                    <a:pt x="1" y="0"/>
                  </a:moveTo>
                  <a:lnTo>
                    <a:pt x="1" y="15364"/>
                  </a:lnTo>
                  <a:lnTo>
                    <a:pt x="6166" y="15364"/>
                  </a:lnTo>
                  <a:lnTo>
                    <a:pt x="6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46" name="Google Shape;338;p31">
              <a:extLst>
                <a:ext uri="{FF2B5EF4-FFF2-40B4-BE49-F238E27FC236}">
                  <a16:creationId xmlns:a16="http://schemas.microsoft.com/office/drawing/2014/main" id="{B9182622-854D-D73F-B9BE-140F4C185EFC}"/>
                </a:ext>
              </a:extLst>
            </p:cNvPr>
            <p:cNvSpPr/>
            <p:nvPr/>
          </p:nvSpPr>
          <p:spPr>
            <a:xfrm>
              <a:off x="4870125" y="5073200"/>
              <a:ext cx="153350" cy="384125"/>
            </a:xfrm>
            <a:custGeom>
              <a:avLst/>
              <a:gdLst/>
              <a:ahLst/>
              <a:cxnLst/>
              <a:rect l="l" t="t" r="r" b="b"/>
              <a:pathLst>
                <a:path w="6134" h="15365" extrusionOk="0">
                  <a:moveTo>
                    <a:pt x="1" y="0"/>
                  </a:moveTo>
                  <a:lnTo>
                    <a:pt x="1" y="15364"/>
                  </a:lnTo>
                  <a:lnTo>
                    <a:pt x="6133" y="15364"/>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47" name="Google Shape;339;p31">
              <a:extLst>
                <a:ext uri="{FF2B5EF4-FFF2-40B4-BE49-F238E27FC236}">
                  <a16:creationId xmlns:a16="http://schemas.microsoft.com/office/drawing/2014/main" id="{1BE8F119-401C-3EC3-872D-389061202EE0}"/>
                </a:ext>
              </a:extLst>
            </p:cNvPr>
            <p:cNvSpPr/>
            <p:nvPr/>
          </p:nvSpPr>
          <p:spPr>
            <a:xfrm>
              <a:off x="4410200" y="5073200"/>
              <a:ext cx="153325" cy="384125"/>
            </a:xfrm>
            <a:custGeom>
              <a:avLst/>
              <a:gdLst/>
              <a:ahLst/>
              <a:cxnLst/>
              <a:rect l="l" t="t" r="r" b="b"/>
              <a:pathLst>
                <a:path w="6133" h="15365" extrusionOk="0">
                  <a:moveTo>
                    <a:pt x="0" y="0"/>
                  </a:moveTo>
                  <a:lnTo>
                    <a:pt x="0" y="15364"/>
                  </a:lnTo>
                  <a:lnTo>
                    <a:pt x="6133" y="15364"/>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48" name="Google Shape;340;p31">
              <a:extLst>
                <a:ext uri="{FF2B5EF4-FFF2-40B4-BE49-F238E27FC236}">
                  <a16:creationId xmlns:a16="http://schemas.microsoft.com/office/drawing/2014/main" id="{C9515067-6046-1F03-2F03-F4F0E2F26688}"/>
                </a:ext>
              </a:extLst>
            </p:cNvPr>
            <p:cNvSpPr/>
            <p:nvPr/>
          </p:nvSpPr>
          <p:spPr>
            <a:xfrm>
              <a:off x="3950250" y="5073200"/>
              <a:ext cx="153350" cy="384125"/>
            </a:xfrm>
            <a:custGeom>
              <a:avLst/>
              <a:gdLst/>
              <a:ahLst/>
              <a:cxnLst/>
              <a:rect l="l" t="t" r="r" b="b"/>
              <a:pathLst>
                <a:path w="6134" h="15365" extrusionOk="0">
                  <a:moveTo>
                    <a:pt x="1" y="0"/>
                  </a:moveTo>
                  <a:lnTo>
                    <a:pt x="1" y="15364"/>
                  </a:lnTo>
                  <a:lnTo>
                    <a:pt x="6133" y="15364"/>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49" name="Google Shape;341;p31">
              <a:extLst>
                <a:ext uri="{FF2B5EF4-FFF2-40B4-BE49-F238E27FC236}">
                  <a16:creationId xmlns:a16="http://schemas.microsoft.com/office/drawing/2014/main" id="{CC461CF4-FCCC-3DCD-2CD8-DC88661960B4}"/>
                </a:ext>
              </a:extLst>
            </p:cNvPr>
            <p:cNvSpPr/>
            <p:nvPr/>
          </p:nvSpPr>
          <p:spPr>
            <a:xfrm>
              <a:off x="3491125" y="5073200"/>
              <a:ext cx="153350" cy="384125"/>
            </a:xfrm>
            <a:custGeom>
              <a:avLst/>
              <a:gdLst/>
              <a:ahLst/>
              <a:cxnLst/>
              <a:rect l="l" t="t" r="r" b="b"/>
              <a:pathLst>
                <a:path w="6134" h="15365" extrusionOk="0">
                  <a:moveTo>
                    <a:pt x="1" y="0"/>
                  </a:moveTo>
                  <a:lnTo>
                    <a:pt x="1" y="15364"/>
                  </a:lnTo>
                  <a:lnTo>
                    <a:pt x="6133" y="15364"/>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50" name="Google Shape;342;p31">
              <a:extLst>
                <a:ext uri="{FF2B5EF4-FFF2-40B4-BE49-F238E27FC236}">
                  <a16:creationId xmlns:a16="http://schemas.microsoft.com/office/drawing/2014/main" id="{212AE8C3-8208-B194-1CB6-DC8301599796}"/>
                </a:ext>
              </a:extLst>
            </p:cNvPr>
            <p:cNvSpPr/>
            <p:nvPr/>
          </p:nvSpPr>
          <p:spPr>
            <a:xfrm>
              <a:off x="3031200" y="5073200"/>
              <a:ext cx="153325" cy="384125"/>
            </a:xfrm>
            <a:custGeom>
              <a:avLst/>
              <a:gdLst/>
              <a:ahLst/>
              <a:cxnLst/>
              <a:rect l="l" t="t" r="r" b="b"/>
              <a:pathLst>
                <a:path w="6133" h="15365" extrusionOk="0">
                  <a:moveTo>
                    <a:pt x="0" y="0"/>
                  </a:moveTo>
                  <a:lnTo>
                    <a:pt x="0" y="15364"/>
                  </a:lnTo>
                  <a:lnTo>
                    <a:pt x="6133" y="15364"/>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51" name="Google Shape;343;p31">
              <a:extLst>
                <a:ext uri="{FF2B5EF4-FFF2-40B4-BE49-F238E27FC236}">
                  <a16:creationId xmlns:a16="http://schemas.microsoft.com/office/drawing/2014/main" id="{065085EE-EEFF-56F2-C465-A0E294F7F521}"/>
                </a:ext>
              </a:extLst>
            </p:cNvPr>
            <p:cNvSpPr/>
            <p:nvPr/>
          </p:nvSpPr>
          <p:spPr>
            <a:xfrm>
              <a:off x="2571250" y="5073200"/>
              <a:ext cx="153325" cy="384125"/>
            </a:xfrm>
            <a:custGeom>
              <a:avLst/>
              <a:gdLst/>
              <a:ahLst/>
              <a:cxnLst/>
              <a:rect l="l" t="t" r="r" b="b"/>
              <a:pathLst>
                <a:path w="6133" h="15365" extrusionOk="0">
                  <a:moveTo>
                    <a:pt x="0" y="0"/>
                  </a:moveTo>
                  <a:lnTo>
                    <a:pt x="0" y="15364"/>
                  </a:lnTo>
                  <a:lnTo>
                    <a:pt x="6133" y="15364"/>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52" name="Google Shape;344;p31">
              <a:extLst>
                <a:ext uri="{FF2B5EF4-FFF2-40B4-BE49-F238E27FC236}">
                  <a16:creationId xmlns:a16="http://schemas.microsoft.com/office/drawing/2014/main" id="{839811DA-9098-3DED-542D-D6A7B9841115}"/>
                </a:ext>
              </a:extLst>
            </p:cNvPr>
            <p:cNvSpPr/>
            <p:nvPr/>
          </p:nvSpPr>
          <p:spPr>
            <a:xfrm>
              <a:off x="2111300" y="5073200"/>
              <a:ext cx="154150" cy="384125"/>
            </a:xfrm>
            <a:custGeom>
              <a:avLst/>
              <a:gdLst/>
              <a:ahLst/>
              <a:cxnLst/>
              <a:rect l="l" t="t" r="r" b="b"/>
              <a:pathLst>
                <a:path w="6166" h="15365" extrusionOk="0">
                  <a:moveTo>
                    <a:pt x="1" y="0"/>
                  </a:moveTo>
                  <a:lnTo>
                    <a:pt x="1" y="15364"/>
                  </a:lnTo>
                  <a:lnTo>
                    <a:pt x="6166" y="15364"/>
                  </a:lnTo>
                  <a:lnTo>
                    <a:pt x="6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53" name="Google Shape;345;p31">
              <a:extLst>
                <a:ext uri="{FF2B5EF4-FFF2-40B4-BE49-F238E27FC236}">
                  <a16:creationId xmlns:a16="http://schemas.microsoft.com/office/drawing/2014/main" id="{28161883-6245-447D-81BA-E742DB257BA1}"/>
                </a:ext>
              </a:extLst>
            </p:cNvPr>
            <p:cNvSpPr/>
            <p:nvPr/>
          </p:nvSpPr>
          <p:spPr>
            <a:xfrm>
              <a:off x="6025700" y="1158800"/>
              <a:ext cx="384125" cy="154150"/>
            </a:xfrm>
            <a:custGeom>
              <a:avLst/>
              <a:gdLst/>
              <a:ahLst/>
              <a:cxnLst/>
              <a:rect l="l" t="t" r="r" b="b"/>
              <a:pathLst>
                <a:path w="15365" h="6166" extrusionOk="0">
                  <a:moveTo>
                    <a:pt x="0" y="1"/>
                  </a:moveTo>
                  <a:lnTo>
                    <a:pt x="0" y="6166"/>
                  </a:lnTo>
                  <a:lnTo>
                    <a:pt x="15364" y="6166"/>
                  </a:lnTo>
                  <a:lnTo>
                    <a:pt x="153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54" name="Google Shape;346;p31">
              <a:extLst>
                <a:ext uri="{FF2B5EF4-FFF2-40B4-BE49-F238E27FC236}">
                  <a16:creationId xmlns:a16="http://schemas.microsoft.com/office/drawing/2014/main" id="{2F8F16DC-06AD-CCDD-D151-7E70F04B810D}"/>
                </a:ext>
              </a:extLst>
            </p:cNvPr>
            <p:cNvSpPr/>
            <p:nvPr/>
          </p:nvSpPr>
          <p:spPr>
            <a:xfrm>
              <a:off x="6025700" y="1618750"/>
              <a:ext cx="384125" cy="153325"/>
            </a:xfrm>
            <a:custGeom>
              <a:avLst/>
              <a:gdLst/>
              <a:ahLst/>
              <a:cxnLst/>
              <a:rect l="l" t="t" r="r" b="b"/>
              <a:pathLst>
                <a:path w="15365" h="6133" extrusionOk="0">
                  <a:moveTo>
                    <a:pt x="0" y="0"/>
                  </a:moveTo>
                  <a:lnTo>
                    <a:pt x="0" y="6133"/>
                  </a:lnTo>
                  <a:lnTo>
                    <a:pt x="15364" y="6133"/>
                  </a:lnTo>
                  <a:lnTo>
                    <a:pt x="1536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55" name="Google Shape;347;p31">
              <a:extLst>
                <a:ext uri="{FF2B5EF4-FFF2-40B4-BE49-F238E27FC236}">
                  <a16:creationId xmlns:a16="http://schemas.microsoft.com/office/drawing/2014/main" id="{F830295D-4DC1-25E0-8505-AFBE6AE1D1D8}"/>
                </a:ext>
              </a:extLst>
            </p:cNvPr>
            <p:cNvSpPr/>
            <p:nvPr/>
          </p:nvSpPr>
          <p:spPr>
            <a:xfrm>
              <a:off x="6025700" y="2078700"/>
              <a:ext cx="384125" cy="153325"/>
            </a:xfrm>
            <a:custGeom>
              <a:avLst/>
              <a:gdLst/>
              <a:ahLst/>
              <a:cxnLst/>
              <a:rect l="l" t="t" r="r" b="b"/>
              <a:pathLst>
                <a:path w="15365" h="6133" extrusionOk="0">
                  <a:moveTo>
                    <a:pt x="0" y="0"/>
                  </a:moveTo>
                  <a:lnTo>
                    <a:pt x="0" y="6133"/>
                  </a:lnTo>
                  <a:lnTo>
                    <a:pt x="15364" y="6133"/>
                  </a:lnTo>
                  <a:lnTo>
                    <a:pt x="1536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56" name="Google Shape;348;p31">
              <a:extLst>
                <a:ext uri="{FF2B5EF4-FFF2-40B4-BE49-F238E27FC236}">
                  <a16:creationId xmlns:a16="http://schemas.microsoft.com/office/drawing/2014/main" id="{3AABC37B-57AB-90EB-5FE6-23CDADFC5998}"/>
                </a:ext>
              </a:extLst>
            </p:cNvPr>
            <p:cNvSpPr/>
            <p:nvPr/>
          </p:nvSpPr>
          <p:spPr>
            <a:xfrm>
              <a:off x="6025700" y="2538625"/>
              <a:ext cx="384125" cy="153350"/>
            </a:xfrm>
            <a:custGeom>
              <a:avLst/>
              <a:gdLst/>
              <a:ahLst/>
              <a:cxnLst/>
              <a:rect l="l" t="t" r="r" b="b"/>
              <a:pathLst>
                <a:path w="15365" h="6134" extrusionOk="0">
                  <a:moveTo>
                    <a:pt x="0" y="1"/>
                  </a:moveTo>
                  <a:lnTo>
                    <a:pt x="0" y="6133"/>
                  </a:lnTo>
                  <a:lnTo>
                    <a:pt x="15364" y="6133"/>
                  </a:lnTo>
                  <a:lnTo>
                    <a:pt x="153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57" name="Google Shape;349;p31">
              <a:extLst>
                <a:ext uri="{FF2B5EF4-FFF2-40B4-BE49-F238E27FC236}">
                  <a16:creationId xmlns:a16="http://schemas.microsoft.com/office/drawing/2014/main" id="{9ED7AD94-4DF7-F33B-ABDD-FB698949A616}"/>
                </a:ext>
              </a:extLst>
            </p:cNvPr>
            <p:cNvSpPr/>
            <p:nvPr/>
          </p:nvSpPr>
          <p:spPr>
            <a:xfrm>
              <a:off x="6025700" y="2997750"/>
              <a:ext cx="384125" cy="153350"/>
            </a:xfrm>
            <a:custGeom>
              <a:avLst/>
              <a:gdLst/>
              <a:ahLst/>
              <a:cxnLst/>
              <a:rect l="l" t="t" r="r" b="b"/>
              <a:pathLst>
                <a:path w="15365" h="6134" extrusionOk="0">
                  <a:moveTo>
                    <a:pt x="0" y="1"/>
                  </a:moveTo>
                  <a:lnTo>
                    <a:pt x="0" y="6133"/>
                  </a:lnTo>
                  <a:lnTo>
                    <a:pt x="15364" y="6133"/>
                  </a:lnTo>
                  <a:lnTo>
                    <a:pt x="153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58" name="Google Shape;350;p31">
              <a:extLst>
                <a:ext uri="{FF2B5EF4-FFF2-40B4-BE49-F238E27FC236}">
                  <a16:creationId xmlns:a16="http://schemas.microsoft.com/office/drawing/2014/main" id="{C310FC41-9E1B-E373-3B3A-CEEB992735D3}"/>
                </a:ext>
              </a:extLst>
            </p:cNvPr>
            <p:cNvSpPr/>
            <p:nvPr/>
          </p:nvSpPr>
          <p:spPr>
            <a:xfrm>
              <a:off x="6025700" y="3457700"/>
              <a:ext cx="384125" cy="153325"/>
            </a:xfrm>
            <a:custGeom>
              <a:avLst/>
              <a:gdLst/>
              <a:ahLst/>
              <a:cxnLst/>
              <a:rect l="l" t="t" r="r" b="b"/>
              <a:pathLst>
                <a:path w="15365" h="6133" extrusionOk="0">
                  <a:moveTo>
                    <a:pt x="0" y="0"/>
                  </a:moveTo>
                  <a:lnTo>
                    <a:pt x="0" y="6133"/>
                  </a:lnTo>
                  <a:lnTo>
                    <a:pt x="15364" y="6133"/>
                  </a:lnTo>
                  <a:lnTo>
                    <a:pt x="1536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59" name="Google Shape;351;p31">
              <a:extLst>
                <a:ext uri="{FF2B5EF4-FFF2-40B4-BE49-F238E27FC236}">
                  <a16:creationId xmlns:a16="http://schemas.microsoft.com/office/drawing/2014/main" id="{455FBCAB-53C9-EA59-69F2-DB829EC47E26}"/>
                </a:ext>
              </a:extLst>
            </p:cNvPr>
            <p:cNvSpPr/>
            <p:nvPr/>
          </p:nvSpPr>
          <p:spPr>
            <a:xfrm>
              <a:off x="6025700" y="3917625"/>
              <a:ext cx="384125" cy="153350"/>
            </a:xfrm>
            <a:custGeom>
              <a:avLst/>
              <a:gdLst/>
              <a:ahLst/>
              <a:cxnLst/>
              <a:rect l="l" t="t" r="r" b="b"/>
              <a:pathLst>
                <a:path w="15365" h="6134" extrusionOk="0">
                  <a:moveTo>
                    <a:pt x="0" y="1"/>
                  </a:moveTo>
                  <a:lnTo>
                    <a:pt x="0" y="6133"/>
                  </a:lnTo>
                  <a:lnTo>
                    <a:pt x="15364" y="6133"/>
                  </a:lnTo>
                  <a:lnTo>
                    <a:pt x="153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60" name="Google Shape;352;p31">
              <a:extLst>
                <a:ext uri="{FF2B5EF4-FFF2-40B4-BE49-F238E27FC236}">
                  <a16:creationId xmlns:a16="http://schemas.microsoft.com/office/drawing/2014/main" id="{39E44961-04DC-D599-D446-CDB72C3445F2}"/>
                </a:ext>
              </a:extLst>
            </p:cNvPr>
            <p:cNvSpPr/>
            <p:nvPr/>
          </p:nvSpPr>
          <p:spPr>
            <a:xfrm>
              <a:off x="6025700" y="4376750"/>
              <a:ext cx="384125" cy="154150"/>
            </a:xfrm>
            <a:custGeom>
              <a:avLst/>
              <a:gdLst/>
              <a:ahLst/>
              <a:cxnLst/>
              <a:rect l="l" t="t" r="r" b="b"/>
              <a:pathLst>
                <a:path w="15365" h="6166" extrusionOk="0">
                  <a:moveTo>
                    <a:pt x="0" y="1"/>
                  </a:moveTo>
                  <a:lnTo>
                    <a:pt x="0" y="6166"/>
                  </a:lnTo>
                  <a:lnTo>
                    <a:pt x="15364" y="6166"/>
                  </a:lnTo>
                  <a:lnTo>
                    <a:pt x="153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grpSp>
      <p:sp>
        <p:nvSpPr>
          <p:cNvPr id="10" name="TextBox 9"/>
          <p:cNvSpPr txBox="1"/>
          <p:nvPr/>
        </p:nvSpPr>
        <p:spPr>
          <a:xfrm>
            <a:off x="4473148" y="2274975"/>
            <a:ext cx="399489" cy="253916"/>
          </a:xfrm>
          <a:prstGeom prst="rect">
            <a:avLst/>
          </a:prstGeom>
          <a:noFill/>
        </p:spPr>
        <p:txBody>
          <a:bodyPr wrap="square" rtlCol="0">
            <a:spAutoFit/>
          </a:bodyPr>
          <a:lstStyle/>
          <a:p>
            <a:r>
              <a:rPr lang="en-US" sz="1050" b="1" dirty="0" smtClean="0">
                <a:solidFill>
                  <a:schemeClr val="accent4"/>
                </a:solidFill>
              </a:rPr>
              <a:t>ML</a:t>
            </a:r>
            <a:endParaRPr lang="en-IN" sz="1050" b="1" dirty="0">
              <a:solidFill>
                <a:schemeClr val="accent4"/>
              </a:solidFill>
            </a:endParaRPr>
          </a:p>
        </p:txBody>
      </p:sp>
    </p:spTree>
    <p:extLst>
      <p:ext uri="{BB962C8B-B14F-4D97-AF65-F5344CB8AC3E}">
        <p14:creationId xmlns:p14="http://schemas.microsoft.com/office/powerpoint/2010/main" val="33703607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20000" fill="hold"/>
                                        <p:tgtEl>
                                          <p:spTgt spid="2"/>
                                        </p:tgtEl>
                                        <p:attrNameLst>
                                          <p:attrName>r</p:attrName>
                                        </p:attrNameLst>
                                      </p:cBhvr>
                                    </p:animRot>
                                  </p:childTnLst>
                                </p:cTn>
                              </p:par>
                              <p:par>
                                <p:cTn id="7" presetID="26" presetClass="emph" presetSubtype="0" repeatCount="indefinite" fill="hold" nodeType="withEffect">
                                  <p:stCondLst>
                                    <p:cond delay="0"/>
                                  </p:stCondLst>
                                  <p:childTnLst>
                                    <p:animEffect transition="out" filter="fade">
                                      <p:cBhvr>
                                        <p:cTn id="8" dur="1000" tmFilter="0, 0; .2, .5; .8, .5; 1, 0"/>
                                        <p:tgtEl>
                                          <p:spTgt spid="38"/>
                                        </p:tgtEl>
                                      </p:cBhvr>
                                    </p:animEffect>
                                    <p:animScale>
                                      <p:cBhvr>
                                        <p:cTn id="9" dur="500" autoRev="1" fill="hold"/>
                                        <p:tgtEl>
                                          <p:spTgt spid="38"/>
                                        </p:tgtEl>
                                      </p:cBhvr>
                                      <p:by x="105000" y="105000"/>
                                    </p:animScale>
                                  </p:childTnLst>
                                </p:cTn>
                              </p:par>
                              <p:par>
                                <p:cTn id="10" presetID="42" presetClass="entr" presetSubtype="0" fill="hold" nodeType="withEffect">
                                  <p:stCondLst>
                                    <p:cond delay="0"/>
                                  </p:stCondLst>
                                  <p:childTnLst>
                                    <p:set>
                                      <p:cBhvr>
                                        <p:cTn id="11" dur="1" fill="hold">
                                          <p:stCondLst>
                                            <p:cond delay="0"/>
                                          </p:stCondLst>
                                        </p:cTn>
                                        <p:tgtEl>
                                          <p:spTgt spid="168"/>
                                        </p:tgtEl>
                                        <p:attrNameLst>
                                          <p:attrName>style.visibility</p:attrName>
                                        </p:attrNameLst>
                                      </p:cBhvr>
                                      <p:to>
                                        <p:strVal val="visible"/>
                                      </p:to>
                                    </p:set>
                                    <p:animEffect transition="in" filter="fade">
                                      <p:cBhvr>
                                        <p:cTn id="12" dur="1000"/>
                                        <p:tgtEl>
                                          <p:spTgt spid="168"/>
                                        </p:tgtEl>
                                      </p:cBhvr>
                                    </p:animEffect>
                                    <p:anim calcmode="lin" valueType="num">
                                      <p:cBhvr>
                                        <p:cTn id="13" dur="1000" fill="hold"/>
                                        <p:tgtEl>
                                          <p:spTgt spid="168"/>
                                        </p:tgtEl>
                                        <p:attrNameLst>
                                          <p:attrName>ppt_x</p:attrName>
                                        </p:attrNameLst>
                                      </p:cBhvr>
                                      <p:tavLst>
                                        <p:tav tm="0">
                                          <p:val>
                                            <p:strVal val="#ppt_x"/>
                                          </p:val>
                                        </p:tav>
                                        <p:tav tm="100000">
                                          <p:val>
                                            <p:strVal val="#ppt_x"/>
                                          </p:val>
                                        </p:tav>
                                      </p:tavLst>
                                    </p:anim>
                                    <p:anim calcmode="lin" valueType="num">
                                      <p:cBhvr>
                                        <p:cTn id="14" dur="1000" fill="hold"/>
                                        <p:tgtEl>
                                          <p:spTgt spid="168"/>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66"/>
                                        </p:tgtEl>
                                        <p:attrNameLst>
                                          <p:attrName>style.visibility</p:attrName>
                                        </p:attrNameLst>
                                      </p:cBhvr>
                                      <p:to>
                                        <p:strVal val="visible"/>
                                      </p:to>
                                    </p:set>
                                    <p:animEffect transition="in" filter="fade">
                                      <p:cBhvr>
                                        <p:cTn id="17" dur="1000"/>
                                        <p:tgtEl>
                                          <p:spTgt spid="166"/>
                                        </p:tgtEl>
                                      </p:cBhvr>
                                    </p:animEffect>
                                    <p:anim calcmode="lin" valueType="num">
                                      <p:cBhvr>
                                        <p:cTn id="18" dur="1000" fill="hold"/>
                                        <p:tgtEl>
                                          <p:spTgt spid="166"/>
                                        </p:tgtEl>
                                        <p:attrNameLst>
                                          <p:attrName>ppt_x</p:attrName>
                                        </p:attrNameLst>
                                      </p:cBhvr>
                                      <p:tavLst>
                                        <p:tav tm="0">
                                          <p:val>
                                            <p:strVal val="#ppt_x"/>
                                          </p:val>
                                        </p:tav>
                                        <p:tav tm="100000">
                                          <p:val>
                                            <p:strVal val="#ppt_x"/>
                                          </p:val>
                                        </p:tav>
                                      </p:tavLst>
                                    </p:anim>
                                    <p:anim calcmode="lin" valueType="num">
                                      <p:cBhvr>
                                        <p:cTn id="19" dur="1000" fill="hold"/>
                                        <p:tgtEl>
                                          <p:spTgt spid="166"/>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3"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left)">
                                      <p:cBhvr>
                                        <p:cTn id="24" dur="5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4" nodeType="clickEffect">
                                  <p:stCondLst>
                                    <p:cond delay="0"/>
                                  </p:stCondLst>
                                  <p:childTnLst>
                                    <p:set>
                                      <p:cBhvr>
                                        <p:cTn id="28"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3"/>
      <p:bldP spid="5" grpId="4"/>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1"/>
        <p:cNvGrpSpPr/>
        <p:nvPr/>
      </p:nvGrpSpPr>
      <p:grpSpPr>
        <a:xfrm>
          <a:off x="0" y="0"/>
          <a:ext cx="0" cy="0"/>
          <a:chOff x="0" y="0"/>
          <a:chExt cx="0" cy="0"/>
        </a:xfrm>
      </p:grpSpPr>
      <p:sp>
        <p:nvSpPr>
          <p:cNvPr id="142" name="Google Shape;142;p28"/>
          <p:cNvSpPr txBox="1">
            <a:spLocks noGrp="1"/>
          </p:cNvSpPr>
          <p:nvPr>
            <p:ph type="title"/>
          </p:nvPr>
        </p:nvSpPr>
        <p:spPr>
          <a:xfrm>
            <a:off x="-90919" y="2157"/>
            <a:ext cx="2759700" cy="891974"/>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N" sz="4000" dirty="0" smtClean="0">
                <a:solidFill>
                  <a:schemeClr val="bg1">
                    <a:lumMod val="40000"/>
                    <a:lumOff val="60000"/>
                  </a:schemeClr>
                </a:solidFill>
                <a:latin typeface="Times New Roman" panose="02020603050405020304" pitchFamily="18" charset="0"/>
                <a:cs typeface="Times New Roman" panose="02020603050405020304" pitchFamily="18" charset="0"/>
                <a:sym typeface="Anton"/>
              </a:rPr>
              <a:t>Obje</a:t>
            </a:r>
            <a:r>
              <a:rPr lang="en-IN" sz="4000" dirty="0" smtClean="0">
                <a:solidFill>
                  <a:schemeClr val="tx2"/>
                </a:solidFill>
                <a:latin typeface="Times New Roman" panose="02020603050405020304" pitchFamily="18" charset="0"/>
                <a:cs typeface="Times New Roman" panose="02020603050405020304" pitchFamily="18" charset="0"/>
                <a:sym typeface="Anton"/>
              </a:rPr>
              <a:t>ctive</a:t>
            </a:r>
            <a:r>
              <a:rPr lang="en-IN" sz="4000" dirty="0" smtClean="0">
                <a:solidFill>
                  <a:schemeClr val="bg1">
                    <a:lumMod val="40000"/>
                    <a:lumOff val="60000"/>
                  </a:schemeClr>
                </a:solidFill>
                <a:latin typeface="Times New Roman" panose="02020603050405020304" pitchFamily="18" charset="0"/>
                <a:cs typeface="Times New Roman" panose="02020603050405020304" pitchFamily="18" charset="0"/>
                <a:sym typeface="Anton"/>
              </a:rPr>
              <a:t>:</a:t>
            </a:r>
            <a:endParaRPr sz="4000" dirty="0">
              <a:solidFill>
                <a:schemeClr val="bg1">
                  <a:lumMod val="40000"/>
                  <a:lumOff val="60000"/>
                </a:schemeClr>
              </a:solidFill>
              <a:latin typeface="Times New Roman" panose="02020603050405020304" pitchFamily="18" charset="0"/>
              <a:cs typeface="Times New Roman" panose="02020603050405020304" pitchFamily="18" charset="0"/>
              <a:sym typeface="Anton"/>
            </a:endParaRPr>
          </a:p>
        </p:txBody>
      </p:sp>
      <p:cxnSp>
        <p:nvCxnSpPr>
          <p:cNvPr id="143" name="Google Shape;143;p28"/>
          <p:cNvCxnSpPr>
            <a:cxnSpLocks/>
          </p:cNvCxnSpPr>
          <p:nvPr/>
        </p:nvCxnSpPr>
        <p:spPr>
          <a:xfrm>
            <a:off x="6151750" y="-92149"/>
            <a:ext cx="0" cy="5429693"/>
          </a:xfrm>
          <a:prstGeom prst="straightConnector1">
            <a:avLst/>
          </a:prstGeom>
          <a:noFill/>
          <a:ln w="19050" cap="flat" cmpd="sng">
            <a:solidFill>
              <a:schemeClr val="lt2"/>
            </a:solidFill>
            <a:prstDash val="solid"/>
            <a:round/>
            <a:headEnd type="oval" w="med" len="med"/>
            <a:tailEnd type="oval" w="med" len="med"/>
          </a:ln>
        </p:spPr>
      </p:cxnSp>
      <p:sp>
        <p:nvSpPr>
          <p:cNvPr id="148" name="Google Shape;148;p28"/>
          <p:cNvSpPr txBox="1"/>
          <p:nvPr/>
        </p:nvSpPr>
        <p:spPr>
          <a:xfrm>
            <a:off x="6255974" y="361337"/>
            <a:ext cx="2888025" cy="626400"/>
          </a:xfrm>
          <a:prstGeom prst="rect">
            <a:avLst/>
          </a:prstGeom>
          <a:noFill/>
          <a:ln>
            <a:noFill/>
          </a:ln>
        </p:spPr>
        <p:txBody>
          <a:bodyPr spcFirstLastPara="1" wrap="square" lIns="91425" tIns="91425" rIns="91425" bIns="91425" anchor="ctr" anchorCtr="0">
            <a:noAutofit/>
          </a:bodyPr>
          <a:lstStyle/>
          <a:p>
            <a:pPr lvl="0"/>
            <a:r>
              <a:rPr lang="en-IN" b="1" dirty="0" err="1" smtClean="0">
                <a:solidFill>
                  <a:schemeClr val="accent4"/>
                </a:solidFill>
              </a:rPr>
              <a:t>Analyze</a:t>
            </a:r>
            <a:r>
              <a:rPr lang="en-IN" b="1" dirty="0" smtClean="0">
                <a:solidFill>
                  <a:schemeClr val="accent4"/>
                </a:solidFill>
              </a:rPr>
              <a:t> </a:t>
            </a:r>
            <a:r>
              <a:rPr lang="en-IN" b="1" dirty="0">
                <a:solidFill>
                  <a:schemeClr val="accent4"/>
                </a:solidFill>
              </a:rPr>
              <a:t>Employee </a:t>
            </a:r>
            <a:r>
              <a:rPr lang="en-IN" b="1" dirty="0" smtClean="0">
                <a:solidFill>
                  <a:schemeClr val="accent4"/>
                </a:solidFill>
              </a:rPr>
              <a:t>Absenteeism</a:t>
            </a:r>
            <a:endParaRPr b="1" dirty="0">
              <a:solidFill>
                <a:schemeClr val="accent4"/>
              </a:solidFill>
              <a:latin typeface="Times New Roman" panose="02020603050405020304" pitchFamily="18" charset="0"/>
              <a:ea typeface="Fira Sans Condensed Light"/>
              <a:cs typeface="Times New Roman" panose="02020603050405020304" pitchFamily="18" charset="0"/>
              <a:sym typeface="Fira Sans Condensed Light"/>
            </a:endParaRPr>
          </a:p>
        </p:txBody>
      </p:sp>
      <p:sp>
        <p:nvSpPr>
          <p:cNvPr id="149" name="Google Shape;149;p28"/>
          <p:cNvSpPr txBox="1"/>
          <p:nvPr/>
        </p:nvSpPr>
        <p:spPr>
          <a:xfrm>
            <a:off x="5272960" y="361337"/>
            <a:ext cx="758372" cy="626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400" b="1" dirty="0">
                <a:solidFill>
                  <a:schemeClr val="bg1">
                    <a:lumMod val="40000"/>
                    <a:lumOff val="60000"/>
                  </a:schemeClr>
                </a:solidFill>
                <a:latin typeface="Times New Roman" panose="02020603050405020304" pitchFamily="18" charset="0"/>
                <a:ea typeface="Rajdhani"/>
                <a:cs typeface="Times New Roman" panose="02020603050405020304" pitchFamily="18" charset="0"/>
                <a:sym typeface="Rajdhani"/>
              </a:rPr>
              <a:t>Q1</a:t>
            </a:r>
            <a:endParaRPr sz="2400" b="1" dirty="0">
              <a:solidFill>
                <a:schemeClr val="bg1">
                  <a:lumMod val="40000"/>
                  <a:lumOff val="60000"/>
                </a:schemeClr>
              </a:solidFill>
              <a:latin typeface="Times New Roman" panose="02020603050405020304" pitchFamily="18" charset="0"/>
              <a:ea typeface="Rajdhani"/>
              <a:cs typeface="Times New Roman" panose="02020603050405020304" pitchFamily="18" charset="0"/>
              <a:sym typeface="Rajdhani"/>
            </a:endParaRPr>
          </a:p>
        </p:txBody>
      </p:sp>
      <p:cxnSp>
        <p:nvCxnSpPr>
          <p:cNvPr id="152" name="Google Shape;152;p28"/>
          <p:cNvCxnSpPr>
            <a:cxnSpLocks/>
          </p:cNvCxnSpPr>
          <p:nvPr/>
        </p:nvCxnSpPr>
        <p:spPr>
          <a:xfrm>
            <a:off x="6047474" y="695336"/>
            <a:ext cx="208500" cy="0"/>
          </a:xfrm>
          <a:prstGeom prst="straightConnector1">
            <a:avLst/>
          </a:prstGeom>
          <a:noFill/>
          <a:ln w="19050" cap="flat" cmpd="sng">
            <a:solidFill>
              <a:schemeClr val="lt2"/>
            </a:solidFill>
            <a:prstDash val="solid"/>
            <a:round/>
            <a:headEnd type="none" w="med" len="med"/>
            <a:tailEnd type="none" w="med" len="med"/>
          </a:ln>
        </p:spPr>
      </p:cxnSp>
      <p:cxnSp>
        <p:nvCxnSpPr>
          <p:cNvPr id="153" name="Google Shape;153;p28"/>
          <p:cNvCxnSpPr>
            <a:cxnSpLocks/>
          </p:cNvCxnSpPr>
          <p:nvPr/>
        </p:nvCxnSpPr>
        <p:spPr>
          <a:xfrm>
            <a:off x="6047474" y="1435909"/>
            <a:ext cx="208500" cy="0"/>
          </a:xfrm>
          <a:prstGeom prst="straightConnector1">
            <a:avLst/>
          </a:prstGeom>
          <a:noFill/>
          <a:ln w="19050" cap="flat" cmpd="sng">
            <a:solidFill>
              <a:schemeClr val="lt2"/>
            </a:solidFill>
            <a:prstDash val="solid"/>
            <a:round/>
            <a:headEnd type="none" w="med" len="med"/>
            <a:tailEnd type="none" w="med" len="med"/>
          </a:ln>
        </p:spPr>
      </p:cxnSp>
      <p:cxnSp>
        <p:nvCxnSpPr>
          <p:cNvPr id="154" name="Google Shape;154;p28"/>
          <p:cNvCxnSpPr>
            <a:cxnSpLocks/>
          </p:cNvCxnSpPr>
          <p:nvPr/>
        </p:nvCxnSpPr>
        <p:spPr>
          <a:xfrm>
            <a:off x="6047474" y="4398201"/>
            <a:ext cx="208500" cy="0"/>
          </a:xfrm>
          <a:prstGeom prst="straightConnector1">
            <a:avLst/>
          </a:prstGeom>
          <a:noFill/>
          <a:ln w="19050" cap="flat" cmpd="sng">
            <a:solidFill>
              <a:schemeClr val="lt2"/>
            </a:solidFill>
            <a:prstDash val="solid"/>
            <a:round/>
            <a:headEnd type="none" w="med" len="med"/>
            <a:tailEnd type="none" w="med" len="med"/>
          </a:ln>
        </p:spPr>
      </p:cxnSp>
      <p:cxnSp>
        <p:nvCxnSpPr>
          <p:cNvPr id="38" name="Google Shape;153;p28">
            <a:extLst>
              <a:ext uri="{FF2B5EF4-FFF2-40B4-BE49-F238E27FC236}">
                <a16:creationId xmlns:a16="http://schemas.microsoft.com/office/drawing/2014/main" id="{1A473889-0950-48F3-8F24-9DE542BE8A28}"/>
              </a:ext>
            </a:extLst>
          </p:cNvPr>
          <p:cNvCxnSpPr>
            <a:cxnSpLocks/>
          </p:cNvCxnSpPr>
          <p:nvPr/>
        </p:nvCxnSpPr>
        <p:spPr>
          <a:xfrm>
            <a:off x="6047474" y="3657628"/>
            <a:ext cx="208500" cy="0"/>
          </a:xfrm>
          <a:prstGeom prst="straightConnector1">
            <a:avLst/>
          </a:prstGeom>
          <a:noFill/>
          <a:ln w="19050" cap="flat" cmpd="sng">
            <a:solidFill>
              <a:schemeClr val="lt2"/>
            </a:solidFill>
            <a:prstDash val="solid"/>
            <a:round/>
            <a:headEnd type="none" w="med" len="med"/>
            <a:tailEnd type="none" w="med" len="med"/>
          </a:ln>
        </p:spPr>
      </p:cxnSp>
      <p:cxnSp>
        <p:nvCxnSpPr>
          <p:cNvPr id="39" name="Google Shape;153;p28">
            <a:extLst>
              <a:ext uri="{FF2B5EF4-FFF2-40B4-BE49-F238E27FC236}">
                <a16:creationId xmlns:a16="http://schemas.microsoft.com/office/drawing/2014/main" id="{F27BF439-D97B-4705-827D-3E695224E68D}"/>
              </a:ext>
            </a:extLst>
          </p:cNvPr>
          <p:cNvCxnSpPr>
            <a:cxnSpLocks/>
          </p:cNvCxnSpPr>
          <p:nvPr/>
        </p:nvCxnSpPr>
        <p:spPr>
          <a:xfrm>
            <a:off x="6047474" y="2176482"/>
            <a:ext cx="208500" cy="0"/>
          </a:xfrm>
          <a:prstGeom prst="straightConnector1">
            <a:avLst/>
          </a:prstGeom>
          <a:noFill/>
          <a:ln w="19050" cap="flat" cmpd="sng">
            <a:solidFill>
              <a:schemeClr val="lt2"/>
            </a:solidFill>
            <a:prstDash val="solid"/>
            <a:round/>
            <a:headEnd type="none" w="med" len="med"/>
            <a:tailEnd type="none" w="med" len="med"/>
          </a:ln>
        </p:spPr>
      </p:cxnSp>
      <p:cxnSp>
        <p:nvCxnSpPr>
          <p:cNvPr id="41" name="Google Shape;153;p28">
            <a:extLst>
              <a:ext uri="{FF2B5EF4-FFF2-40B4-BE49-F238E27FC236}">
                <a16:creationId xmlns:a16="http://schemas.microsoft.com/office/drawing/2014/main" id="{6E866CE2-A56B-4607-9FED-539CA7AED617}"/>
              </a:ext>
            </a:extLst>
          </p:cNvPr>
          <p:cNvCxnSpPr>
            <a:cxnSpLocks/>
          </p:cNvCxnSpPr>
          <p:nvPr/>
        </p:nvCxnSpPr>
        <p:spPr>
          <a:xfrm>
            <a:off x="6047474" y="2917055"/>
            <a:ext cx="208500" cy="0"/>
          </a:xfrm>
          <a:prstGeom prst="straightConnector1">
            <a:avLst/>
          </a:prstGeom>
          <a:noFill/>
          <a:ln w="19050" cap="flat" cmpd="sng">
            <a:solidFill>
              <a:schemeClr val="lt2"/>
            </a:solidFill>
            <a:prstDash val="solid"/>
            <a:round/>
            <a:headEnd type="none" w="med" len="med"/>
            <a:tailEnd type="none" w="med" len="med"/>
          </a:ln>
        </p:spPr>
      </p:cxnSp>
      <p:sp>
        <p:nvSpPr>
          <p:cNvPr id="42" name="Google Shape;149;p28">
            <a:extLst>
              <a:ext uri="{FF2B5EF4-FFF2-40B4-BE49-F238E27FC236}">
                <a16:creationId xmlns:a16="http://schemas.microsoft.com/office/drawing/2014/main" id="{129A26F9-99F6-4739-ADA0-3311DE0CE363}"/>
              </a:ext>
            </a:extLst>
          </p:cNvPr>
          <p:cNvSpPr txBox="1"/>
          <p:nvPr/>
        </p:nvSpPr>
        <p:spPr>
          <a:xfrm>
            <a:off x="6151724" y="1101906"/>
            <a:ext cx="758372" cy="626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400" b="1" dirty="0">
                <a:solidFill>
                  <a:schemeClr val="bg1">
                    <a:lumMod val="40000"/>
                    <a:lumOff val="60000"/>
                  </a:schemeClr>
                </a:solidFill>
                <a:latin typeface="Times New Roman" panose="02020603050405020304" pitchFamily="18" charset="0"/>
                <a:ea typeface="Rajdhani"/>
                <a:cs typeface="Times New Roman" panose="02020603050405020304" pitchFamily="18" charset="0"/>
                <a:sym typeface="Rajdhani"/>
              </a:rPr>
              <a:t>Q2</a:t>
            </a:r>
            <a:endParaRPr sz="2400" b="1" dirty="0">
              <a:solidFill>
                <a:schemeClr val="bg1">
                  <a:lumMod val="40000"/>
                  <a:lumOff val="60000"/>
                </a:schemeClr>
              </a:solidFill>
              <a:latin typeface="Times New Roman" panose="02020603050405020304" pitchFamily="18" charset="0"/>
              <a:ea typeface="Rajdhani"/>
              <a:cs typeface="Times New Roman" panose="02020603050405020304" pitchFamily="18" charset="0"/>
              <a:sym typeface="Rajdhani"/>
            </a:endParaRPr>
          </a:p>
        </p:txBody>
      </p:sp>
      <p:sp>
        <p:nvSpPr>
          <p:cNvPr id="43" name="Google Shape;148;p28">
            <a:extLst>
              <a:ext uri="{FF2B5EF4-FFF2-40B4-BE49-F238E27FC236}">
                <a16:creationId xmlns:a16="http://schemas.microsoft.com/office/drawing/2014/main" id="{6744B1E9-BF8F-4326-B30D-7CFDE8EFB73A}"/>
              </a:ext>
            </a:extLst>
          </p:cNvPr>
          <p:cNvSpPr txBox="1"/>
          <p:nvPr/>
        </p:nvSpPr>
        <p:spPr>
          <a:xfrm>
            <a:off x="3711419" y="1144111"/>
            <a:ext cx="2440292" cy="626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indent="0">
              <a:buNone/>
              <a:defRPr>
                <a:solidFill>
                  <a:schemeClr val="lt2"/>
                </a:solidFill>
                <a:latin typeface="Times New Roman" panose="02020603050405020304" pitchFamily="18" charset="0"/>
                <a:ea typeface="Fira Sans Condensed Light"/>
                <a:cs typeface="Times New Roman" panose="02020603050405020304" pitchFamily="18" charset="0"/>
              </a:defRPr>
            </a:lvl1pPr>
          </a:lstStyle>
          <a:p>
            <a:r>
              <a:rPr lang="en-IN" b="1" dirty="0"/>
              <a:t>Extract Actionable Insights</a:t>
            </a:r>
            <a:endParaRPr b="1" dirty="0">
              <a:sym typeface="Fira Sans Condensed Light"/>
            </a:endParaRPr>
          </a:p>
        </p:txBody>
      </p:sp>
      <p:sp>
        <p:nvSpPr>
          <p:cNvPr id="44" name="Google Shape;149;p28">
            <a:extLst>
              <a:ext uri="{FF2B5EF4-FFF2-40B4-BE49-F238E27FC236}">
                <a16:creationId xmlns:a16="http://schemas.microsoft.com/office/drawing/2014/main" id="{E1729C63-C992-400D-AA35-697BF628712A}"/>
              </a:ext>
            </a:extLst>
          </p:cNvPr>
          <p:cNvSpPr txBox="1"/>
          <p:nvPr/>
        </p:nvSpPr>
        <p:spPr>
          <a:xfrm>
            <a:off x="5272960" y="1835658"/>
            <a:ext cx="758372" cy="626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400" b="1" dirty="0">
                <a:solidFill>
                  <a:schemeClr val="bg1">
                    <a:lumMod val="40000"/>
                    <a:lumOff val="60000"/>
                  </a:schemeClr>
                </a:solidFill>
                <a:latin typeface="Times New Roman" panose="02020603050405020304" pitchFamily="18" charset="0"/>
                <a:ea typeface="Rajdhani"/>
                <a:cs typeface="Times New Roman" panose="02020603050405020304" pitchFamily="18" charset="0"/>
                <a:sym typeface="Rajdhani"/>
              </a:rPr>
              <a:t>Q3</a:t>
            </a:r>
            <a:endParaRPr sz="2400" b="1" dirty="0">
              <a:solidFill>
                <a:schemeClr val="bg1">
                  <a:lumMod val="40000"/>
                  <a:lumOff val="60000"/>
                </a:schemeClr>
              </a:solidFill>
              <a:latin typeface="Times New Roman" panose="02020603050405020304" pitchFamily="18" charset="0"/>
              <a:ea typeface="Rajdhani"/>
              <a:cs typeface="Times New Roman" panose="02020603050405020304" pitchFamily="18" charset="0"/>
              <a:sym typeface="Rajdhani"/>
            </a:endParaRPr>
          </a:p>
        </p:txBody>
      </p:sp>
      <p:sp>
        <p:nvSpPr>
          <p:cNvPr id="45" name="Google Shape;148;p28">
            <a:extLst>
              <a:ext uri="{FF2B5EF4-FFF2-40B4-BE49-F238E27FC236}">
                <a16:creationId xmlns:a16="http://schemas.microsoft.com/office/drawing/2014/main" id="{BE7A4ABF-3964-4BF4-806D-F53309996C35}"/>
              </a:ext>
            </a:extLst>
          </p:cNvPr>
          <p:cNvSpPr txBox="1"/>
          <p:nvPr/>
        </p:nvSpPr>
        <p:spPr>
          <a:xfrm>
            <a:off x="6255974" y="1835658"/>
            <a:ext cx="2888025" cy="626400"/>
          </a:xfrm>
          <a:prstGeom prst="rect">
            <a:avLst/>
          </a:prstGeom>
          <a:noFill/>
          <a:ln>
            <a:noFill/>
          </a:ln>
        </p:spPr>
        <p:txBody>
          <a:bodyPr spcFirstLastPara="1" wrap="square" lIns="91425" tIns="91425" rIns="91425" bIns="91425" anchor="ctr" anchorCtr="0">
            <a:noAutofit/>
          </a:bodyPr>
          <a:lstStyle/>
          <a:p>
            <a:pPr lvl="0"/>
            <a:r>
              <a:rPr lang="en-IN" b="1" dirty="0">
                <a:solidFill>
                  <a:schemeClr val="accent4"/>
                </a:solidFill>
              </a:rPr>
              <a:t>Impact of Factors</a:t>
            </a:r>
            <a:endParaRPr lang="en-US" b="1" dirty="0">
              <a:solidFill>
                <a:schemeClr val="accent4"/>
              </a:solidFill>
              <a:latin typeface="Times New Roman" panose="02020603050405020304" pitchFamily="18" charset="0"/>
              <a:cs typeface="Times New Roman" panose="02020603050405020304" pitchFamily="18" charset="0"/>
              <a:sym typeface="Fira Sans Condensed Light"/>
            </a:endParaRPr>
          </a:p>
        </p:txBody>
      </p:sp>
      <p:sp>
        <p:nvSpPr>
          <p:cNvPr id="46" name="Google Shape;149;p28">
            <a:extLst>
              <a:ext uri="{FF2B5EF4-FFF2-40B4-BE49-F238E27FC236}">
                <a16:creationId xmlns:a16="http://schemas.microsoft.com/office/drawing/2014/main" id="{51545064-E0C9-4709-93BA-B38440455B35}"/>
              </a:ext>
            </a:extLst>
          </p:cNvPr>
          <p:cNvSpPr txBox="1"/>
          <p:nvPr/>
        </p:nvSpPr>
        <p:spPr>
          <a:xfrm>
            <a:off x="6151724" y="2584013"/>
            <a:ext cx="758372" cy="626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400" b="1" dirty="0">
                <a:solidFill>
                  <a:schemeClr val="bg1">
                    <a:lumMod val="40000"/>
                    <a:lumOff val="60000"/>
                  </a:schemeClr>
                </a:solidFill>
                <a:latin typeface="Times New Roman" panose="02020603050405020304" pitchFamily="18" charset="0"/>
                <a:ea typeface="Rajdhani"/>
                <a:cs typeface="Times New Roman" panose="02020603050405020304" pitchFamily="18" charset="0"/>
                <a:sym typeface="Rajdhani"/>
              </a:rPr>
              <a:t>Q4</a:t>
            </a:r>
            <a:endParaRPr sz="2400" b="1" dirty="0">
              <a:solidFill>
                <a:schemeClr val="bg1">
                  <a:lumMod val="40000"/>
                  <a:lumOff val="60000"/>
                </a:schemeClr>
              </a:solidFill>
              <a:latin typeface="Times New Roman" panose="02020603050405020304" pitchFamily="18" charset="0"/>
              <a:ea typeface="Rajdhani"/>
              <a:cs typeface="Times New Roman" panose="02020603050405020304" pitchFamily="18" charset="0"/>
              <a:sym typeface="Rajdhani"/>
            </a:endParaRPr>
          </a:p>
        </p:txBody>
      </p:sp>
      <p:sp>
        <p:nvSpPr>
          <p:cNvPr id="47" name="Google Shape;148;p28">
            <a:extLst>
              <a:ext uri="{FF2B5EF4-FFF2-40B4-BE49-F238E27FC236}">
                <a16:creationId xmlns:a16="http://schemas.microsoft.com/office/drawing/2014/main" id="{9C017D0D-5872-45D0-95CC-ACD8D24B7C2E}"/>
              </a:ext>
            </a:extLst>
          </p:cNvPr>
          <p:cNvSpPr txBox="1"/>
          <p:nvPr/>
        </p:nvSpPr>
        <p:spPr>
          <a:xfrm>
            <a:off x="3967610" y="2569917"/>
            <a:ext cx="2040387" cy="626400"/>
          </a:xfrm>
          <a:prstGeom prst="rect">
            <a:avLst/>
          </a:prstGeom>
          <a:noFill/>
          <a:ln>
            <a:noFill/>
          </a:ln>
        </p:spPr>
        <p:txBody>
          <a:bodyPr spcFirstLastPara="1" wrap="square" lIns="91425" tIns="91425" rIns="91425" bIns="91425" anchor="ctr" anchorCtr="0">
            <a:noAutofit/>
          </a:bodyPr>
          <a:lstStyle/>
          <a:p>
            <a:pPr lvl="0" algn="r"/>
            <a:r>
              <a:rPr lang="en-IN" b="1" dirty="0">
                <a:solidFill>
                  <a:schemeClr val="accent4"/>
                </a:solidFill>
              </a:rPr>
              <a:t>Predict Future Absenteeism</a:t>
            </a:r>
            <a:endParaRPr lang="en-IN" b="1" dirty="0">
              <a:solidFill>
                <a:schemeClr val="accent4"/>
              </a:solidFill>
              <a:latin typeface="Times New Roman" panose="02020603050405020304" pitchFamily="18" charset="0"/>
              <a:ea typeface="Fira Sans Condensed Light"/>
              <a:cs typeface="Times New Roman" panose="02020603050405020304" pitchFamily="18" charset="0"/>
              <a:sym typeface="Fira Sans Condensed Light"/>
            </a:endParaRPr>
          </a:p>
        </p:txBody>
      </p:sp>
      <p:sp>
        <p:nvSpPr>
          <p:cNvPr id="48" name="Google Shape;149;p28">
            <a:extLst>
              <a:ext uri="{FF2B5EF4-FFF2-40B4-BE49-F238E27FC236}">
                <a16:creationId xmlns:a16="http://schemas.microsoft.com/office/drawing/2014/main" id="{947A3757-33A6-4E67-97D8-DC5B58EC1F92}"/>
              </a:ext>
            </a:extLst>
          </p:cNvPr>
          <p:cNvSpPr txBox="1"/>
          <p:nvPr/>
        </p:nvSpPr>
        <p:spPr>
          <a:xfrm>
            <a:off x="5272960" y="3309979"/>
            <a:ext cx="758372" cy="626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400" b="1" dirty="0">
                <a:solidFill>
                  <a:schemeClr val="bg1">
                    <a:lumMod val="40000"/>
                    <a:lumOff val="60000"/>
                  </a:schemeClr>
                </a:solidFill>
                <a:latin typeface="Times New Roman" panose="02020603050405020304" pitchFamily="18" charset="0"/>
                <a:ea typeface="Rajdhani"/>
                <a:cs typeface="Times New Roman" panose="02020603050405020304" pitchFamily="18" charset="0"/>
                <a:sym typeface="Rajdhani"/>
              </a:rPr>
              <a:t>Q5</a:t>
            </a:r>
            <a:endParaRPr sz="2400" b="1" dirty="0">
              <a:solidFill>
                <a:schemeClr val="bg1">
                  <a:lumMod val="40000"/>
                  <a:lumOff val="60000"/>
                </a:schemeClr>
              </a:solidFill>
              <a:latin typeface="Times New Roman" panose="02020603050405020304" pitchFamily="18" charset="0"/>
              <a:ea typeface="Rajdhani"/>
              <a:cs typeface="Times New Roman" panose="02020603050405020304" pitchFamily="18" charset="0"/>
              <a:sym typeface="Rajdhani"/>
            </a:endParaRPr>
          </a:p>
        </p:txBody>
      </p:sp>
      <p:sp>
        <p:nvSpPr>
          <p:cNvPr id="49" name="Google Shape;148;p28">
            <a:extLst>
              <a:ext uri="{FF2B5EF4-FFF2-40B4-BE49-F238E27FC236}">
                <a16:creationId xmlns:a16="http://schemas.microsoft.com/office/drawing/2014/main" id="{D5FB01DF-FDF9-4721-94B6-0790972CFCDC}"/>
              </a:ext>
            </a:extLst>
          </p:cNvPr>
          <p:cNvSpPr txBox="1"/>
          <p:nvPr/>
        </p:nvSpPr>
        <p:spPr>
          <a:xfrm>
            <a:off x="6255974" y="3309979"/>
            <a:ext cx="2740541" cy="626400"/>
          </a:xfrm>
          <a:prstGeom prst="rect">
            <a:avLst/>
          </a:prstGeom>
          <a:noFill/>
          <a:ln>
            <a:noFill/>
          </a:ln>
        </p:spPr>
        <p:txBody>
          <a:bodyPr spcFirstLastPara="1" wrap="square" lIns="91425" tIns="91425" rIns="91425" bIns="91425" anchor="ctr" anchorCtr="0">
            <a:noAutofit/>
          </a:bodyPr>
          <a:lstStyle/>
          <a:p>
            <a:pPr lvl="0"/>
            <a:r>
              <a:rPr lang="en-IN" b="1" dirty="0">
                <a:solidFill>
                  <a:schemeClr val="accent4"/>
                </a:solidFill>
              </a:rPr>
              <a:t>Forecast Absence Duration</a:t>
            </a:r>
            <a:endParaRPr b="1" dirty="0">
              <a:solidFill>
                <a:schemeClr val="accent4"/>
              </a:solidFill>
              <a:latin typeface="Times New Roman" panose="02020603050405020304" pitchFamily="18" charset="0"/>
              <a:cs typeface="Times New Roman" panose="02020603050405020304" pitchFamily="18" charset="0"/>
              <a:sym typeface="Fira Sans Condensed Light"/>
            </a:endParaRPr>
          </a:p>
        </p:txBody>
      </p:sp>
      <p:sp>
        <p:nvSpPr>
          <p:cNvPr id="50" name="Google Shape;148;p28">
            <a:extLst>
              <a:ext uri="{FF2B5EF4-FFF2-40B4-BE49-F238E27FC236}">
                <a16:creationId xmlns:a16="http://schemas.microsoft.com/office/drawing/2014/main" id="{5CEAFDD6-7DF1-4DDD-AB7E-97ED5E6D2B68}"/>
              </a:ext>
            </a:extLst>
          </p:cNvPr>
          <p:cNvSpPr txBox="1"/>
          <p:nvPr/>
        </p:nvSpPr>
        <p:spPr>
          <a:xfrm>
            <a:off x="3967610" y="4044237"/>
            <a:ext cx="2063723" cy="626400"/>
          </a:xfrm>
          <a:prstGeom prst="rect">
            <a:avLst/>
          </a:prstGeom>
          <a:noFill/>
          <a:ln>
            <a:noFill/>
          </a:ln>
        </p:spPr>
        <p:txBody>
          <a:bodyPr spcFirstLastPara="1" wrap="square" lIns="91425" tIns="91425" rIns="91425" bIns="91425" anchor="ctr" anchorCtr="0">
            <a:noAutofit/>
          </a:bodyPr>
          <a:lstStyle/>
          <a:p>
            <a:pPr lvl="0" algn="r"/>
            <a:r>
              <a:rPr lang="en-IN" b="1" dirty="0">
                <a:solidFill>
                  <a:schemeClr val="accent4"/>
                </a:solidFill>
              </a:rPr>
              <a:t>Improve </a:t>
            </a:r>
            <a:r>
              <a:rPr lang="en-IN" b="1" dirty="0" smtClean="0">
                <a:solidFill>
                  <a:schemeClr val="accent4"/>
                </a:solidFill>
              </a:rPr>
              <a:t>Decision Making</a:t>
            </a:r>
            <a:endParaRPr b="1" dirty="0">
              <a:solidFill>
                <a:schemeClr val="accent4"/>
              </a:solidFill>
              <a:latin typeface="Times New Roman" panose="02020603050405020304" pitchFamily="18" charset="0"/>
              <a:cs typeface="Times New Roman" panose="02020603050405020304" pitchFamily="18" charset="0"/>
              <a:sym typeface="Fira Sans Condensed Light"/>
            </a:endParaRPr>
          </a:p>
        </p:txBody>
      </p:sp>
      <p:sp>
        <p:nvSpPr>
          <p:cNvPr id="51" name="Google Shape;149;p28">
            <a:extLst>
              <a:ext uri="{FF2B5EF4-FFF2-40B4-BE49-F238E27FC236}">
                <a16:creationId xmlns:a16="http://schemas.microsoft.com/office/drawing/2014/main" id="{8AD2784A-144D-4B5E-83D3-F171049D20E8}"/>
              </a:ext>
            </a:extLst>
          </p:cNvPr>
          <p:cNvSpPr txBox="1"/>
          <p:nvPr/>
        </p:nvSpPr>
        <p:spPr>
          <a:xfrm>
            <a:off x="6151724" y="4066119"/>
            <a:ext cx="758372" cy="626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400" b="1" dirty="0">
                <a:solidFill>
                  <a:schemeClr val="bg1">
                    <a:lumMod val="40000"/>
                    <a:lumOff val="60000"/>
                  </a:schemeClr>
                </a:solidFill>
                <a:latin typeface="Times New Roman" panose="02020603050405020304" pitchFamily="18" charset="0"/>
                <a:ea typeface="Rajdhani"/>
                <a:cs typeface="Times New Roman" panose="02020603050405020304" pitchFamily="18" charset="0"/>
                <a:sym typeface="Rajdhani"/>
              </a:rPr>
              <a:t>Q6</a:t>
            </a:r>
            <a:endParaRPr sz="2400" b="1" dirty="0">
              <a:solidFill>
                <a:schemeClr val="bg1">
                  <a:lumMod val="40000"/>
                  <a:lumOff val="60000"/>
                </a:schemeClr>
              </a:solidFill>
              <a:latin typeface="Times New Roman" panose="02020603050405020304" pitchFamily="18" charset="0"/>
              <a:ea typeface="Rajdhani"/>
              <a:cs typeface="Times New Roman" panose="02020603050405020304" pitchFamily="18" charset="0"/>
              <a:sym typeface="Rajdhani"/>
            </a:endParaRPr>
          </a:p>
        </p:txBody>
      </p:sp>
      <p:sp>
        <p:nvSpPr>
          <p:cNvPr id="52" name="Google Shape;149;p28">
            <a:extLst>
              <a:ext uri="{FF2B5EF4-FFF2-40B4-BE49-F238E27FC236}">
                <a16:creationId xmlns:a16="http://schemas.microsoft.com/office/drawing/2014/main" id="{29C9AC4C-E463-4160-9AB3-24799DA43E78}"/>
              </a:ext>
            </a:extLst>
          </p:cNvPr>
          <p:cNvSpPr txBox="1"/>
          <p:nvPr/>
        </p:nvSpPr>
        <p:spPr>
          <a:xfrm>
            <a:off x="5272960" y="4784299"/>
            <a:ext cx="758372" cy="626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2400" b="1" dirty="0">
              <a:solidFill>
                <a:schemeClr val="bg1">
                  <a:lumMod val="40000"/>
                  <a:lumOff val="60000"/>
                </a:schemeClr>
              </a:solidFill>
              <a:latin typeface="Times New Roman" panose="02020603050405020304" pitchFamily="18" charset="0"/>
              <a:ea typeface="Rajdhani"/>
              <a:cs typeface="Times New Roman" panose="02020603050405020304" pitchFamily="18" charset="0"/>
              <a:sym typeface="Rajdhani"/>
            </a:endParaRPr>
          </a:p>
        </p:txBody>
      </p:sp>
      <p:sp>
        <p:nvSpPr>
          <p:cNvPr id="53" name="Google Shape;148;p28">
            <a:extLst>
              <a:ext uri="{FF2B5EF4-FFF2-40B4-BE49-F238E27FC236}">
                <a16:creationId xmlns:a16="http://schemas.microsoft.com/office/drawing/2014/main" id="{F6AEDCCC-5455-4C25-8463-D9594CAC96F6}"/>
              </a:ext>
            </a:extLst>
          </p:cNvPr>
          <p:cNvSpPr txBox="1"/>
          <p:nvPr/>
        </p:nvSpPr>
        <p:spPr>
          <a:xfrm>
            <a:off x="6255974" y="4784299"/>
            <a:ext cx="2063723" cy="626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dirty="0">
              <a:solidFill>
                <a:schemeClr val="lt2"/>
              </a:solidFill>
              <a:latin typeface="Times New Roman" panose="02020603050405020304" pitchFamily="18" charset="0"/>
              <a:ea typeface="Fira Sans Condensed Light"/>
              <a:cs typeface="Times New Roman" panose="02020603050405020304" pitchFamily="18" charset="0"/>
              <a:sym typeface="Fira Sans Condensed Light"/>
            </a:endParaRPr>
          </a:p>
        </p:txBody>
      </p:sp>
      <p:pic>
        <p:nvPicPr>
          <p:cNvPr id="33" name="Google Shape;1794;p47">
            <a:extLst>
              <a:ext uri="{FF2B5EF4-FFF2-40B4-BE49-F238E27FC236}">
                <a16:creationId xmlns:a16="http://schemas.microsoft.com/office/drawing/2014/main" id="{EBD6B364-E8A0-4C21-A5C2-75B39EE6D2FD}"/>
              </a:ext>
            </a:extLst>
          </p:cNvPr>
          <p:cNvPicPr preferRelativeResize="0"/>
          <p:nvPr/>
        </p:nvPicPr>
        <p:blipFill rotWithShape="1">
          <a:blip r:embed="rId4">
            <a:alphaModFix/>
          </a:blip>
          <a:srcRect l="25302" r="25297"/>
          <a:stretch/>
        </p:blipFill>
        <p:spPr>
          <a:xfrm>
            <a:off x="324706" y="1270238"/>
            <a:ext cx="2834743" cy="316521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nodeType="withEffect">
                                  <p:stCondLst>
                                    <p:cond delay="0"/>
                                  </p:stCondLst>
                                  <p:childTnLst>
                                    <p:animEffect transition="out" filter="fade">
                                      <p:cBhvr>
                                        <p:cTn id="6" dur="2000" tmFilter="0, 0; .2, .5; .8, .5; 1, 0"/>
                                        <p:tgtEl>
                                          <p:spTgt spid="33"/>
                                        </p:tgtEl>
                                      </p:cBhvr>
                                    </p:animEffect>
                                    <p:animScale>
                                      <p:cBhvr>
                                        <p:cTn id="7" dur="1000" autoRev="1" fill="hold"/>
                                        <p:tgtEl>
                                          <p:spTgt spid="3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41"/>
        <p:cNvGrpSpPr/>
        <p:nvPr/>
      </p:nvGrpSpPr>
      <p:grpSpPr>
        <a:xfrm>
          <a:off x="0" y="0"/>
          <a:ext cx="0" cy="0"/>
          <a:chOff x="0" y="0"/>
          <a:chExt cx="0" cy="0"/>
        </a:xfrm>
      </p:grpSpPr>
      <p:sp>
        <p:nvSpPr>
          <p:cNvPr id="52" name="Google Shape;149;p28">
            <a:extLst>
              <a:ext uri="{FF2B5EF4-FFF2-40B4-BE49-F238E27FC236}">
                <a16:creationId xmlns:a16="http://schemas.microsoft.com/office/drawing/2014/main" id="{29C9AC4C-E463-4160-9AB3-24799DA43E78}"/>
              </a:ext>
            </a:extLst>
          </p:cNvPr>
          <p:cNvSpPr txBox="1"/>
          <p:nvPr/>
        </p:nvSpPr>
        <p:spPr>
          <a:xfrm>
            <a:off x="5272960" y="4784299"/>
            <a:ext cx="758372" cy="626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2400" b="1" dirty="0">
              <a:solidFill>
                <a:schemeClr val="bg1">
                  <a:lumMod val="40000"/>
                  <a:lumOff val="60000"/>
                </a:schemeClr>
              </a:solidFill>
              <a:latin typeface="Times New Roman" panose="02020603050405020304" pitchFamily="18" charset="0"/>
              <a:ea typeface="Rajdhani"/>
              <a:cs typeface="Times New Roman" panose="02020603050405020304" pitchFamily="18" charset="0"/>
              <a:sym typeface="Rajdhani"/>
            </a:endParaRPr>
          </a:p>
        </p:txBody>
      </p:sp>
      <p:sp>
        <p:nvSpPr>
          <p:cNvPr id="53" name="Google Shape;148;p28">
            <a:extLst>
              <a:ext uri="{FF2B5EF4-FFF2-40B4-BE49-F238E27FC236}">
                <a16:creationId xmlns:a16="http://schemas.microsoft.com/office/drawing/2014/main" id="{F6AEDCCC-5455-4C25-8463-D9594CAC96F6}"/>
              </a:ext>
            </a:extLst>
          </p:cNvPr>
          <p:cNvSpPr txBox="1"/>
          <p:nvPr/>
        </p:nvSpPr>
        <p:spPr>
          <a:xfrm>
            <a:off x="6255974" y="4784299"/>
            <a:ext cx="2063723" cy="626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dirty="0">
              <a:solidFill>
                <a:schemeClr val="lt2"/>
              </a:solidFill>
              <a:latin typeface="Times New Roman" panose="02020603050405020304" pitchFamily="18" charset="0"/>
              <a:ea typeface="Fira Sans Condensed Light"/>
              <a:cs typeface="Times New Roman" panose="02020603050405020304" pitchFamily="18" charset="0"/>
              <a:sym typeface="Fira Sans Condensed Light"/>
            </a:endParaRPr>
          </a:p>
        </p:txBody>
      </p:sp>
      <p:pic>
        <p:nvPicPr>
          <p:cNvPr id="2" name="Picture 1"/>
          <p:cNvPicPr>
            <a:picLocks noChangeAspect="1"/>
          </p:cNvPicPr>
          <p:nvPr/>
        </p:nvPicPr>
        <p:blipFill>
          <a:blip r:embed="rId3"/>
          <a:stretch>
            <a:fillRect/>
          </a:stretch>
        </p:blipFill>
        <p:spPr>
          <a:xfrm>
            <a:off x="0" y="444500"/>
            <a:ext cx="9144000" cy="4699000"/>
          </a:xfrm>
          <a:prstGeom prst="rect">
            <a:avLst/>
          </a:prstGeom>
        </p:spPr>
      </p:pic>
      <p:sp>
        <p:nvSpPr>
          <p:cNvPr id="3" name="Rectangle 2"/>
          <p:cNvSpPr/>
          <p:nvPr/>
        </p:nvSpPr>
        <p:spPr>
          <a:xfrm>
            <a:off x="3193917" y="63001"/>
            <a:ext cx="2903359" cy="338554"/>
          </a:xfrm>
          <a:prstGeom prst="rect">
            <a:avLst/>
          </a:prstGeom>
        </p:spPr>
        <p:txBody>
          <a:bodyPr wrap="none">
            <a:spAutoFit/>
          </a:bodyPr>
          <a:lstStyle/>
          <a:p>
            <a:r>
              <a:rPr lang="en-IN" sz="1600" b="1" dirty="0">
                <a:solidFill>
                  <a:schemeClr val="accent4"/>
                </a:solidFill>
                <a:latin typeface="Castellar" panose="020A0402060406010301" pitchFamily="18" charset="0"/>
              </a:rPr>
              <a:t>feature </a:t>
            </a:r>
            <a:r>
              <a:rPr lang="en-IN" sz="1600" b="1" dirty="0" smtClean="0">
                <a:solidFill>
                  <a:schemeClr val="accent4"/>
                </a:solidFill>
                <a:latin typeface="Castellar" panose="020A0402060406010301" pitchFamily="18" charset="0"/>
              </a:rPr>
              <a:t>distribution</a:t>
            </a:r>
            <a:endParaRPr lang="en-IN" sz="1600" b="1" dirty="0">
              <a:solidFill>
                <a:schemeClr val="accent4"/>
              </a:solidFill>
              <a:latin typeface="Castellar" panose="020A0402060406010301" pitchFamily="18" charset="0"/>
            </a:endParaRPr>
          </a:p>
        </p:txBody>
      </p:sp>
    </p:spTree>
    <p:extLst>
      <p:ext uri="{BB962C8B-B14F-4D97-AF65-F5344CB8AC3E}">
        <p14:creationId xmlns:p14="http://schemas.microsoft.com/office/powerpoint/2010/main" val="22308395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41"/>
        <p:cNvGrpSpPr/>
        <p:nvPr/>
      </p:nvGrpSpPr>
      <p:grpSpPr>
        <a:xfrm>
          <a:off x="0" y="0"/>
          <a:ext cx="0" cy="0"/>
          <a:chOff x="0" y="0"/>
          <a:chExt cx="0" cy="0"/>
        </a:xfrm>
      </p:grpSpPr>
      <p:sp>
        <p:nvSpPr>
          <p:cNvPr id="142" name="Google Shape;142;p28"/>
          <p:cNvSpPr txBox="1">
            <a:spLocks noGrp="1"/>
          </p:cNvSpPr>
          <p:nvPr>
            <p:ph type="title"/>
          </p:nvPr>
        </p:nvSpPr>
        <p:spPr>
          <a:xfrm>
            <a:off x="-83395" y="147749"/>
            <a:ext cx="3667835" cy="891974"/>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N" sz="4000" dirty="0">
                <a:solidFill>
                  <a:schemeClr val="bg1">
                    <a:lumMod val="40000"/>
                    <a:lumOff val="60000"/>
                  </a:schemeClr>
                </a:solidFill>
                <a:latin typeface="Times New Roman" panose="02020603050405020304" pitchFamily="18" charset="0"/>
                <a:cs typeface="Times New Roman" panose="02020603050405020304" pitchFamily="18" charset="0"/>
                <a:sym typeface="Anton"/>
              </a:rPr>
              <a:t>Interp</a:t>
            </a:r>
            <a:r>
              <a:rPr lang="en-IN" sz="4000" dirty="0">
                <a:solidFill>
                  <a:schemeClr val="tx2"/>
                </a:solidFill>
                <a:latin typeface="Times New Roman" panose="02020603050405020304" pitchFamily="18" charset="0"/>
                <a:cs typeface="Times New Roman" panose="02020603050405020304" pitchFamily="18" charset="0"/>
                <a:sym typeface="Anton"/>
              </a:rPr>
              <a:t>retation</a:t>
            </a:r>
            <a:r>
              <a:rPr lang="en-IN" sz="4000" dirty="0">
                <a:solidFill>
                  <a:schemeClr val="bg1">
                    <a:lumMod val="40000"/>
                    <a:lumOff val="60000"/>
                  </a:schemeClr>
                </a:solidFill>
                <a:latin typeface="Times New Roman" panose="02020603050405020304" pitchFamily="18" charset="0"/>
                <a:cs typeface="Times New Roman" panose="02020603050405020304" pitchFamily="18" charset="0"/>
                <a:sym typeface="Anton"/>
              </a:rPr>
              <a:t>:</a:t>
            </a:r>
            <a:endParaRPr sz="4000" dirty="0">
              <a:solidFill>
                <a:schemeClr val="bg1">
                  <a:lumMod val="40000"/>
                  <a:lumOff val="60000"/>
                </a:schemeClr>
              </a:solidFill>
              <a:latin typeface="Times New Roman" panose="02020603050405020304" pitchFamily="18" charset="0"/>
              <a:cs typeface="Times New Roman" panose="02020603050405020304" pitchFamily="18" charset="0"/>
              <a:sym typeface="Anton"/>
            </a:endParaRPr>
          </a:p>
        </p:txBody>
      </p:sp>
      <p:cxnSp>
        <p:nvCxnSpPr>
          <p:cNvPr id="143" name="Google Shape;143;p28"/>
          <p:cNvCxnSpPr>
            <a:cxnSpLocks/>
          </p:cNvCxnSpPr>
          <p:nvPr/>
        </p:nvCxnSpPr>
        <p:spPr>
          <a:xfrm>
            <a:off x="6151750" y="-92149"/>
            <a:ext cx="0" cy="5429693"/>
          </a:xfrm>
          <a:prstGeom prst="straightConnector1">
            <a:avLst/>
          </a:prstGeom>
          <a:noFill/>
          <a:ln w="19050" cap="flat" cmpd="sng">
            <a:solidFill>
              <a:schemeClr val="lt2"/>
            </a:solidFill>
            <a:prstDash val="solid"/>
            <a:round/>
            <a:headEnd type="oval" w="med" len="med"/>
            <a:tailEnd type="oval" w="med" len="med"/>
          </a:ln>
        </p:spPr>
      </p:cxnSp>
      <p:sp>
        <p:nvSpPr>
          <p:cNvPr id="148" name="Google Shape;148;p28"/>
          <p:cNvSpPr txBox="1"/>
          <p:nvPr/>
        </p:nvSpPr>
        <p:spPr>
          <a:xfrm>
            <a:off x="6255974" y="361337"/>
            <a:ext cx="2888025" cy="626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lt2"/>
              </a:solidFill>
              <a:latin typeface="Times New Roman" panose="02020603050405020304" pitchFamily="18" charset="0"/>
              <a:ea typeface="Fira Sans Condensed Light"/>
              <a:cs typeface="Times New Roman" panose="02020603050405020304" pitchFamily="18" charset="0"/>
              <a:sym typeface="Fira Sans Condensed Light"/>
            </a:endParaRPr>
          </a:p>
        </p:txBody>
      </p:sp>
      <p:sp>
        <p:nvSpPr>
          <p:cNvPr id="52" name="Google Shape;149;p28">
            <a:extLst>
              <a:ext uri="{FF2B5EF4-FFF2-40B4-BE49-F238E27FC236}">
                <a16:creationId xmlns:a16="http://schemas.microsoft.com/office/drawing/2014/main" id="{29C9AC4C-E463-4160-9AB3-24799DA43E78}"/>
              </a:ext>
            </a:extLst>
          </p:cNvPr>
          <p:cNvSpPr txBox="1"/>
          <p:nvPr/>
        </p:nvSpPr>
        <p:spPr>
          <a:xfrm>
            <a:off x="5272960" y="4784299"/>
            <a:ext cx="758372" cy="626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2400" b="1" dirty="0">
              <a:solidFill>
                <a:schemeClr val="bg1">
                  <a:lumMod val="40000"/>
                  <a:lumOff val="60000"/>
                </a:schemeClr>
              </a:solidFill>
              <a:latin typeface="Times New Roman" panose="02020603050405020304" pitchFamily="18" charset="0"/>
              <a:ea typeface="Rajdhani"/>
              <a:cs typeface="Times New Roman" panose="02020603050405020304" pitchFamily="18" charset="0"/>
              <a:sym typeface="Rajdhani"/>
            </a:endParaRPr>
          </a:p>
        </p:txBody>
      </p:sp>
      <p:sp>
        <p:nvSpPr>
          <p:cNvPr id="53" name="Google Shape;148;p28">
            <a:extLst>
              <a:ext uri="{FF2B5EF4-FFF2-40B4-BE49-F238E27FC236}">
                <a16:creationId xmlns:a16="http://schemas.microsoft.com/office/drawing/2014/main" id="{F6AEDCCC-5455-4C25-8463-D9594CAC96F6}"/>
              </a:ext>
            </a:extLst>
          </p:cNvPr>
          <p:cNvSpPr txBox="1"/>
          <p:nvPr/>
        </p:nvSpPr>
        <p:spPr>
          <a:xfrm>
            <a:off x="6255974" y="4784299"/>
            <a:ext cx="2063723" cy="626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dirty="0">
              <a:solidFill>
                <a:schemeClr val="lt2"/>
              </a:solidFill>
              <a:latin typeface="Times New Roman" panose="02020603050405020304" pitchFamily="18" charset="0"/>
              <a:ea typeface="Fira Sans Condensed Light"/>
              <a:cs typeface="Times New Roman" panose="02020603050405020304" pitchFamily="18" charset="0"/>
              <a:sym typeface="Fira Sans Condensed Light"/>
            </a:endParaRPr>
          </a:p>
        </p:txBody>
      </p:sp>
      <p:pic>
        <p:nvPicPr>
          <p:cNvPr id="3" name="Picture 2"/>
          <p:cNvPicPr>
            <a:picLocks noChangeAspect="1"/>
          </p:cNvPicPr>
          <p:nvPr/>
        </p:nvPicPr>
        <p:blipFill>
          <a:blip r:embed="rId3"/>
          <a:stretch>
            <a:fillRect/>
          </a:stretch>
        </p:blipFill>
        <p:spPr>
          <a:xfrm>
            <a:off x="229638" y="987738"/>
            <a:ext cx="5754228" cy="3796562"/>
          </a:xfrm>
          <a:prstGeom prst="rect">
            <a:avLst/>
          </a:prstGeom>
        </p:spPr>
      </p:pic>
      <p:sp>
        <p:nvSpPr>
          <p:cNvPr id="31" name="Callout: Bent Line 30">
            <a:extLst>
              <a:ext uri="{FF2B5EF4-FFF2-40B4-BE49-F238E27FC236}">
                <a16:creationId xmlns:a16="http://schemas.microsoft.com/office/drawing/2014/main" id="{F35A9C45-E088-3B89-F9FD-841BB4C3DD69}"/>
              </a:ext>
            </a:extLst>
          </p:cNvPr>
          <p:cNvSpPr/>
          <p:nvPr/>
        </p:nvSpPr>
        <p:spPr>
          <a:xfrm>
            <a:off x="6538756" y="695336"/>
            <a:ext cx="2180305" cy="3165464"/>
          </a:xfrm>
          <a:prstGeom prst="borderCallout2">
            <a:avLst>
              <a:gd name="adj1" fmla="val 23261"/>
              <a:gd name="adj2" fmla="val -769"/>
              <a:gd name="adj3" fmla="val 18374"/>
              <a:gd name="adj4" fmla="val -13997"/>
              <a:gd name="adj5" fmla="val 47586"/>
              <a:gd name="adj6" fmla="val -41736"/>
            </a:avLst>
          </a:prstGeom>
          <a:solidFill>
            <a:schemeClr val="accent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accent4"/>
                </a:solidFill>
              </a:rPr>
              <a:t>The right-skew indicates that there are some cases of extended absences, which might be worth investigating to identify potential causes and address them. The majority of absences fall within the 2-10 hour range, which could be considered typical.</a:t>
            </a:r>
            <a:endParaRPr lang="en-IN" dirty="0">
              <a:solidFill>
                <a:schemeClr val="accent4"/>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95802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2" nodeType="withEffect">
                                  <p:stCondLst>
                                    <p:cond delay="0"/>
                                  </p:stCondLst>
                                  <p:childTnLst>
                                    <p:set>
                                      <p:cBhvr>
                                        <p:cTn id="6" dur="1" fill="hold">
                                          <p:stCondLst>
                                            <p:cond delay="0"/>
                                          </p:stCondLst>
                                        </p:cTn>
                                        <p:tgtEl>
                                          <p:spTgt spid="31"/>
                                        </p:tgtEl>
                                        <p:attrNameLst>
                                          <p:attrName>style.visibility</p:attrName>
                                        </p:attrNameLst>
                                      </p:cBhvr>
                                      <p:to>
                                        <p:strVal val="hidden"/>
                                      </p:to>
                                    </p:set>
                                  </p:childTnLst>
                                </p:cTn>
                              </p:par>
                              <p:par>
                                <p:cTn id="7" presetID="22" presetClass="entr" presetSubtype="8"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animEffect transition="in" filter="wipe(left)">
                                      <p:cBhvr>
                                        <p:cTn id="9" dur="500"/>
                                        <p:tgtEl>
                                          <p:spTgt spid="31"/>
                                        </p:tgtEl>
                                      </p:cBhvr>
                                    </p:animEffect>
                                  </p:childTnLst>
                                </p:cTn>
                              </p:par>
                              <p:par>
                                <p:cTn id="10" presetID="1" presetClass="exit" presetSubtype="0" fill="hold" grpId="1" nodeType="withEffect">
                                  <p:stCondLst>
                                    <p:cond delay="0"/>
                                  </p:stCondLst>
                                  <p:childTnLst>
                                    <p:set>
                                      <p:cBhvr>
                                        <p:cTn id="11" dur="1" fill="hold">
                                          <p:stCondLst>
                                            <p:cond delay="0"/>
                                          </p:stCondLst>
                                        </p:cTn>
                                        <p:tgtEl>
                                          <p:spTgt spid="31"/>
                                        </p:tgtEl>
                                        <p:attrNameLst>
                                          <p:attrName>style.visibility</p:attrName>
                                        </p:attrNameLst>
                                      </p:cBhvr>
                                      <p:to>
                                        <p:strVal val="hidden"/>
                                      </p:to>
                                    </p:set>
                                  </p:childTnLst>
                                </p:cTn>
                              </p:par>
                              <p:par>
                                <p:cTn id="12" presetID="1" presetClass="exit" presetSubtype="0" fill="hold" grpId="3" nodeType="withEffect">
                                  <p:stCondLst>
                                    <p:cond delay="0"/>
                                  </p:stCondLst>
                                  <p:childTnLst>
                                    <p:set>
                                      <p:cBhvr>
                                        <p:cTn id="13" dur="1" fill="hold">
                                          <p:stCondLst>
                                            <p:cond delay="0"/>
                                          </p:stCondLst>
                                        </p:cTn>
                                        <p:tgtEl>
                                          <p:spTgt spid="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1" grpId="1" animBg="1"/>
      <p:bldP spid="31" grpId="2" animBg="1"/>
      <p:bldP spid="31" grpId="3"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41"/>
        <p:cNvGrpSpPr/>
        <p:nvPr/>
      </p:nvGrpSpPr>
      <p:grpSpPr>
        <a:xfrm>
          <a:off x="0" y="0"/>
          <a:ext cx="0" cy="0"/>
          <a:chOff x="0" y="0"/>
          <a:chExt cx="0" cy="0"/>
        </a:xfrm>
      </p:grpSpPr>
      <p:sp>
        <p:nvSpPr>
          <p:cNvPr id="142" name="Google Shape;142;p28"/>
          <p:cNvSpPr txBox="1">
            <a:spLocks noGrp="1"/>
          </p:cNvSpPr>
          <p:nvPr>
            <p:ph type="title"/>
          </p:nvPr>
        </p:nvSpPr>
        <p:spPr>
          <a:xfrm>
            <a:off x="-90920" y="2157"/>
            <a:ext cx="3667835" cy="891974"/>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N" sz="4000" dirty="0">
                <a:solidFill>
                  <a:schemeClr val="bg1">
                    <a:lumMod val="40000"/>
                    <a:lumOff val="60000"/>
                  </a:schemeClr>
                </a:solidFill>
                <a:latin typeface="Times New Roman" panose="02020603050405020304" pitchFamily="18" charset="0"/>
                <a:cs typeface="Times New Roman" panose="02020603050405020304" pitchFamily="18" charset="0"/>
                <a:sym typeface="Anton"/>
              </a:rPr>
              <a:t>Interp</a:t>
            </a:r>
            <a:r>
              <a:rPr lang="en-IN" sz="4000" dirty="0">
                <a:solidFill>
                  <a:schemeClr val="tx2"/>
                </a:solidFill>
                <a:latin typeface="Times New Roman" panose="02020603050405020304" pitchFamily="18" charset="0"/>
                <a:cs typeface="Times New Roman" panose="02020603050405020304" pitchFamily="18" charset="0"/>
                <a:sym typeface="Anton"/>
              </a:rPr>
              <a:t>retation</a:t>
            </a:r>
            <a:r>
              <a:rPr lang="en-IN" sz="4000" dirty="0">
                <a:solidFill>
                  <a:schemeClr val="bg1">
                    <a:lumMod val="40000"/>
                    <a:lumOff val="60000"/>
                  </a:schemeClr>
                </a:solidFill>
                <a:latin typeface="Times New Roman" panose="02020603050405020304" pitchFamily="18" charset="0"/>
                <a:cs typeface="Times New Roman" panose="02020603050405020304" pitchFamily="18" charset="0"/>
                <a:sym typeface="Anton"/>
              </a:rPr>
              <a:t>:</a:t>
            </a:r>
            <a:endParaRPr sz="4000" dirty="0">
              <a:solidFill>
                <a:schemeClr val="bg1">
                  <a:lumMod val="40000"/>
                  <a:lumOff val="60000"/>
                </a:schemeClr>
              </a:solidFill>
              <a:latin typeface="Times New Roman" panose="02020603050405020304" pitchFamily="18" charset="0"/>
              <a:cs typeface="Times New Roman" panose="02020603050405020304" pitchFamily="18" charset="0"/>
              <a:sym typeface="Anton"/>
            </a:endParaRPr>
          </a:p>
        </p:txBody>
      </p:sp>
      <p:cxnSp>
        <p:nvCxnSpPr>
          <p:cNvPr id="143" name="Google Shape;143;p28"/>
          <p:cNvCxnSpPr>
            <a:cxnSpLocks/>
          </p:cNvCxnSpPr>
          <p:nvPr/>
        </p:nvCxnSpPr>
        <p:spPr>
          <a:xfrm>
            <a:off x="6151750" y="-92149"/>
            <a:ext cx="0" cy="5429693"/>
          </a:xfrm>
          <a:prstGeom prst="straightConnector1">
            <a:avLst/>
          </a:prstGeom>
          <a:noFill/>
          <a:ln w="19050" cap="flat" cmpd="sng">
            <a:solidFill>
              <a:schemeClr val="lt2"/>
            </a:solidFill>
            <a:prstDash val="solid"/>
            <a:round/>
            <a:headEnd type="oval" w="med" len="med"/>
            <a:tailEnd type="oval" w="med" len="med"/>
          </a:ln>
        </p:spPr>
      </p:cxnSp>
      <p:sp>
        <p:nvSpPr>
          <p:cNvPr id="52" name="Google Shape;149;p28">
            <a:extLst>
              <a:ext uri="{FF2B5EF4-FFF2-40B4-BE49-F238E27FC236}">
                <a16:creationId xmlns:a16="http://schemas.microsoft.com/office/drawing/2014/main" id="{29C9AC4C-E463-4160-9AB3-24799DA43E78}"/>
              </a:ext>
            </a:extLst>
          </p:cNvPr>
          <p:cNvSpPr txBox="1"/>
          <p:nvPr/>
        </p:nvSpPr>
        <p:spPr>
          <a:xfrm>
            <a:off x="5272960" y="4784299"/>
            <a:ext cx="758372" cy="626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2400" b="1" dirty="0">
              <a:solidFill>
                <a:schemeClr val="bg1">
                  <a:lumMod val="40000"/>
                  <a:lumOff val="60000"/>
                </a:schemeClr>
              </a:solidFill>
              <a:latin typeface="Times New Roman" panose="02020603050405020304" pitchFamily="18" charset="0"/>
              <a:ea typeface="Rajdhani"/>
              <a:cs typeface="Times New Roman" panose="02020603050405020304" pitchFamily="18" charset="0"/>
              <a:sym typeface="Rajdhani"/>
            </a:endParaRPr>
          </a:p>
        </p:txBody>
      </p:sp>
      <p:sp>
        <p:nvSpPr>
          <p:cNvPr id="53" name="Google Shape;148;p28">
            <a:extLst>
              <a:ext uri="{FF2B5EF4-FFF2-40B4-BE49-F238E27FC236}">
                <a16:creationId xmlns:a16="http://schemas.microsoft.com/office/drawing/2014/main" id="{F6AEDCCC-5455-4C25-8463-D9594CAC96F6}"/>
              </a:ext>
            </a:extLst>
          </p:cNvPr>
          <p:cNvSpPr txBox="1"/>
          <p:nvPr/>
        </p:nvSpPr>
        <p:spPr>
          <a:xfrm>
            <a:off x="6255974" y="4784299"/>
            <a:ext cx="2063723" cy="626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dirty="0">
              <a:solidFill>
                <a:schemeClr val="lt2"/>
              </a:solidFill>
              <a:latin typeface="Times New Roman" panose="02020603050405020304" pitchFamily="18" charset="0"/>
              <a:ea typeface="Fira Sans Condensed Light"/>
              <a:cs typeface="Times New Roman" panose="02020603050405020304" pitchFamily="18" charset="0"/>
              <a:sym typeface="Fira Sans Condensed Light"/>
            </a:endParaRPr>
          </a:p>
        </p:txBody>
      </p:sp>
      <p:sp>
        <p:nvSpPr>
          <p:cNvPr id="12" name="Callout: Bent Line 11">
            <a:extLst>
              <a:ext uri="{FF2B5EF4-FFF2-40B4-BE49-F238E27FC236}">
                <a16:creationId xmlns:a16="http://schemas.microsoft.com/office/drawing/2014/main" id="{6C319651-3B83-E64D-1C4F-A326BB1A041A}"/>
              </a:ext>
            </a:extLst>
          </p:cNvPr>
          <p:cNvSpPr/>
          <p:nvPr/>
        </p:nvSpPr>
        <p:spPr>
          <a:xfrm>
            <a:off x="6329033" y="448144"/>
            <a:ext cx="2662014" cy="4147769"/>
          </a:xfrm>
          <a:prstGeom prst="borderCallout2">
            <a:avLst>
              <a:gd name="adj1" fmla="val 18750"/>
              <a:gd name="adj2" fmla="val -8333"/>
              <a:gd name="adj3" fmla="val 18750"/>
              <a:gd name="adj4" fmla="val -16667"/>
              <a:gd name="adj5" fmla="val 31360"/>
              <a:gd name="adj6" fmla="val -58594"/>
            </a:avLst>
          </a:prstGeom>
          <a:solidFill>
            <a:schemeClr val="accent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solidFill>
                  <a:schemeClr val="accent4"/>
                </a:solidFill>
              </a:rPr>
              <a:t>There appears to be a general trend of higher absenteeism rates among younger age groups. Younger employees (27-30): While there's some variation, this group generally has higher absenteeism rates compared to older age groups. Middle-aged employees (31-45): This age range consistently shows lower absenteeism rates. This could be attributed to factors like greater work experience, stability in personal life, or peak physical health. Older employees (46+): Absenteeism rates vary significantly within this group. Some age groups (e.g., 46-47) have higher absenteeism, while others (e.g., 51-52) have lower rates. This might be influenced by health conditions, retirement planning, or other personal factors.</a:t>
            </a:r>
            <a:endParaRPr lang="en-IN" sz="1200" dirty="0">
              <a:solidFill>
                <a:schemeClr val="accent4"/>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609600" y="2401924"/>
            <a:ext cx="4663360" cy="2695575"/>
          </a:xfrm>
          <a:prstGeom prst="rect">
            <a:avLst/>
          </a:prstGeom>
        </p:spPr>
      </p:pic>
      <p:pic>
        <p:nvPicPr>
          <p:cNvPr id="5" name="Picture 4"/>
          <p:cNvPicPr>
            <a:picLocks noChangeAspect="1"/>
          </p:cNvPicPr>
          <p:nvPr/>
        </p:nvPicPr>
        <p:blipFill>
          <a:blip r:embed="rId4"/>
          <a:stretch>
            <a:fillRect/>
          </a:stretch>
        </p:blipFill>
        <p:spPr>
          <a:xfrm>
            <a:off x="236130" y="707599"/>
            <a:ext cx="2583269" cy="1607942"/>
          </a:xfrm>
          <a:prstGeom prst="rect">
            <a:avLst/>
          </a:prstGeom>
        </p:spPr>
      </p:pic>
      <p:pic>
        <p:nvPicPr>
          <p:cNvPr id="6" name="Picture 5"/>
          <p:cNvPicPr>
            <a:picLocks noChangeAspect="1"/>
          </p:cNvPicPr>
          <p:nvPr/>
        </p:nvPicPr>
        <p:blipFill>
          <a:blip r:embed="rId5"/>
          <a:stretch>
            <a:fillRect/>
          </a:stretch>
        </p:blipFill>
        <p:spPr>
          <a:xfrm>
            <a:off x="2996681" y="707599"/>
            <a:ext cx="2655465" cy="1607942"/>
          </a:xfrm>
          <a:prstGeom prst="rect">
            <a:avLst/>
          </a:prstGeom>
        </p:spPr>
      </p:pic>
    </p:spTree>
    <p:extLst>
      <p:ext uri="{BB962C8B-B14F-4D97-AF65-F5344CB8AC3E}">
        <p14:creationId xmlns:p14="http://schemas.microsoft.com/office/powerpoint/2010/main" val="23233164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41"/>
        <p:cNvGrpSpPr/>
        <p:nvPr/>
      </p:nvGrpSpPr>
      <p:grpSpPr>
        <a:xfrm>
          <a:off x="0" y="0"/>
          <a:ext cx="0" cy="0"/>
          <a:chOff x="0" y="0"/>
          <a:chExt cx="0" cy="0"/>
        </a:xfrm>
      </p:grpSpPr>
      <p:sp>
        <p:nvSpPr>
          <p:cNvPr id="142" name="Google Shape;142;p28"/>
          <p:cNvSpPr txBox="1">
            <a:spLocks noGrp="1"/>
          </p:cNvSpPr>
          <p:nvPr>
            <p:ph type="title"/>
          </p:nvPr>
        </p:nvSpPr>
        <p:spPr>
          <a:xfrm>
            <a:off x="-90920" y="2157"/>
            <a:ext cx="3667835" cy="891974"/>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N" sz="4000" dirty="0">
                <a:solidFill>
                  <a:schemeClr val="bg1">
                    <a:lumMod val="40000"/>
                    <a:lumOff val="60000"/>
                  </a:schemeClr>
                </a:solidFill>
                <a:latin typeface="Times New Roman" panose="02020603050405020304" pitchFamily="18" charset="0"/>
                <a:cs typeface="Times New Roman" panose="02020603050405020304" pitchFamily="18" charset="0"/>
                <a:sym typeface="Anton"/>
              </a:rPr>
              <a:t>Interp</a:t>
            </a:r>
            <a:r>
              <a:rPr lang="en-IN" sz="4000" dirty="0">
                <a:solidFill>
                  <a:schemeClr val="tx2"/>
                </a:solidFill>
                <a:latin typeface="Times New Roman" panose="02020603050405020304" pitchFamily="18" charset="0"/>
                <a:cs typeface="Times New Roman" panose="02020603050405020304" pitchFamily="18" charset="0"/>
                <a:sym typeface="Anton"/>
              </a:rPr>
              <a:t>retation</a:t>
            </a:r>
            <a:r>
              <a:rPr lang="en-IN" sz="4000" dirty="0">
                <a:solidFill>
                  <a:schemeClr val="bg1">
                    <a:lumMod val="40000"/>
                    <a:lumOff val="60000"/>
                  </a:schemeClr>
                </a:solidFill>
                <a:latin typeface="Times New Roman" panose="02020603050405020304" pitchFamily="18" charset="0"/>
                <a:cs typeface="Times New Roman" panose="02020603050405020304" pitchFamily="18" charset="0"/>
                <a:sym typeface="Anton"/>
              </a:rPr>
              <a:t>:</a:t>
            </a:r>
            <a:endParaRPr sz="4000" dirty="0">
              <a:solidFill>
                <a:schemeClr val="bg1">
                  <a:lumMod val="40000"/>
                  <a:lumOff val="60000"/>
                </a:schemeClr>
              </a:solidFill>
              <a:latin typeface="Times New Roman" panose="02020603050405020304" pitchFamily="18" charset="0"/>
              <a:cs typeface="Times New Roman" panose="02020603050405020304" pitchFamily="18" charset="0"/>
              <a:sym typeface="Anton"/>
            </a:endParaRPr>
          </a:p>
        </p:txBody>
      </p:sp>
      <p:cxnSp>
        <p:nvCxnSpPr>
          <p:cNvPr id="143" name="Google Shape;143;p28"/>
          <p:cNvCxnSpPr>
            <a:cxnSpLocks/>
          </p:cNvCxnSpPr>
          <p:nvPr/>
        </p:nvCxnSpPr>
        <p:spPr>
          <a:xfrm>
            <a:off x="6151750" y="-92149"/>
            <a:ext cx="0" cy="5429693"/>
          </a:xfrm>
          <a:prstGeom prst="straightConnector1">
            <a:avLst/>
          </a:prstGeom>
          <a:noFill/>
          <a:ln w="19050" cap="flat" cmpd="sng">
            <a:solidFill>
              <a:schemeClr val="lt2"/>
            </a:solidFill>
            <a:prstDash val="solid"/>
            <a:round/>
            <a:headEnd type="oval" w="med" len="med"/>
            <a:tailEnd type="oval" w="med" len="med"/>
          </a:ln>
        </p:spPr>
      </p:cxnSp>
      <p:sp>
        <p:nvSpPr>
          <p:cNvPr id="52" name="Google Shape;149;p28">
            <a:extLst>
              <a:ext uri="{FF2B5EF4-FFF2-40B4-BE49-F238E27FC236}">
                <a16:creationId xmlns:a16="http://schemas.microsoft.com/office/drawing/2014/main" id="{29C9AC4C-E463-4160-9AB3-24799DA43E78}"/>
              </a:ext>
            </a:extLst>
          </p:cNvPr>
          <p:cNvSpPr txBox="1"/>
          <p:nvPr/>
        </p:nvSpPr>
        <p:spPr>
          <a:xfrm>
            <a:off x="5307157" y="5190699"/>
            <a:ext cx="758372" cy="626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2400" b="1" dirty="0">
              <a:solidFill>
                <a:schemeClr val="bg1">
                  <a:lumMod val="40000"/>
                  <a:lumOff val="60000"/>
                </a:schemeClr>
              </a:solidFill>
              <a:latin typeface="Times New Roman" panose="02020603050405020304" pitchFamily="18" charset="0"/>
              <a:ea typeface="Rajdhani"/>
              <a:cs typeface="Times New Roman" panose="02020603050405020304" pitchFamily="18" charset="0"/>
              <a:sym typeface="Rajdhani"/>
            </a:endParaRPr>
          </a:p>
        </p:txBody>
      </p:sp>
      <p:sp>
        <p:nvSpPr>
          <p:cNvPr id="53" name="Google Shape;148;p28">
            <a:extLst>
              <a:ext uri="{FF2B5EF4-FFF2-40B4-BE49-F238E27FC236}">
                <a16:creationId xmlns:a16="http://schemas.microsoft.com/office/drawing/2014/main" id="{F6AEDCCC-5455-4C25-8463-D9594CAC96F6}"/>
              </a:ext>
            </a:extLst>
          </p:cNvPr>
          <p:cNvSpPr txBox="1"/>
          <p:nvPr/>
        </p:nvSpPr>
        <p:spPr>
          <a:xfrm>
            <a:off x="6255974" y="4784299"/>
            <a:ext cx="2063723" cy="626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dirty="0">
              <a:solidFill>
                <a:schemeClr val="lt2"/>
              </a:solidFill>
              <a:latin typeface="Times New Roman" panose="02020603050405020304" pitchFamily="18" charset="0"/>
              <a:ea typeface="Fira Sans Condensed Light"/>
              <a:cs typeface="Times New Roman" panose="02020603050405020304" pitchFamily="18" charset="0"/>
              <a:sym typeface="Fira Sans Condensed Light"/>
            </a:endParaRPr>
          </a:p>
        </p:txBody>
      </p:sp>
      <p:sp>
        <p:nvSpPr>
          <p:cNvPr id="2" name="High">
            <a:extLst>
              <a:ext uri="{FF2B5EF4-FFF2-40B4-BE49-F238E27FC236}">
                <a16:creationId xmlns:a16="http://schemas.microsoft.com/office/drawing/2014/main" id="{5E611023-B486-4801-1BA4-AFA7F7B23532}"/>
              </a:ext>
            </a:extLst>
          </p:cNvPr>
          <p:cNvSpPr/>
          <p:nvPr/>
        </p:nvSpPr>
        <p:spPr>
          <a:xfrm>
            <a:off x="269081" y="987737"/>
            <a:ext cx="1122826" cy="316628"/>
          </a:xfrm>
          <a:prstGeom prst="roundRect">
            <a:avLst>
              <a:gd name="adj" fmla="val 50000"/>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2"/>
                </a:solidFill>
                <a:latin typeface="Times New Roman" panose="02020603050405020304" pitchFamily="18" charset="0"/>
                <a:cs typeface="Times New Roman" panose="02020603050405020304" pitchFamily="18" charset="0"/>
                <a:sym typeface="Rajdhani"/>
              </a:rPr>
              <a:t>High</a:t>
            </a:r>
            <a:endParaRPr lang="en-IN" sz="4000" b="1" dirty="0">
              <a:solidFill>
                <a:schemeClr val="tx2"/>
              </a:solidFill>
              <a:latin typeface="Times New Roman" panose="02020603050405020304" pitchFamily="18" charset="0"/>
              <a:cs typeface="Times New Roman" panose="02020603050405020304" pitchFamily="18" charset="0"/>
              <a:sym typeface="Rajdhani"/>
            </a:endParaRPr>
          </a:p>
        </p:txBody>
      </p:sp>
      <p:sp>
        <p:nvSpPr>
          <p:cNvPr id="5" name="Medium">
            <a:extLst>
              <a:ext uri="{FF2B5EF4-FFF2-40B4-BE49-F238E27FC236}">
                <a16:creationId xmlns:a16="http://schemas.microsoft.com/office/drawing/2014/main" id="{8EB52BCB-D06D-B94C-1C92-BA9D61A3978B}"/>
              </a:ext>
            </a:extLst>
          </p:cNvPr>
          <p:cNvSpPr/>
          <p:nvPr/>
        </p:nvSpPr>
        <p:spPr>
          <a:xfrm>
            <a:off x="2251402" y="987737"/>
            <a:ext cx="1122826" cy="316628"/>
          </a:xfrm>
          <a:prstGeom prst="roundRect">
            <a:avLst>
              <a:gd name="adj" fmla="val 50000"/>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2"/>
                </a:solidFill>
                <a:latin typeface="Times New Roman" panose="02020603050405020304" pitchFamily="18" charset="0"/>
                <a:cs typeface="Times New Roman" panose="02020603050405020304" pitchFamily="18" charset="0"/>
                <a:sym typeface="Rajdhani"/>
              </a:rPr>
              <a:t>Medium</a:t>
            </a:r>
            <a:endParaRPr lang="en-IN" sz="4000" b="1" dirty="0">
              <a:solidFill>
                <a:schemeClr val="tx2"/>
              </a:solidFill>
              <a:latin typeface="Times New Roman" panose="02020603050405020304" pitchFamily="18" charset="0"/>
              <a:cs typeface="Times New Roman" panose="02020603050405020304" pitchFamily="18" charset="0"/>
              <a:sym typeface="Rajdhani"/>
            </a:endParaRPr>
          </a:p>
        </p:txBody>
      </p:sp>
      <p:sp>
        <p:nvSpPr>
          <p:cNvPr id="6" name="Low">
            <a:extLst>
              <a:ext uri="{FF2B5EF4-FFF2-40B4-BE49-F238E27FC236}">
                <a16:creationId xmlns:a16="http://schemas.microsoft.com/office/drawing/2014/main" id="{982E02C2-14BB-3758-44A1-2C8A083EA216}"/>
              </a:ext>
            </a:extLst>
          </p:cNvPr>
          <p:cNvSpPr/>
          <p:nvPr/>
        </p:nvSpPr>
        <p:spPr>
          <a:xfrm>
            <a:off x="4233722" y="987737"/>
            <a:ext cx="1122826" cy="316628"/>
          </a:xfrm>
          <a:prstGeom prst="roundRect">
            <a:avLst>
              <a:gd name="adj" fmla="val 50000"/>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2"/>
                </a:solidFill>
                <a:latin typeface="Times New Roman" panose="02020603050405020304" pitchFamily="18" charset="0"/>
                <a:cs typeface="Times New Roman" panose="02020603050405020304" pitchFamily="18" charset="0"/>
                <a:sym typeface="Rajdhani"/>
              </a:rPr>
              <a:t>Low</a:t>
            </a:r>
            <a:endParaRPr lang="en-IN" sz="4000" b="1" dirty="0">
              <a:solidFill>
                <a:schemeClr val="tx2"/>
              </a:solidFill>
              <a:latin typeface="Times New Roman" panose="02020603050405020304" pitchFamily="18" charset="0"/>
              <a:cs typeface="Times New Roman" panose="02020603050405020304" pitchFamily="18" charset="0"/>
              <a:sym typeface="Rajdhani"/>
            </a:endParaRPr>
          </a:p>
        </p:txBody>
      </p:sp>
      <p:pic>
        <p:nvPicPr>
          <p:cNvPr id="19" name="Picture 18">
            <a:extLst>
              <a:ext uri="{FF2B5EF4-FFF2-40B4-BE49-F238E27FC236}">
                <a16:creationId xmlns:a16="http://schemas.microsoft.com/office/drawing/2014/main" id="{32CB92EF-190E-67A7-E26B-B39CCCC2846C}"/>
              </a:ext>
            </a:extLst>
          </p:cNvPr>
          <p:cNvPicPr>
            <a:picLocks noChangeAspect="1"/>
          </p:cNvPicPr>
          <p:nvPr/>
        </p:nvPicPr>
        <p:blipFill>
          <a:blip r:embed="rId3"/>
          <a:srcRect/>
          <a:stretch/>
        </p:blipFill>
        <p:spPr>
          <a:xfrm>
            <a:off x="532231" y="1642140"/>
            <a:ext cx="5087285" cy="3163585"/>
          </a:xfrm>
          <a:prstGeom prst="rect">
            <a:avLst/>
          </a:prstGeom>
        </p:spPr>
      </p:pic>
      <p:pic>
        <p:nvPicPr>
          <p:cNvPr id="23" name="Picture 22">
            <a:extLst>
              <a:ext uri="{FF2B5EF4-FFF2-40B4-BE49-F238E27FC236}">
                <a16:creationId xmlns:a16="http://schemas.microsoft.com/office/drawing/2014/main" id="{372AAD4F-0507-D06C-53E2-2233AF68D694}"/>
              </a:ext>
            </a:extLst>
          </p:cNvPr>
          <p:cNvPicPr>
            <a:picLocks noChangeAspect="1"/>
          </p:cNvPicPr>
          <p:nvPr/>
        </p:nvPicPr>
        <p:blipFill>
          <a:blip r:embed="rId4"/>
          <a:srcRect/>
          <a:stretch/>
        </p:blipFill>
        <p:spPr>
          <a:xfrm>
            <a:off x="532231" y="1641325"/>
            <a:ext cx="5088595" cy="3164400"/>
          </a:xfrm>
          <a:prstGeom prst="rect">
            <a:avLst/>
          </a:prstGeom>
        </p:spPr>
      </p:pic>
      <p:pic>
        <p:nvPicPr>
          <p:cNvPr id="25" name="Picture 24">
            <a:extLst>
              <a:ext uri="{FF2B5EF4-FFF2-40B4-BE49-F238E27FC236}">
                <a16:creationId xmlns:a16="http://schemas.microsoft.com/office/drawing/2014/main" id="{1954FE74-CD50-F1B7-1CA3-0A403D72C88E}"/>
              </a:ext>
            </a:extLst>
          </p:cNvPr>
          <p:cNvPicPr>
            <a:picLocks noChangeAspect="1"/>
          </p:cNvPicPr>
          <p:nvPr/>
        </p:nvPicPr>
        <p:blipFill>
          <a:blip r:embed="rId5"/>
          <a:srcRect/>
          <a:stretch/>
        </p:blipFill>
        <p:spPr>
          <a:xfrm>
            <a:off x="530921" y="1641325"/>
            <a:ext cx="5064536" cy="3164400"/>
          </a:xfrm>
          <a:prstGeom prst="rect">
            <a:avLst/>
          </a:prstGeom>
        </p:spPr>
      </p:pic>
      <p:sp>
        <p:nvSpPr>
          <p:cNvPr id="26" name="Callout: Bent Line 25">
            <a:extLst>
              <a:ext uri="{FF2B5EF4-FFF2-40B4-BE49-F238E27FC236}">
                <a16:creationId xmlns:a16="http://schemas.microsoft.com/office/drawing/2014/main" id="{B1DA2350-8786-2FF2-9ED3-AEFD5E2F0D22}"/>
              </a:ext>
            </a:extLst>
          </p:cNvPr>
          <p:cNvSpPr/>
          <p:nvPr/>
        </p:nvSpPr>
        <p:spPr>
          <a:xfrm>
            <a:off x="6705083" y="1845495"/>
            <a:ext cx="2063721" cy="1156445"/>
          </a:xfrm>
          <a:prstGeom prst="borderCallout2">
            <a:avLst/>
          </a:prstGeom>
          <a:solidFill>
            <a:schemeClr val="accent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lt2"/>
                </a:solidFill>
                <a:latin typeface="Times New Roman" panose="02020603050405020304" pitchFamily="18" charset="0"/>
                <a:cs typeface="Times New Roman" panose="02020603050405020304" pitchFamily="18" charset="0"/>
              </a:rPr>
              <a:t>Data scientist job roles has highly adopted AI among all other significantly by 14.29%. </a:t>
            </a:r>
          </a:p>
        </p:txBody>
      </p:sp>
      <p:sp>
        <p:nvSpPr>
          <p:cNvPr id="31" name="Callout: Bent Line 30">
            <a:extLst>
              <a:ext uri="{FF2B5EF4-FFF2-40B4-BE49-F238E27FC236}">
                <a16:creationId xmlns:a16="http://schemas.microsoft.com/office/drawing/2014/main" id="{F35A9C45-E088-3B89-F9FD-841BB4C3DD69}"/>
              </a:ext>
            </a:extLst>
          </p:cNvPr>
          <p:cNvSpPr/>
          <p:nvPr/>
        </p:nvSpPr>
        <p:spPr>
          <a:xfrm>
            <a:off x="6479010" y="457200"/>
            <a:ext cx="2537990" cy="4089399"/>
          </a:xfrm>
          <a:prstGeom prst="borderCallout2">
            <a:avLst>
              <a:gd name="adj1" fmla="val 17197"/>
              <a:gd name="adj2" fmla="val -62876"/>
              <a:gd name="adj3" fmla="val 23098"/>
              <a:gd name="adj4" fmla="val -33180"/>
              <a:gd name="adj5" fmla="val 96972"/>
              <a:gd name="adj6" fmla="val -53673"/>
            </a:avLst>
          </a:prstGeom>
          <a:solidFill>
            <a:schemeClr val="accent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accent4"/>
                </a:solidFill>
              </a:rPr>
              <a:t>Least count of Absence: Reasons 2-5: These likely refer to broad categories of diseases, such as cancer, blood disorders, metabolic diseases, and mental health conditions. Reasons 24 and 25: These might indicate medical procedures like blood donation and laboratory tests. Reasons 16 and 17: These could represent health issues related to pregnancy and childbirth, such as complications during or after birth, or congenital abnormalities.</a:t>
            </a:r>
            <a:endParaRPr lang="en-IN" dirty="0">
              <a:solidFill>
                <a:schemeClr val="accent4"/>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6"/>
          <a:stretch>
            <a:fillRect/>
          </a:stretch>
        </p:blipFill>
        <p:spPr>
          <a:xfrm>
            <a:off x="210818" y="894131"/>
            <a:ext cx="5768490" cy="3951657"/>
          </a:xfrm>
          <a:prstGeom prst="rect">
            <a:avLst/>
          </a:prstGeom>
        </p:spPr>
      </p:pic>
    </p:spTree>
    <p:extLst>
      <p:ext uri="{BB962C8B-B14F-4D97-AF65-F5344CB8AC3E}">
        <p14:creationId xmlns:p14="http://schemas.microsoft.com/office/powerpoint/2010/main" val="3102443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23"/>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9"/>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5"/>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3"/>
                                        </p:tgtEl>
                                        <p:attrNameLst>
                                          <p:attrName>style.visibility</p:attrName>
                                        </p:attrNameLst>
                                      </p:cBhvr>
                                      <p:to>
                                        <p:strVal val="visible"/>
                                      </p:to>
                                    </p:set>
                                  </p:childTnLst>
                                </p:cTn>
                              </p:par>
                              <p:par>
                                <p:cTn id="16" presetID="1" presetClass="exit" presetSubtype="0" fill="hold" nodeType="withEffect">
                                  <p:stCondLst>
                                    <p:cond delay="0"/>
                                  </p:stCondLst>
                                  <p:childTnLst>
                                    <p:set>
                                      <p:cBhvr>
                                        <p:cTn id="17" dur="1" fill="hold">
                                          <p:stCondLst>
                                            <p:cond delay="0"/>
                                          </p:stCondLst>
                                        </p:cTn>
                                        <p:tgtEl>
                                          <p:spTgt spid="19"/>
                                        </p:tgtEl>
                                        <p:attrNameLst>
                                          <p:attrName>style.visibility</p:attrName>
                                        </p:attrNameLst>
                                      </p:cBhvr>
                                      <p:to>
                                        <p:strVal val="hidden"/>
                                      </p:to>
                                    </p:set>
                                  </p:childTnLst>
                                </p:cTn>
                              </p:par>
                              <p:par>
                                <p:cTn id="18" presetID="1" presetClass="exit" presetSubtype="0" fill="hold" nodeType="withEffect">
                                  <p:stCondLst>
                                    <p:cond delay="0"/>
                                  </p:stCondLst>
                                  <p:childTnLst>
                                    <p:set>
                                      <p:cBhvr>
                                        <p:cTn id="19" dur="1" fill="hold">
                                          <p:stCondLst>
                                            <p:cond delay="0"/>
                                          </p:stCondLst>
                                        </p:cTn>
                                        <p:tgtEl>
                                          <p:spTgt spid="25"/>
                                        </p:tgtEl>
                                        <p:attrNameLst>
                                          <p:attrName>style.visibility</p:attrName>
                                        </p:attrNameLst>
                                      </p:cBhvr>
                                      <p:to>
                                        <p:strVal val="hidden"/>
                                      </p:to>
                                    </p:set>
                                  </p:childTnLst>
                                </p:cTn>
                              </p:par>
                              <p:par>
                                <p:cTn id="20" presetID="22" presetClass="entr" presetSubtype="8" fill="hold" grpId="0" nodeType="with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wipe(left)">
                                      <p:cBhvr>
                                        <p:cTn id="22" dur="500"/>
                                        <p:tgtEl>
                                          <p:spTgt spid="31"/>
                                        </p:tgtEl>
                                      </p:cBhvr>
                                    </p:animEffect>
                                  </p:childTnLst>
                                </p:cTn>
                              </p:par>
                            </p:childTnLst>
                          </p:cTn>
                        </p:par>
                      </p:childTnLst>
                    </p:cTn>
                  </p:par>
                </p:childTnLst>
              </p:cTn>
              <p:nextCondLst>
                <p:cond evt="onClick" delay="0">
                  <p:tgtEl>
                    <p:spTgt spid="5"/>
                  </p:tgtEl>
                </p:cond>
              </p:nextCondLst>
            </p:seq>
            <p:seq concurrent="1" nextAc="seek">
              <p:cTn id="23" restart="whenNotActive" fill="hold" evtFilter="cancelBubble" nodeType="interactiveSeq">
                <p:stCondLst>
                  <p:cond evt="onClick" delay="0">
                    <p:tgtEl>
                      <p:spTgt spid="2"/>
                    </p:tgtEl>
                  </p:cond>
                </p:stCondLst>
                <p:endSync evt="end" delay="0">
                  <p:rtn val="all"/>
                </p:endSync>
                <p:childTnLst>
                  <p:par>
                    <p:cTn id="24" fill="hold">
                      <p:stCondLst>
                        <p:cond delay="0"/>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9"/>
                                        </p:tgtEl>
                                        <p:attrNameLst>
                                          <p:attrName>style.visibility</p:attrName>
                                        </p:attrNameLst>
                                      </p:cBhvr>
                                      <p:to>
                                        <p:strVal val="visible"/>
                                      </p:to>
                                    </p:set>
                                  </p:childTnLst>
                                </p:cTn>
                              </p:par>
                              <p:par>
                                <p:cTn id="28" presetID="1" presetClass="exit" presetSubtype="0" fill="hold" nodeType="withEffect">
                                  <p:stCondLst>
                                    <p:cond delay="0"/>
                                  </p:stCondLst>
                                  <p:childTnLst>
                                    <p:set>
                                      <p:cBhvr>
                                        <p:cTn id="29" dur="1" fill="hold">
                                          <p:stCondLst>
                                            <p:cond delay="0"/>
                                          </p:stCondLst>
                                        </p:cTn>
                                        <p:tgtEl>
                                          <p:spTgt spid="23"/>
                                        </p:tgtEl>
                                        <p:attrNameLst>
                                          <p:attrName>style.visibility</p:attrName>
                                        </p:attrNameLst>
                                      </p:cBhvr>
                                      <p:to>
                                        <p:strVal val="hidden"/>
                                      </p:to>
                                    </p:set>
                                  </p:childTnLst>
                                </p:cTn>
                              </p:par>
                              <p:par>
                                <p:cTn id="30" presetID="1" presetClass="exit" presetSubtype="0" fill="hold" nodeType="withEffect">
                                  <p:stCondLst>
                                    <p:cond delay="0"/>
                                  </p:stCondLst>
                                  <p:childTnLst>
                                    <p:set>
                                      <p:cBhvr>
                                        <p:cTn id="31" dur="1" fill="hold">
                                          <p:stCondLst>
                                            <p:cond delay="0"/>
                                          </p:stCondLst>
                                        </p:cTn>
                                        <p:tgtEl>
                                          <p:spTgt spid="25"/>
                                        </p:tgtEl>
                                        <p:attrNameLst>
                                          <p:attrName>style.visibility</p:attrName>
                                        </p:attrNameLst>
                                      </p:cBhvr>
                                      <p:to>
                                        <p:strVal val="hidden"/>
                                      </p:to>
                                    </p:set>
                                  </p:childTnLst>
                                </p:cTn>
                              </p:par>
                              <p:par>
                                <p:cTn id="32" presetID="22" presetClass="entr" presetSubtype="8" fill="hold" grpId="0" nodeType="with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wipe(left)">
                                      <p:cBhvr>
                                        <p:cTn id="34" dur="500"/>
                                        <p:tgtEl>
                                          <p:spTgt spid="26"/>
                                        </p:tgtEl>
                                      </p:cBhvr>
                                    </p:animEffect>
                                  </p:childTnLst>
                                </p:cTn>
                              </p:par>
                              <p:par>
                                <p:cTn id="35" presetID="1" presetClass="exit" presetSubtype="0" fill="hold" grpId="2" nodeType="withEffect">
                                  <p:stCondLst>
                                    <p:cond delay="0"/>
                                  </p:stCondLst>
                                  <p:childTnLst>
                                    <p:set>
                                      <p:cBhvr>
                                        <p:cTn id="36" dur="1" fill="hold">
                                          <p:stCondLst>
                                            <p:cond delay="0"/>
                                          </p:stCondLst>
                                        </p:cTn>
                                        <p:tgtEl>
                                          <p:spTgt spid="31"/>
                                        </p:tgtEl>
                                        <p:attrNameLst>
                                          <p:attrName>style.visibility</p:attrName>
                                        </p:attrNameLst>
                                      </p:cBhvr>
                                      <p:to>
                                        <p:strVal val="hidden"/>
                                      </p:to>
                                    </p:set>
                                  </p:childTnLst>
                                </p:cTn>
                              </p:par>
                            </p:childTnLst>
                          </p:cTn>
                        </p:par>
                      </p:childTnLst>
                    </p:cTn>
                  </p:par>
                </p:childTnLst>
              </p:cTn>
              <p:nextCondLst>
                <p:cond evt="onClick" delay="0">
                  <p:tgtEl>
                    <p:spTgt spid="2"/>
                  </p:tgtEl>
                </p:cond>
              </p:nextCondLst>
            </p:seq>
            <p:seq concurrent="1" nextAc="seek">
              <p:cTn id="37" restart="whenNotActive" fill="hold" evtFilter="cancelBubble" nodeType="interactiveSeq">
                <p:stCondLst>
                  <p:cond evt="onClick" delay="0">
                    <p:tgtEl>
                      <p:spTgt spid="6"/>
                    </p:tgtEl>
                  </p:cond>
                </p:stCondLst>
                <p:endSync evt="end" delay="0">
                  <p:rtn val="all"/>
                </p:endSync>
                <p:childTnLst>
                  <p:par>
                    <p:cTn id="38" fill="hold">
                      <p:stCondLst>
                        <p:cond delay="0"/>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25"/>
                                        </p:tgtEl>
                                        <p:attrNameLst>
                                          <p:attrName>style.visibility</p:attrName>
                                        </p:attrNameLst>
                                      </p:cBhvr>
                                      <p:to>
                                        <p:strVal val="visible"/>
                                      </p:to>
                                    </p:set>
                                  </p:childTnLst>
                                </p:cTn>
                              </p:par>
                              <p:par>
                                <p:cTn id="42" presetID="1" presetClass="exit" presetSubtype="0" fill="hold" nodeType="withEffect">
                                  <p:stCondLst>
                                    <p:cond delay="0"/>
                                  </p:stCondLst>
                                  <p:childTnLst>
                                    <p:set>
                                      <p:cBhvr>
                                        <p:cTn id="43" dur="1" fill="hold">
                                          <p:stCondLst>
                                            <p:cond delay="0"/>
                                          </p:stCondLst>
                                        </p:cTn>
                                        <p:tgtEl>
                                          <p:spTgt spid="19"/>
                                        </p:tgtEl>
                                        <p:attrNameLst>
                                          <p:attrName>style.visibility</p:attrName>
                                        </p:attrNameLst>
                                      </p:cBhvr>
                                      <p:to>
                                        <p:strVal val="hidden"/>
                                      </p:to>
                                    </p:set>
                                  </p:childTnLst>
                                </p:cTn>
                              </p:par>
                              <p:par>
                                <p:cTn id="44" presetID="1" presetClass="exit" presetSubtype="0" fill="hold" nodeType="withEffect">
                                  <p:stCondLst>
                                    <p:cond delay="0"/>
                                  </p:stCondLst>
                                  <p:childTnLst>
                                    <p:set>
                                      <p:cBhvr>
                                        <p:cTn id="45" dur="1" fill="hold">
                                          <p:stCondLst>
                                            <p:cond delay="0"/>
                                          </p:stCondLst>
                                        </p:cTn>
                                        <p:tgtEl>
                                          <p:spTgt spid="23"/>
                                        </p:tgtEl>
                                        <p:attrNameLst>
                                          <p:attrName>style.visibility</p:attrName>
                                        </p:attrNameLst>
                                      </p:cBhvr>
                                      <p:to>
                                        <p:strVal val="hidden"/>
                                      </p:to>
                                    </p:set>
                                  </p:childTnLst>
                                </p:cTn>
                              </p:par>
                              <p:par>
                                <p:cTn id="46" presetID="1" presetClass="exit" presetSubtype="0" fill="hold" grpId="1" nodeType="withEffect">
                                  <p:stCondLst>
                                    <p:cond delay="0"/>
                                  </p:stCondLst>
                                  <p:childTnLst>
                                    <p:set>
                                      <p:cBhvr>
                                        <p:cTn id="47" dur="1" fill="hold">
                                          <p:stCondLst>
                                            <p:cond delay="0"/>
                                          </p:stCondLst>
                                        </p:cTn>
                                        <p:tgtEl>
                                          <p:spTgt spid="31"/>
                                        </p:tgtEl>
                                        <p:attrNameLst>
                                          <p:attrName>style.visibility</p:attrName>
                                        </p:attrNameLst>
                                      </p:cBhvr>
                                      <p:to>
                                        <p:strVal val="hidden"/>
                                      </p:to>
                                    </p:set>
                                  </p:childTnLst>
                                </p:cTn>
                              </p:par>
                              <p:par>
                                <p:cTn id="48" presetID="1" presetClass="exit" presetSubtype="0" fill="hold" grpId="1" nodeType="withEffect">
                                  <p:stCondLst>
                                    <p:cond delay="0"/>
                                  </p:stCondLst>
                                  <p:childTnLst>
                                    <p:set>
                                      <p:cBhvr>
                                        <p:cTn id="49" dur="1" fill="hold">
                                          <p:stCondLst>
                                            <p:cond delay="0"/>
                                          </p:stCondLst>
                                        </p:cTn>
                                        <p:tgtEl>
                                          <p:spTgt spid="26"/>
                                        </p:tgtEl>
                                        <p:attrNameLst>
                                          <p:attrName>style.visibility</p:attrName>
                                        </p:attrNameLst>
                                      </p:cBhvr>
                                      <p:to>
                                        <p:strVal val="hidden"/>
                                      </p:to>
                                    </p:set>
                                  </p:childTnLst>
                                </p:cTn>
                              </p:par>
                            </p:childTnLst>
                          </p:cTn>
                        </p:par>
                      </p:childTnLst>
                    </p:cTn>
                  </p:par>
                </p:childTnLst>
              </p:cTn>
              <p:nextCondLst>
                <p:cond evt="onClick" delay="0">
                  <p:tgtEl>
                    <p:spTgt spid="6"/>
                  </p:tgtEl>
                </p:cond>
              </p:nextCondLst>
            </p:seq>
          </p:childTnLst>
        </p:cTn>
      </p:par>
    </p:tnLst>
    <p:bldLst>
      <p:bldP spid="26" grpId="0" animBg="1"/>
      <p:bldP spid="26" grpId="1" animBg="1"/>
      <p:bldP spid="31" grpId="0" animBg="1"/>
      <p:bldP spid="31" grpId="1" animBg="1"/>
      <p:bldP spid="31" grpId="2"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41"/>
        <p:cNvGrpSpPr/>
        <p:nvPr/>
      </p:nvGrpSpPr>
      <p:grpSpPr>
        <a:xfrm>
          <a:off x="0" y="0"/>
          <a:ext cx="0" cy="0"/>
          <a:chOff x="0" y="0"/>
          <a:chExt cx="0" cy="0"/>
        </a:xfrm>
      </p:grpSpPr>
      <p:sp>
        <p:nvSpPr>
          <p:cNvPr id="142" name="Google Shape;142;p28"/>
          <p:cNvSpPr txBox="1">
            <a:spLocks noGrp="1"/>
          </p:cNvSpPr>
          <p:nvPr>
            <p:ph type="title"/>
          </p:nvPr>
        </p:nvSpPr>
        <p:spPr>
          <a:xfrm>
            <a:off x="-90920" y="2157"/>
            <a:ext cx="3667835" cy="891974"/>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N" sz="4000" dirty="0">
                <a:solidFill>
                  <a:schemeClr val="bg1">
                    <a:lumMod val="40000"/>
                    <a:lumOff val="60000"/>
                  </a:schemeClr>
                </a:solidFill>
                <a:latin typeface="Times New Roman" panose="02020603050405020304" pitchFamily="18" charset="0"/>
                <a:cs typeface="Times New Roman" panose="02020603050405020304" pitchFamily="18" charset="0"/>
                <a:sym typeface="Anton"/>
              </a:rPr>
              <a:t>Interp</a:t>
            </a:r>
            <a:r>
              <a:rPr lang="en-IN" sz="4000" dirty="0">
                <a:solidFill>
                  <a:schemeClr val="tx2"/>
                </a:solidFill>
                <a:latin typeface="Times New Roman" panose="02020603050405020304" pitchFamily="18" charset="0"/>
                <a:cs typeface="Times New Roman" panose="02020603050405020304" pitchFamily="18" charset="0"/>
                <a:sym typeface="Anton"/>
              </a:rPr>
              <a:t>retation</a:t>
            </a:r>
            <a:r>
              <a:rPr lang="en-IN" sz="4000" dirty="0">
                <a:solidFill>
                  <a:schemeClr val="bg1">
                    <a:lumMod val="40000"/>
                    <a:lumOff val="60000"/>
                  </a:schemeClr>
                </a:solidFill>
                <a:latin typeface="Times New Roman" panose="02020603050405020304" pitchFamily="18" charset="0"/>
                <a:cs typeface="Times New Roman" panose="02020603050405020304" pitchFamily="18" charset="0"/>
                <a:sym typeface="Anton"/>
              </a:rPr>
              <a:t>:</a:t>
            </a:r>
            <a:endParaRPr sz="4000" dirty="0">
              <a:solidFill>
                <a:schemeClr val="bg1">
                  <a:lumMod val="40000"/>
                  <a:lumOff val="60000"/>
                </a:schemeClr>
              </a:solidFill>
              <a:latin typeface="Times New Roman" panose="02020603050405020304" pitchFamily="18" charset="0"/>
              <a:cs typeface="Times New Roman" panose="02020603050405020304" pitchFamily="18" charset="0"/>
              <a:sym typeface="Anton"/>
            </a:endParaRPr>
          </a:p>
        </p:txBody>
      </p:sp>
      <p:cxnSp>
        <p:nvCxnSpPr>
          <p:cNvPr id="143" name="Google Shape;143;p28"/>
          <p:cNvCxnSpPr>
            <a:cxnSpLocks/>
          </p:cNvCxnSpPr>
          <p:nvPr/>
        </p:nvCxnSpPr>
        <p:spPr>
          <a:xfrm>
            <a:off x="6151750" y="-92149"/>
            <a:ext cx="0" cy="5429693"/>
          </a:xfrm>
          <a:prstGeom prst="straightConnector1">
            <a:avLst/>
          </a:prstGeom>
          <a:noFill/>
          <a:ln w="19050" cap="flat" cmpd="sng">
            <a:solidFill>
              <a:schemeClr val="lt2"/>
            </a:solidFill>
            <a:prstDash val="solid"/>
            <a:round/>
            <a:headEnd type="oval" w="med" len="med"/>
            <a:tailEnd type="oval" w="med" len="med"/>
          </a:ln>
        </p:spPr>
      </p:cxnSp>
      <p:sp>
        <p:nvSpPr>
          <p:cNvPr id="52" name="Google Shape;149;p28">
            <a:extLst>
              <a:ext uri="{FF2B5EF4-FFF2-40B4-BE49-F238E27FC236}">
                <a16:creationId xmlns:a16="http://schemas.microsoft.com/office/drawing/2014/main" id="{29C9AC4C-E463-4160-9AB3-24799DA43E78}"/>
              </a:ext>
            </a:extLst>
          </p:cNvPr>
          <p:cNvSpPr txBox="1"/>
          <p:nvPr/>
        </p:nvSpPr>
        <p:spPr>
          <a:xfrm>
            <a:off x="5272960" y="4784299"/>
            <a:ext cx="758372" cy="626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2400" b="1" dirty="0">
              <a:solidFill>
                <a:schemeClr val="bg1">
                  <a:lumMod val="40000"/>
                  <a:lumOff val="60000"/>
                </a:schemeClr>
              </a:solidFill>
              <a:latin typeface="Times New Roman" panose="02020603050405020304" pitchFamily="18" charset="0"/>
              <a:ea typeface="Rajdhani"/>
              <a:cs typeface="Times New Roman" panose="02020603050405020304" pitchFamily="18" charset="0"/>
              <a:sym typeface="Rajdhani"/>
            </a:endParaRPr>
          </a:p>
        </p:txBody>
      </p:sp>
      <p:sp>
        <p:nvSpPr>
          <p:cNvPr id="53" name="Google Shape;148;p28">
            <a:extLst>
              <a:ext uri="{FF2B5EF4-FFF2-40B4-BE49-F238E27FC236}">
                <a16:creationId xmlns:a16="http://schemas.microsoft.com/office/drawing/2014/main" id="{F6AEDCCC-5455-4C25-8463-D9594CAC96F6}"/>
              </a:ext>
            </a:extLst>
          </p:cNvPr>
          <p:cNvSpPr txBox="1"/>
          <p:nvPr/>
        </p:nvSpPr>
        <p:spPr>
          <a:xfrm>
            <a:off x="6255974" y="4784299"/>
            <a:ext cx="2063723" cy="626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dirty="0">
              <a:solidFill>
                <a:schemeClr val="lt2"/>
              </a:solidFill>
              <a:latin typeface="Times New Roman" panose="02020603050405020304" pitchFamily="18" charset="0"/>
              <a:ea typeface="Fira Sans Condensed Light"/>
              <a:cs typeface="Times New Roman" panose="02020603050405020304" pitchFamily="18" charset="0"/>
              <a:sym typeface="Fira Sans Condensed Light"/>
            </a:endParaRPr>
          </a:p>
        </p:txBody>
      </p:sp>
      <p:sp>
        <p:nvSpPr>
          <p:cNvPr id="4" name="Google Shape;149;p28">
            <a:extLst>
              <a:ext uri="{FF2B5EF4-FFF2-40B4-BE49-F238E27FC236}">
                <a16:creationId xmlns:a16="http://schemas.microsoft.com/office/drawing/2014/main" id="{6FC8046D-0714-61ED-B823-1B0F2F82CB12}"/>
              </a:ext>
            </a:extLst>
          </p:cNvPr>
          <p:cNvSpPr txBox="1"/>
          <p:nvPr/>
        </p:nvSpPr>
        <p:spPr>
          <a:xfrm>
            <a:off x="6151724" y="832958"/>
            <a:ext cx="758372" cy="626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400" b="1" dirty="0">
                <a:solidFill>
                  <a:schemeClr val="bg1">
                    <a:lumMod val="40000"/>
                    <a:lumOff val="60000"/>
                  </a:schemeClr>
                </a:solidFill>
                <a:latin typeface="Times New Roman" panose="02020603050405020304" pitchFamily="18" charset="0"/>
                <a:ea typeface="Rajdhani"/>
                <a:cs typeface="Times New Roman" panose="02020603050405020304" pitchFamily="18" charset="0"/>
                <a:sym typeface="Rajdhani"/>
              </a:rPr>
              <a:t>Q4</a:t>
            </a:r>
            <a:endParaRPr sz="2400" b="1" dirty="0">
              <a:solidFill>
                <a:schemeClr val="bg1">
                  <a:lumMod val="40000"/>
                  <a:lumOff val="60000"/>
                </a:schemeClr>
              </a:solidFill>
              <a:latin typeface="Times New Roman" panose="02020603050405020304" pitchFamily="18" charset="0"/>
              <a:ea typeface="Rajdhani"/>
              <a:cs typeface="Times New Roman" panose="02020603050405020304" pitchFamily="18" charset="0"/>
              <a:sym typeface="Rajdhani"/>
            </a:endParaRPr>
          </a:p>
        </p:txBody>
      </p:sp>
      <p:sp>
        <p:nvSpPr>
          <p:cNvPr id="12" name="Callout: Bent Line 11">
            <a:extLst>
              <a:ext uri="{FF2B5EF4-FFF2-40B4-BE49-F238E27FC236}">
                <a16:creationId xmlns:a16="http://schemas.microsoft.com/office/drawing/2014/main" id="{6C319651-3B83-E64D-1C4F-A326BB1A041A}"/>
              </a:ext>
            </a:extLst>
          </p:cNvPr>
          <p:cNvSpPr/>
          <p:nvPr/>
        </p:nvSpPr>
        <p:spPr>
          <a:xfrm>
            <a:off x="6360225" y="406400"/>
            <a:ext cx="2593275" cy="4611364"/>
          </a:xfrm>
          <a:prstGeom prst="borderCallout2">
            <a:avLst>
              <a:gd name="adj1" fmla="val 12691"/>
              <a:gd name="adj2" fmla="val -8"/>
              <a:gd name="adj3" fmla="val 12416"/>
              <a:gd name="adj4" fmla="val -11280"/>
              <a:gd name="adj5" fmla="val 44475"/>
              <a:gd name="adj6" fmla="val -68705"/>
            </a:avLst>
          </a:prstGeom>
          <a:solidFill>
            <a:schemeClr val="accent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accent4"/>
                </a:solidFill>
              </a:rPr>
              <a:t>Overall, the bar plot provides valuable insights into the reasons for absenteeism within the organization. The dominance of reasons 23.0 and 28.0 suggests that these are the primary factors contributing to absenteeism in the organization. These reasons might correspond to specific categories like "unjustified absence," "medical consultation," and "dental </a:t>
            </a:r>
            <a:r>
              <a:rPr lang="en-US" dirty="0" err="1">
                <a:solidFill>
                  <a:schemeClr val="accent4"/>
                </a:solidFill>
              </a:rPr>
              <a:t>consultation."A</a:t>
            </a:r>
            <a:r>
              <a:rPr lang="en-US" dirty="0">
                <a:solidFill>
                  <a:schemeClr val="accent4"/>
                </a:solidFill>
              </a:rPr>
              <a:t> number of other reasons, such as 19, and 21, have relatively low counts. These might represent less frequent occurrences like "injury" or "external causes."</a:t>
            </a:r>
            <a:endParaRPr lang="en-IN" dirty="0">
              <a:solidFill>
                <a:schemeClr val="accent4"/>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165100" y="714362"/>
            <a:ext cx="5778150" cy="4303402"/>
          </a:xfrm>
          <a:prstGeom prst="rect">
            <a:avLst/>
          </a:prstGeom>
        </p:spPr>
      </p:pic>
    </p:spTree>
    <p:extLst>
      <p:ext uri="{BB962C8B-B14F-4D97-AF65-F5344CB8AC3E}">
        <p14:creationId xmlns:p14="http://schemas.microsoft.com/office/powerpoint/2010/main" val="34561246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41"/>
        <p:cNvGrpSpPr/>
        <p:nvPr/>
      </p:nvGrpSpPr>
      <p:grpSpPr>
        <a:xfrm>
          <a:off x="0" y="0"/>
          <a:ext cx="0" cy="0"/>
          <a:chOff x="0" y="0"/>
          <a:chExt cx="0" cy="0"/>
        </a:xfrm>
      </p:grpSpPr>
      <p:sp>
        <p:nvSpPr>
          <p:cNvPr id="142" name="Google Shape;142;p28"/>
          <p:cNvSpPr txBox="1">
            <a:spLocks noGrp="1"/>
          </p:cNvSpPr>
          <p:nvPr>
            <p:ph type="title"/>
          </p:nvPr>
        </p:nvSpPr>
        <p:spPr>
          <a:xfrm>
            <a:off x="-90920" y="2157"/>
            <a:ext cx="3667835" cy="891974"/>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N" sz="4000" dirty="0">
                <a:solidFill>
                  <a:schemeClr val="bg1">
                    <a:lumMod val="40000"/>
                    <a:lumOff val="60000"/>
                  </a:schemeClr>
                </a:solidFill>
                <a:latin typeface="Times New Roman" panose="02020603050405020304" pitchFamily="18" charset="0"/>
                <a:cs typeface="Times New Roman" panose="02020603050405020304" pitchFamily="18" charset="0"/>
                <a:sym typeface="Anton"/>
              </a:rPr>
              <a:t>Interp</a:t>
            </a:r>
            <a:r>
              <a:rPr lang="en-IN" sz="4000" dirty="0">
                <a:solidFill>
                  <a:schemeClr val="tx2"/>
                </a:solidFill>
                <a:latin typeface="Times New Roman" panose="02020603050405020304" pitchFamily="18" charset="0"/>
                <a:cs typeface="Times New Roman" panose="02020603050405020304" pitchFamily="18" charset="0"/>
                <a:sym typeface="Anton"/>
              </a:rPr>
              <a:t>retation</a:t>
            </a:r>
            <a:r>
              <a:rPr lang="en-IN" sz="4000" dirty="0">
                <a:solidFill>
                  <a:schemeClr val="bg1">
                    <a:lumMod val="40000"/>
                    <a:lumOff val="60000"/>
                  </a:schemeClr>
                </a:solidFill>
                <a:latin typeface="Times New Roman" panose="02020603050405020304" pitchFamily="18" charset="0"/>
                <a:cs typeface="Times New Roman" panose="02020603050405020304" pitchFamily="18" charset="0"/>
                <a:sym typeface="Anton"/>
              </a:rPr>
              <a:t>:</a:t>
            </a:r>
            <a:endParaRPr sz="4000" dirty="0">
              <a:solidFill>
                <a:schemeClr val="bg1">
                  <a:lumMod val="40000"/>
                  <a:lumOff val="60000"/>
                </a:schemeClr>
              </a:solidFill>
              <a:latin typeface="Times New Roman" panose="02020603050405020304" pitchFamily="18" charset="0"/>
              <a:cs typeface="Times New Roman" panose="02020603050405020304" pitchFamily="18" charset="0"/>
              <a:sym typeface="Anton"/>
            </a:endParaRPr>
          </a:p>
        </p:txBody>
      </p:sp>
      <p:cxnSp>
        <p:nvCxnSpPr>
          <p:cNvPr id="143" name="Google Shape;143;p28"/>
          <p:cNvCxnSpPr>
            <a:cxnSpLocks/>
          </p:cNvCxnSpPr>
          <p:nvPr/>
        </p:nvCxnSpPr>
        <p:spPr>
          <a:xfrm>
            <a:off x="6151750" y="-92149"/>
            <a:ext cx="0" cy="5429693"/>
          </a:xfrm>
          <a:prstGeom prst="straightConnector1">
            <a:avLst/>
          </a:prstGeom>
          <a:noFill/>
          <a:ln w="19050" cap="flat" cmpd="sng">
            <a:solidFill>
              <a:schemeClr val="lt2"/>
            </a:solidFill>
            <a:prstDash val="solid"/>
            <a:round/>
            <a:headEnd type="oval" w="med" len="med"/>
            <a:tailEnd type="oval" w="med" len="med"/>
          </a:ln>
        </p:spPr>
      </p:cxnSp>
      <p:sp>
        <p:nvSpPr>
          <p:cNvPr id="52" name="Google Shape;149;p28">
            <a:extLst>
              <a:ext uri="{FF2B5EF4-FFF2-40B4-BE49-F238E27FC236}">
                <a16:creationId xmlns:a16="http://schemas.microsoft.com/office/drawing/2014/main" id="{29C9AC4C-E463-4160-9AB3-24799DA43E78}"/>
              </a:ext>
            </a:extLst>
          </p:cNvPr>
          <p:cNvSpPr txBox="1"/>
          <p:nvPr/>
        </p:nvSpPr>
        <p:spPr>
          <a:xfrm>
            <a:off x="5272960" y="4784299"/>
            <a:ext cx="758372" cy="626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2400" b="1" dirty="0">
              <a:solidFill>
                <a:schemeClr val="bg1">
                  <a:lumMod val="40000"/>
                  <a:lumOff val="60000"/>
                </a:schemeClr>
              </a:solidFill>
              <a:latin typeface="Times New Roman" panose="02020603050405020304" pitchFamily="18" charset="0"/>
              <a:ea typeface="Rajdhani"/>
              <a:cs typeface="Times New Roman" panose="02020603050405020304" pitchFamily="18" charset="0"/>
              <a:sym typeface="Rajdhani"/>
            </a:endParaRPr>
          </a:p>
        </p:txBody>
      </p:sp>
      <p:sp>
        <p:nvSpPr>
          <p:cNvPr id="53" name="Google Shape;148;p28">
            <a:extLst>
              <a:ext uri="{FF2B5EF4-FFF2-40B4-BE49-F238E27FC236}">
                <a16:creationId xmlns:a16="http://schemas.microsoft.com/office/drawing/2014/main" id="{F6AEDCCC-5455-4C25-8463-D9594CAC96F6}"/>
              </a:ext>
            </a:extLst>
          </p:cNvPr>
          <p:cNvSpPr txBox="1"/>
          <p:nvPr/>
        </p:nvSpPr>
        <p:spPr>
          <a:xfrm>
            <a:off x="6255974" y="4784299"/>
            <a:ext cx="2063723" cy="626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dirty="0">
              <a:solidFill>
                <a:schemeClr val="lt2"/>
              </a:solidFill>
              <a:latin typeface="Times New Roman" panose="02020603050405020304" pitchFamily="18" charset="0"/>
              <a:ea typeface="Fira Sans Condensed Light"/>
              <a:cs typeface="Times New Roman" panose="02020603050405020304" pitchFamily="18" charset="0"/>
              <a:sym typeface="Fira Sans Condensed Light"/>
            </a:endParaRPr>
          </a:p>
        </p:txBody>
      </p:sp>
      <p:sp>
        <p:nvSpPr>
          <p:cNvPr id="12" name="Callout: Bent Line 11">
            <a:extLst>
              <a:ext uri="{FF2B5EF4-FFF2-40B4-BE49-F238E27FC236}">
                <a16:creationId xmlns:a16="http://schemas.microsoft.com/office/drawing/2014/main" id="{6C319651-3B83-E64D-1C4F-A326BB1A041A}"/>
              </a:ext>
            </a:extLst>
          </p:cNvPr>
          <p:cNvSpPr/>
          <p:nvPr/>
        </p:nvSpPr>
        <p:spPr>
          <a:xfrm>
            <a:off x="6272170" y="114301"/>
            <a:ext cx="2744830" cy="4864100"/>
          </a:xfrm>
          <a:prstGeom prst="borderCallout2">
            <a:avLst>
              <a:gd name="adj1" fmla="val 11701"/>
              <a:gd name="adj2" fmla="val -5"/>
              <a:gd name="adj3" fmla="val 10917"/>
              <a:gd name="adj4" fmla="val -20832"/>
              <a:gd name="adj5" fmla="val 16938"/>
              <a:gd name="adj6" fmla="val -37413"/>
            </a:avLst>
          </a:prstGeom>
          <a:solidFill>
            <a:schemeClr val="accent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smtClean="0">
                <a:solidFill>
                  <a:schemeClr val="accent4"/>
                </a:solidFill>
              </a:rPr>
              <a:t>Most </a:t>
            </a:r>
            <a:r>
              <a:rPr lang="en-US" dirty="0">
                <a:solidFill>
                  <a:schemeClr val="accent4"/>
                </a:solidFill>
              </a:rPr>
              <a:t>Common Reasons: Among the high school education group, the most common reasons for absenteeism are 23, 27, and 28, which likely correspond to medical consultations, physiotherapy, and dental consultations. This suggests that a significant portion of absences in this group are due to health-related issues requiring medical attention. Fewer Instances of Serious Illnesses: Reasons II (Neoplasms), III (Blood disorders), IV (Endocrine diseases), and V (Mental health disorders) have fewer instances, indicating that these serious health conditions are less prevalent among this group.</a:t>
            </a:r>
            <a:endParaRPr lang="en-IN" dirty="0">
              <a:solidFill>
                <a:schemeClr val="accent4"/>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206421" y="894131"/>
            <a:ext cx="5824911" cy="3790950"/>
          </a:xfrm>
          <a:prstGeom prst="rect">
            <a:avLst/>
          </a:prstGeom>
        </p:spPr>
      </p:pic>
    </p:spTree>
    <p:extLst>
      <p:ext uri="{BB962C8B-B14F-4D97-AF65-F5344CB8AC3E}">
        <p14:creationId xmlns:p14="http://schemas.microsoft.com/office/powerpoint/2010/main" val="28445615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41"/>
        <p:cNvGrpSpPr/>
        <p:nvPr/>
      </p:nvGrpSpPr>
      <p:grpSpPr>
        <a:xfrm>
          <a:off x="0" y="0"/>
          <a:ext cx="0" cy="0"/>
          <a:chOff x="0" y="0"/>
          <a:chExt cx="0" cy="0"/>
        </a:xfrm>
      </p:grpSpPr>
      <p:sp>
        <p:nvSpPr>
          <p:cNvPr id="142" name="Google Shape;142;p28"/>
          <p:cNvSpPr txBox="1">
            <a:spLocks noGrp="1"/>
          </p:cNvSpPr>
          <p:nvPr>
            <p:ph type="title"/>
          </p:nvPr>
        </p:nvSpPr>
        <p:spPr>
          <a:xfrm>
            <a:off x="-90920" y="2157"/>
            <a:ext cx="3667835" cy="891974"/>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N" sz="4000" dirty="0">
                <a:solidFill>
                  <a:schemeClr val="bg1">
                    <a:lumMod val="40000"/>
                    <a:lumOff val="60000"/>
                  </a:schemeClr>
                </a:solidFill>
                <a:latin typeface="Times New Roman" panose="02020603050405020304" pitchFamily="18" charset="0"/>
                <a:cs typeface="Times New Roman" panose="02020603050405020304" pitchFamily="18" charset="0"/>
                <a:sym typeface="Anton"/>
              </a:rPr>
              <a:t>Interp</a:t>
            </a:r>
            <a:r>
              <a:rPr lang="en-IN" sz="4000" dirty="0">
                <a:solidFill>
                  <a:schemeClr val="tx2"/>
                </a:solidFill>
                <a:latin typeface="Times New Roman" panose="02020603050405020304" pitchFamily="18" charset="0"/>
                <a:cs typeface="Times New Roman" panose="02020603050405020304" pitchFamily="18" charset="0"/>
                <a:sym typeface="Anton"/>
              </a:rPr>
              <a:t>retation</a:t>
            </a:r>
            <a:r>
              <a:rPr lang="en-IN" sz="4000" dirty="0">
                <a:solidFill>
                  <a:schemeClr val="bg1">
                    <a:lumMod val="40000"/>
                    <a:lumOff val="60000"/>
                  </a:schemeClr>
                </a:solidFill>
                <a:latin typeface="Times New Roman" panose="02020603050405020304" pitchFamily="18" charset="0"/>
                <a:cs typeface="Times New Roman" panose="02020603050405020304" pitchFamily="18" charset="0"/>
                <a:sym typeface="Anton"/>
              </a:rPr>
              <a:t>:</a:t>
            </a:r>
            <a:endParaRPr sz="4000" dirty="0">
              <a:solidFill>
                <a:schemeClr val="bg1">
                  <a:lumMod val="40000"/>
                  <a:lumOff val="60000"/>
                </a:schemeClr>
              </a:solidFill>
              <a:latin typeface="Times New Roman" panose="02020603050405020304" pitchFamily="18" charset="0"/>
              <a:cs typeface="Times New Roman" panose="02020603050405020304" pitchFamily="18" charset="0"/>
              <a:sym typeface="Anton"/>
            </a:endParaRPr>
          </a:p>
        </p:txBody>
      </p:sp>
      <p:cxnSp>
        <p:nvCxnSpPr>
          <p:cNvPr id="143" name="Google Shape;143;p28"/>
          <p:cNvCxnSpPr>
            <a:cxnSpLocks/>
          </p:cNvCxnSpPr>
          <p:nvPr/>
        </p:nvCxnSpPr>
        <p:spPr>
          <a:xfrm>
            <a:off x="6151750" y="-92149"/>
            <a:ext cx="0" cy="5429693"/>
          </a:xfrm>
          <a:prstGeom prst="straightConnector1">
            <a:avLst/>
          </a:prstGeom>
          <a:noFill/>
          <a:ln w="19050" cap="flat" cmpd="sng">
            <a:solidFill>
              <a:schemeClr val="lt2"/>
            </a:solidFill>
            <a:prstDash val="solid"/>
            <a:round/>
            <a:headEnd type="oval" w="med" len="med"/>
            <a:tailEnd type="oval" w="med" len="med"/>
          </a:ln>
        </p:spPr>
      </p:cxnSp>
      <p:sp>
        <p:nvSpPr>
          <p:cNvPr id="52" name="Google Shape;149;p28">
            <a:extLst>
              <a:ext uri="{FF2B5EF4-FFF2-40B4-BE49-F238E27FC236}">
                <a16:creationId xmlns:a16="http://schemas.microsoft.com/office/drawing/2014/main" id="{29C9AC4C-E463-4160-9AB3-24799DA43E78}"/>
              </a:ext>
            </a:extLst>
          </p:cNvPr>
          <p:cNvSpPr txBox="1"/>
          <p:nvPr/>
        </p:nvSpPr>
        <p:spPr>
          <a:xfrm>
            <a:off x="5272960" y="4784299"/>
            <a:ext cx="758372" cy="626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2400" b="1" dirty="0">
              <a:solidFill>
                <a:schemeClr val="bg1">
                  <a:lumMod val="40000"/>
                  <a:lumOff val="60000"/>
                </a:schemeClr>
              </a:solidFill>
              <a:latin typeface="Times New Roman" panose="02020603050405020304" pitchFamily="18" charset="0"/>
              <a:ea typeface="Rajdhani"/>
              <a:cs typeface="Times New Roman" panose="02020603050405020304" pitchFamily="18" charset="0"/>
              <a:sym typeface="Rajdhani"/>
            </a:endParaRPr>
          </a:p>
        </p:txBody>
      </p:sp>
      <p:sp>
        <p:nvSpPr>
          <p:cNvPr id="53" name="Google Shape;148;p28">
            <a:extLst>
              <a:ext uri="{FF2B5EF4-FFF2-40B4-BE49-F238E27FC236}">
                <a16:creationId xmlns:a16="http://schemas.microsoft.com/office/drawing/2014/main" id="{F6AEDCCC-5455-4C25-8463-D9594CAC96F6}"/>
              </a:ext>
            </a:extLst>
          </p:cNvPr>
          <p:cNvSpPr txBox="1"/>
          <p:nvPr/>
        </p:nvSpPr>
        <p:spPr>
          <a:xfrm>
            <a:off x="6255974" y="4784299"/>
            <a:ext cx="2063723" cy="626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dirty="0">
              <a:solidFill>
                <a:schemeClr val="lt2"/>
              </a:solidFill>
              <a:latin typeface="Times New Roman" panose="02020603050405020304" pitchFamily="18" charset="0"/>
              <a:ea typeface="Fira Sans Condensed Light"/>
              <a:cs typeface="Times New Roman" panose="02020603050405020304" pitchFamily="18" charset="0"/>
              <a:sym typeface="Fira Sans Condensed Light"/>
            </a:endParaRPr>
          </a:p>
        </p:txBody>
      </p:sp>
      <p:sp>
        <p:nvSpPr>
          <p:cNvPr id="12" name="Callout: Bent Line 11">
            <a:extLst>
              <a:ext uri="{FF2B5EF4-FFF2-40B4-BE49-F238E27FC236}">
                <a16:creationId xmlns:a16="http://schemas.microsoft.com/office/drawing/2014/main" id="{6C319651-3B83-E64D-1C4F-A326BB1A041A}"/>
              </a:ext>
            </a:extLst>
          </p:cNvPr>
          <p:cNvSpPr/>
          <p:nvPr/>
        </p:nvSpPr>
        <p:spPr>
          <a:xfrm>
            <a:off x="6272170" y="114300"/>
            <a:ext cx="2757530" cy="4851400"/>
          </a:xfrm>
          <a:prstGeom prst="borderCallout2">
            <a:avLst>
              <a:gd name="adj1" fmla="val 4352"/>
              <a:gd name="adj2" fmla="val 878"/>
              <a:gd name="adj3" fmla="val 4614"/>
              <a:gd name="adj4" fmla="val -25878"/>
              <a:gd name="adj5" fmla="val 30825"/>
              <a:gd name="adj6" fmla="val -96867"/>
            </a:avLst>
          </a:prstGeom>
          <a:solidFill>
            <a:schemeClr val="accent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100" dirty="0">
                <a:solidFill>
                  <a:schemeClr val="accent4"/>
                </a:solidFill>
              </a:rPr>
              <a:t>MSE: The mean squared error has decreased from 21.1768 to 12.7922. This means the average squared difference between predicted and actual values has reduced, indicating better overall accuracy.</a:t>
            </a:r>
          </a:p>
          <a:p>
            <a:r>
              <a:rPr lang="en-US" sz="1100" dirty="0">
                <a:solidFill>
                  <a:schemeClr val="accent4"/>
                </a:solidFill>
              </a:rPr>
              <a:t>MAE: The mean absolute error has decreased from 3.3269 to 2.2944. This shows a reduction in the average absolute difference between predictions and actual values, indicating more consistent accuracy.</a:t>
            </a:r>
          </a:p>
          <a:p>
            <a:r>
              <a:rPr lang="en-US" sz="1100" dirty="0">
                <a:solidFill>
                  <a:schemeClr val="accent4"/>
                </a:solidFill>
              </a:rPr>
              <a:t>RMSE: The root mean squared error has decreased from 4.6018 to 3.5766. This represents a reduction in the average magnitude of the errors, suggesting that the model is making more accurate predictions overall.</a:t>
            </a:r>
          </a:p>
          <a:p>
            <a:r>
              <a:rPr lang="en-US" sz="1100" dirty="0">
                <a:solidFill>
                  <a:schemeClr val="accent4"/>
                </a:solidFill>
              </a:rPr>
              <a:t>R²: The R-squared value has increased from 0.0333 to 0.4160. This indicates that the final model explains a much larger portion of the variability in the target variable, suggesting a stronger relationship between the independent variables and the dependent variable.</a:t>
            </a:r>
          </a:p>
          <a:p>
            <a:r>
              <a:rPr lang="en-US" sz="1100" dirty="0">
                <a:solidFill>
                  <a:schemeClr val="accent4"/>
                </a:solidFill>
              </a:rPr>
              <a:t>The improvements in all metrics demonstrate that the final model is a better fit for the data and provides more accurate predictions.</a:t>
            </a:r>
          </a:p>
        </p:txBody>
      </p:sp>
      <p:pic>
        <p:nvPicPr>
          <p:cNvPr id="2" name="Picture 1"/>
          <p:cNvPicPr>
            <a:picLocks noChangeAspect="1"/>
          </p:cNvPicPr>
          <p:nvPr/>
        </p:nvPicPr>
        <p:blipFill>
          <a:blip r:embed="rId3"/>
          <a:stretch>
            <a:fillRect/>
          </a:stretch>
        </p:blipFill>
        <p:spPr>
          <a:xfrm>
            <a:off x="203200" y="746272"/>
            <a:ext cx="5828132" cy="4219428"/>
          </a:xfrm>
          <a:prstGeom prst="rect">
            <a:avLst/>
          </a:prstGeom>
        </p:spPr>
      </p:pic>
    </p:spTree>
    <p:extLst>
      <p:ext uri="{BB962C8B-B14F-4D97-AF65-F5344CB8AC3E}">
        <p14:creationId xmlns:p14="http://schemas.microsoft.com/office/powerpoint/2010/main" val="23748928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theme/theme1.xml><?xml version="1.0" encoding="utf-8"?>
<a:theme xmlns:a="http://schemas.openxmlformats.org/drawingml/2006/main" name="Ai Tech Agency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1138</TotalTime>
  <Words>1489</Words>
  <Application>Microsoft Office PowerPoint</Application>
  <PresentationFormat>On-screen Show (16:9)</PresentationFormat>
  <Paragraphs>72</Paragraphs>
  <Slides>15</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Algerian</vt:lpstr>
      <vt:lpstr>Anton</vt:lpstr>
      <vt:lpstr>Rajdhani</vt:lpstr>
      <vt:lpstr>Arial</vt:lpstr>
      <vt:lpstr>Gotham</vt:lpstr>
      <vt:lpstr>Castellar</vt:lpstr>
      <vt:lpstr>Times New Roman</vt:lpstr>
      <vt:lpstr>Fira Sans Condensed Light</vt:lpstr>
      <vt:lpstr>Ai Tech Agency by Slidesgo</vt:lpstr>
      <vt:lpstr>PowerPoint Presentation</vt:lpstr>
      <vt:lpstr>Objective:</vt:lpstr>
      <vt:lpstr>PowerPoint Presentation</vt:lpstr>
      <vt:lpstr>Interpretation:</vt:lpstr>
      <vt:lpstr>Interpretation:</vt:lpstr>
      <vt:lpstr>Interpretation:</vt:lpstr>
      <vt:lpstr>Interpretation:</vt:lpstr>
      <vt:lpstr>Interpretation:</vt:lpstr>
      <vt:lpstr>Interpretation:</vt:lpstr>
      <vt:lpstr>Interpretation:</vt:lpstr>
      <vt:lpstr>Interpretation:</vt:lpstr>
      <vt:lpstr>Interpretation: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Nishma</dc:creator>
  <cp:lastModifiedBy>Dell</cp:lastModifiedBy>
  <cp:revision>92</cp:revision>
  <dcterms:modified xsi:type="dcterms:W3CDTF">2024-10-07T15:28:47Z</dcterms:modified>
</cp:coreProperties>
</file>