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5143500" type="screen16x9"/>
  <p:notesSz cx="6858000" cy="9144000"/>
  <p:embeddedFontLst>
    <p:embeddedFont>
      <p:font typeface="Bebas Neue" panose="020B0604020202020204" charset="0"/>
      <p:regular r:id="rId18"/>
    </p:embeddedFont>
    <p:embeddedFont>
      <p:font typeface="Arimo" panose="020B0604020202020204" charset="0"/>
      <p:regular r:id="rId19"/>
      <p:bold r:id="rId20"/>
      <p:italic r:id="rId21"/>
      <p:boldItalic r:id="rId22"/>
    </p:embeddedFont>
    <p:embeddedFont>
      <p:font typeface="Arial Rounded MT Bold" panose="020F0704030504030204" pitchFamily="34" charset="0"/>
      <p:regular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32"/>
    <a:srgbClr val="DA9145"/>
    <a:srgbClr val="221770"/>
    <a:srgbClr val="FFDC77"/>
    <a:srgbClr val="FFD56A"/>
    <a:srgbClr val="FFD469"/>
    <a:srgbClr val="FFDC76"/>
    <a:srgbClr val="FFD972"/>
    <a:srgbClr val="FFD060"/>
    <a:srgbClr val="FFCD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F011F6-EAA4-4904-88A6-6F35C0C8D0AF}">
  <a:tblStyle styleId="{79F011F6-EAA4-4904-88A6-6F35C0C8D0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1" autoAdjust="0"/>
    <p:restoredTop sz="94660"/>
  </p:normalViewPr>
  <p:slideViewPr>
    <p:cSldViewPr snapToGrid="0">
      <p:cViewPr varScale="1">
        <p:scale>
          <a:sx n="86" d="100"/>
          <a:sy n="86" d="100"/>
        </p:scale>
        <p:origin x="1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data%20analytics\practice\p6t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data%20analytics\practice\p6t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cuments\data%20analytics\practice\p6t8a.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cuments\data%20analytics\practice\p7t1.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cuments\data%20analytics\practice\p7t1.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cuments\data%20analytics\practice\p7t1.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cuments\data%20analytics\practice\p7t2.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cuments\data%20analytics\practice\p7t5cc.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cuments\data%20analytics\practice\p7t6a.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Dell\Documents\data%20analytics\practice\p6t9c.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Dell\Documents\data%20analytics\practice\p6t9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err="1" smtClean="0"/>
              <a:t>City_Mileage</a:t>
            </a:r>
            <a:r>
              <a:rPr lang="en-US" dirty="0" smtClean="0"/>
              <a:t>/</a:t>
            </a:r>
            <a:r>
              <a:rPr lang="en-US" dirty="0" err="1" smtClean="0"/>
              <a:t>litre</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'Task5(i)'!$B$1</c:f>
              <c:strCache>
                <c:ptCount val="1"/>
                <c:pt idx="0">
                  <c:v>City_Mileage_km_litre</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prstDash val="sysDash"/>
              </a:ln>
              <a:effectLst/>
            </c:spPr>
            <c:trendlineType val="linear"/>
            <c:dispRSqr val="0"/>
            <c:dispEq val="0"/>
          </c:trendline>
          <c:xVal>
            <c:strRef>
              <c:f>'Task5(i)'!$A$2:$A$788</c:f>
              <c:strCache>
                <c:ptCount val="458"/>
                <c:pt idx="0">
                  <c:v>624</c:v>
                </c:pt>
                <c:pt idx="1">
                  <c:v>624</c:v>
                </c:pt>
                <c:pt idx="2">
                  <c:v>624</c:v>
                </c:pt>
                <c:pt idx="3">
                  <c:v>624</c:v>
                </c:pt>
                <c:pt idx="4">
                  <c:v>624</c:v>
                </c:pt>
                <c:pt idx="5">
                  <c:v>799</c:v>
                </c:pt>
                <c:pt idx="6">
                  <c:v>799</c:v>
                </c:pt>
                <c:pt idx="7">
                  <c:v>799</c:v>
                </c:pt>
                <c:pt idx="8">
                  <c:v>799</c:v>
                </c:pt>
                <c:pt idx="9">
                  <c:v>999</c:v>
                </c:pt>
                <c:pt idx="10">
                  <c:v>999</c:v>
                </c:pt>
                <c:pt idx="11">
                  <c:v>999</c:v>
                </c:pt>
                <c:pt idx="12">
                  <c:v>999</c:v>
                </c:pt>
                <c:pt idx="13">
                  <c:v>999</c:v>
                </c:pt>
                <c:pt idx="14">
                  <c:v>999</c:v>
                </c:pt>
                <c:pt idx="15">
                  <c:v>999</c:v>
                </c:pt>
                <c:pt idx="16">
                  <c:v>999</c:v>
                </c:pt>
                <c:pt idx="17">
                  <c:v>1196</c:v>
                </c:pt>
                <c:pt idx="18">
                  <c:v>1196</c:v>
                </c:pt>
                <c:pt idx="19">
                  <c:v>1196</c:v>
                </c:pt>
                <c:pt idx="20">
                  <c:v>998</c:v>
                </c:pt>
                <c:pt idx="21">
                  <c:v>998</c:v>
                </c:pt>
                <c:pt idx="22">
                  <c:v>998</c:v>
                </c:pt>
                <c:pt idx="23">
                  <c:v>998</c:v>
                </c:pt>
                <c:pt idx="24">
                  <c:v>998</c:v>
                </c:pt>
                <c:pt idx="25">
                  <c:v>998</c:v>
                </c:pt>
                <c:pt idx="26">
                  <c:v>1199</c:v>
                </c:pt>
                <c:pt idx="27">
                  <c:v>1199</c:v>
                </c:pt>
                <c:pt idx="28">
                  <c:v>1199</c:v>
                </c:pt>
                <c:pt idx="29">
                  <c:v>1199</c:v>
                </c:pt>
                <c:pt idx="30">
                  <c:v>1199</c:v>
                </c:pt>
                <c:pt idx="31">
                  <c:v>1199</c:v>
                </c:pt>
                <c:pt idx="32">
                  <c:v>1199</c:v>
                </c:pt>
                <c:pt idx="33">
                  <c:v>998</c:v>
                </c:pt>
                <c:pt idx="34">
                  <c:v>998</c:v>
                </c:pt>
                <c:pt idx="35">
                  <c:v>998</c:v>
                </c:pt>
                <c:pt idx="36">
                  <c:v>998</c:v>
                </c:pt>
                <c:pt idx="37">
                  <c:v>998</c:v>
                </c:pt>
                <c:pt idx="38">
                  <c:v>998</c:v>
                </c:pt>
                <c:pt idx="39">
                  <c:v>998</c:v>
                </c:pt>
                <c:pt idx="40">
                  <c:v>998</c:v>
                </c:pt>
                <c:pt idx="41">
                  <c:v>1197</c:v>
                </c:pt>
                <c:pt idx="42">
                  <c:v>1197</c:v>
                </c:pt>
                <c:pt idx="43">
                  <c:v>1197</c:v>
                </c:pt>
                <c:pt idx="44">
                  <c:v>1197</c:v>
                </c:pt>
                <c:pt idx="45">
                  <c:v>1197</c:v>
                </c:pt>
                <c:pt idx="46">
                  <c:v>1197</c:v>
                </c:pt>
                <c:pt idx="47">
                  <c:v>1197</c:v>
                </c:pt>
                <c:pt idx="48">
                  <c:v>1197</c:v>
                </c:pt>
                <c:pt idx="49">
                  <c:v>1197</c:v>
                </c:pt>
                <c:pt idx="50">
                  <c:v>1364</c:v>
                </c:pt>
                <c:pt idx="51">
                  <c:v>1197</c:v>
                </c:pt>
                <c:pt idx="52">
                  <c:v>1364</c:v>
                </c:pt>
                <c:pt idx="53">
                  <c:v>1364</c:v>
                </c:pt>
                <c:pt idx="54">
                  <c:v>1197</c:v>
                </c:pt>
                <c:pt idx="55">
                  <c:v>1364</c:v>
                </c:pt>
                <c:pt idx="56">
                  <c:v>1197</c:v>
                </c:pt>
                <c:pt idx="57">
                  <c:v>1364</c:v>
                </c:pt>
                <c:pt idx="58">
                  <c:v>1197</c:v>
                </c:pt>
                <c:pt idx="59">
                  <c:v>1364</c:v>
                </c:pt>
                <c:pt idx="60">
                  <c:v>1197</c:v>
                </c:pt>
                <c:pt idx="61">
                  <c:v>1364</c:v>
                </c:pt>
                <c:pt idx="62">
                  <c:v>1248</c:v>
                </c:pt>
                <c:pt idx="63">
                  <c:v>1248</c:v>
                </c:pt>
                <c:pt idx="64">
                  <c:v>1248</c:v>
                </c:pt>
                <c:pt idx="65">
                  <c:v>1248</c:v>
                </c:pt>
                <c:pt idx="66">
                  <c:v>1193</c:v>
                </c:pt>
                <c:pt idx="67">
                  <c:v>1193</c:v>
                </c:pt>
                <c:pt idx="68">
                  <c:v>1193</c:v>
                </c:pt>
                <c:pt idx="69">
                  <c:v>1193</c:v>
                </c:pt>
                <c:pt idx="70">
                  <c:v>1248</c:v>
                </c:pt>
                <c:pt idx="71">
                  <c:v>1197</c:v>
                </c:pt>
                <c:pt idx="72">
                  <c:v>1197</c:v>
                </c:pt>
                <c:pt idx="73">
                  <c:v>1396</c:v>
                </c:pt>
                <c:pt idx="74">
                  <c:v>1197</c:v>
                </c:pt>
                <c:pt idx="75">
                  <c:v>1396</c:v>
                </c:pt>
                <c:pt idx="76">
                  <c:v>1197</c:v>
                </c:pt>
                <c:pt idx="77">
                  <c:v>1396</c:v>
                </c:pt>
                <c:pt idx="78">
                  <c:v>1197</c:v>
                </c:pt>
                <c:pt idx="79">
                  <c:v>1396</c:v>
                </c:pt>
                <c:pt idx="80">
                  <c:v>1197</c:v>
                </c:pt>
                <c:pt idx="81">
                  <c:v>1197</c:v>
                </c:pt>
                <c:pt idx="82">
                  <c:v>1197</c:v>
                </c:pt>
                <c:pt idx="83">
                  <c:v>1396</c:v>
                </c:pt>
                <c:pt idx="84">
                  <c:v>999</c:v>
                </c:pt>
                <c:pt idx="85">
                  <c:v>999</c:v>
                </c:pt>
                <c:pt idx="86">
                  <c:v>999</c:v>
                </c:pt>
                <c:pt idx="87">
                  <c:v>1498</c:v>
                </c:pt>
                <c:pt idx="88">
                  <c:v>1498</c:v>
                </c:pt>
                <c:pt idx="89">
                  <c:v>1498</c:v>
                </c:pt>
                <c:pt idx="90">
                  <c:v>1197</c:v>
                </c:pt>
                <c:pt idx="91">
                  <c:v>1498</c:v>
                </c:pt>
                <c:pt idx="92">
                  <c:v>1197</c:v>
                </c:pt>
                <c:pt idx="93">
                  <c:v>1197</c:v>
                </c:pt>
                <c:pt idx="94">
                  <c:v>1248</c:v>
                </c:pt>
                <c:pt idx="95">
                  <c:v>1197</c:v>
                </c:pt>
                <c:pt idx="96">
                  <c:v>1248</c:v>
                </c:pt>
                <c:pt idx="97">
                  <c:v>1197</c:v>
                </c:pt>
                <c:pt idx="98">
                  <c:v>1248</c:v>
                </c:pt>
                <c:pt idx="99">
                  <c:v>1248</c:v>
                </c:pt>
                <c:pt idx="100">
                  <c:v>1197</c:v>
                </c:pt>
                <c:pt idx="101">
                  <c:v>1197</c:v>
                </c:pt>
                <c:pt idx="102">
                  <c:v>1197</c:v>
                </c:pt>
                <c:pt idx="103">
                  <c:v>1248</c:v>
                </c:pt>
                <c:pt idx="104">
                  <c:v>1248</c:v>
                </c:pt>
                <c:pt idx="105">
                  <c:v>1248</c:v>
                </c:pt>
                <c:pt idx="106">
                  <c:v>1498</c:v>
                </c:pt>
                <c:pt idx="107">
                  <c:v>1498</c:v>
                </c:pt>
                <c:pt idx="108">
                  <c:v>1498</c:v>
                </c:pt>
                <c:pt idx="109">
                  <c:v>1498</c:v>
                </c:pt>
                <c:pt idx="110">
                  <c:v>1498</c:v>
                </c:pt>
                <c:pt idx="111">
                  <c:v>1496</c:v>
                </c:pt>
                <c:pt idx="112">
                  <c:v>1496</c:v>
                </c:pt>
                <c:pt idx="113">
                  <c:v>1364</c:v>
                </c:pt>
                <c:pt idx="114">
                  <c:v>1364</c:v>
                </c:pt>
                <c:pt idx="115">
                  <c:v>1364</c:v>
                </c:pt>
                <c:pt idx="116">
                  <c:v>1496</c:v>
                </c:pt>
                <c:pt idx="117">
                  <c:v>1496</c:v>
                </c:pt>
                <c:pt idx="118">
                  <c:v>1364</c:v>
                </c:pt>
                <c:pt idx="119">
                  <c:v>1364</c:v>
                </c:pt>
                <c:pt idx="120">
                  <c:v>1496</c:v>
                </c:pt>
                <c:pt idx="121">
                  <c:v>1496</c:v>
                </c:pt>
                <c:pt idx="122">
                  <c:v>1197</c:v>
                </c:pt>
                <c:pt idx="123">
                  <c:v>1364</c:v>
                </c:pt>
                <c:pt idx="124">
                  <c:v>1364</c:v>
                </c:pt>
                <c:pt idx="125">
                  <c:v>1197</c:v>
                </c:pt>
                <c:pt idx="126">
                  <c:v>1364</c:v>
                </c:pt>
                <c:pt idx="127">
                  <c:v>1461</c:v>
                </c:pt>
                <c:pt idx="128">
                  <c:v>1461</c:v>
                </c:pt>
                <c:pt idx="129">
                  <c:v>1461</c:v>
                </c:pt>
                <c:pt idx="130">
                  <c:v>1798</c:v>
                </c:pt>
                <c:pt idx="131">
                  <c:v>1968</c:v>
                </c:pt>
                <c:pt idx="132">
                  <c:v>1968</c:v>
                </c:pt>
                <c:pt idx="133">
                  <c:v>1968</c:v>
                </c:pt>
                <c:pt idx="134">
                  <c:v>1968</c:v>
                </c:pt>
                <c:pt idx="135">
                  <c:v>1995</c:v>
                </c:pt>
                <c:pt idx="136">
                  <c:v>1998</c:v>
                </c:pt>
                <c:pt idx="137">
                  <c:v>1995</c:v>
                </c:pt>
                <c:pt idx="138">
                  <c:v>4951</c:v>
                </c:pt>
                <c:pt idx="139">
                  <c:v>2979</c:v>
                </c:pt>
                <c:pt idx="140">
                  <c:v>2982</c:v>
                </c:pt>
                <c:pt idx="141">
                  <c:v>2993</c:v>
                </c:pt>
                <c:pt idx="142">
                  <c:v>2993</c:v>
                </c:pt>
                <c:pt idx="143">
                  <c:v>2993</c:v>
                </c:pt>
                <c:pt idx="144">
                  <c:v>998</c:v>
                </c:pt>
                <c:pt idx="145">
                  <c:v>998</c:v>
                </c:pt>
                <c:pt idx="146">
                  <c:v>998</c:v>
                </c:pt>
                <c:pt idx="147">
                  <c:v>998</c:v>
                </c:pt>
                <c:pt idx="148">
                  <c:v>998</c:v>
                </c:pt>
                <c:pt idx="149">
                  <c:v>998</c:v>
                </c:pt>
                <c:pt idx="150">
                  <c:v>998</c:v>
                </c:pt>
                <c:pt idx="151">
                  <c:v>998</c:v>
                </c:pt>
                <c:pt idx="152">
                  <c:v>998</c:v>
                </c:pt>
                <c:pt idx="153">
                  <c:v>998</c:v>
                </c:pt>
                <c:pt idx="154">
                  <c:v>1120</c:v>
                </c:pt>
                <c:pt idx="155">
                  <c:v>1120</c:v>
                </c:pt>
                <c:pt idx="156">
                  <c:v>1197</c:v>
                </c:pt>
                <c:pt idx="157">
                  <c:v>1197</c:v>
                </c:pt>
                <c:pt idx="158">
                  <c:v>1198</c:v>
                </c:pt>
                <c:pt idx="159">
                  <c:v>1198</c:v>
                </c:pt>
                <c:pt idx="160">
                  <c:v>1198</c:v>
                </c:pt>
                <c:pt idx="161">
                  <c:v>1198</c:v>
                </c:pt>
                <c:pt idx="162">
                  <c:v>1198</c:v>
                </c:pt>
                <c:pt idx="163">
                  <c:v>1198</c:v>
                </c:pt>
                <c:pt idx="164">
                  <c:v>1198</c:v>
                </c:pt>
                <c:pt idx="165">
                  <c:v>1198</c:v>
                </c:pt>
                <c:pt idx="166">
                  <c:v>1198</c:v>
                </c:pt>
                <c:pt idx="167">
                  <c:v>1198</c:v>
                </c:pt>
                <c:pt idx="168">
                  <c:v>1198</c:v>
                </c:pt>
                <c:pt idx="169">
                  <c:v>1198</c:v>
                </c:pt>
                <c:pt idx="170">
                  <c:v>1198</c:v>
                </c:pt>
                <c:pt idx="171">
                  <c:v>1198</c:v>
                </c:pt>
                <c:pt idx="172">
                  <c:v>1198</c:v>
                </c:pt>
                <c:pt idx="173">
                  <c:v>1198</c:v>
                </c:pt>
                <c:pt idx="174">
                  <c:v>1198</c:v>
                </c:pt>
                <c:pt idx="175">
                  <c:v>1198</c:v>
                </c:pt>
                <c:pt idx="176">
                  <c:v>1198</c:v>
                </c:pt>
                <c:pt idx="177">
                  <c:v>1198</c:v>
                </c:pt>
                <c:pt idx="178">
                  <c:v>1198</c:v>
                </c:pt>
                <c:pt idx="179">
                  <c:v>1198</c:v>
                </c:pt>
                <c:pt idx="180">
                  <c:v>1197</c:v>
                </c:pt>
                <c:pt idx="181">
                  <c:v>1199</c:v>
                </c:pt>
                <c:pt idx="182">
                  <c:v>1199</c:v>
                </c:pt>
                <c:pt idx="183">
                  <c:v>1199</c:v>
                </c:pt>
                <c:pt idx="184">
                  <c:v>1199</c:v>
                </c:pt>
                <c:pt idx="185">
                  <c:v>1199</c:v>
                </c:pt>
                <c:pt idx="186">
                  <c:v>1199</c:v>
                </c:pt>
                <c:pt idx="187">
                  <c:v>1193</c:v>
                </c:pt>
                <c:pt idx="188">
                  <c:v>1248</c:v>
                </c:pt>
                <c:pt idx="189">
                  <c:v>1193</c:v>
                </c:pt>
                <c:pt idx="190">
                  <c:v>1193</c:v>
                </c:pt>
                <c:pt idx="191">
                  <c:v>1193</c:v>
                </c:pt>
                <c:pt idx="192">
                  <c:v>1248</c:v>
                </c:pt>
                <c:pt idx="193">
                  <c:v>1248</c:v>
                </c:pt>
                <c:pt idx="194">
                  <c:v>1248</c:v>
                </c:pt>
                <c:pt idx="195">
                  <c:v>1248</c:v>
                </c:pt>
                <c:pt idx="196">
                  <c:v>1248</c:v>
                </c:pt>
                <c:pt idx="197">
                  <c:v>1248</c:v>
                </c:pt>
                <c:pt idx="198">
                  <c:v>1298</c:v>
                </c:pt>
                <c:pt idx="199">
                  <c:v>1298</c:v>
                </c:pt>
                <c:pt idx="200">
                  <c:v>1493</c:v>
                </c:pt>
                <c:pt idx="201">
                  <c:v>1493</c:v>
                </c:pt>
                <c:pt idx="202">
                  <c:v>1493</c:v>
                </c:pt>
                <c:pt idx="203">
                  <c:v>1493</c:v>
                </c:pt>
                <c:pt idx="204">
                  <c:v>2523</c:v>
                </c:pt>
                <c:pt idx="205">
                  <c:v>2523</c:v>
                </c:pt>
                <c:pt idx="206">
                  <c:v>1248</c:v>
                </c:pt>
                <c:pt idx="207">
                  <c:v>1248</c:v>
                </c:pt>
                <c:pt idx="208">
                  <c:v>1248</c:v>
                </c:pt>
                <c:pt idx="209">
                  <c:v>1248</c:v>
                </c:pt>
                <c:pt idx="210">
                  <c:v>1248</c:v>
                </c:pt>
                <c:pt idx="211">
                  <c:v>1248</c:v>
                </c:pt>
                <c:pt idx="212">
                  <c:v>1248</c:v>
                </c:pt>
                <c:pt idx="213">
                  <c:v>1248</c:v>
                </c:pt>
                <c:pt idx="214">
                  <c:v>1248</c:v>
                </c:pt>
                <c:pt idx="215">
                  <c:v>1197</c:v>
                </c:pt>
                <c:pt idx="216">
                  <c:v>1197</c:v>
                </c:pt>
                <c:pt idx="217">
                  <c:v>1197</c:v>
                </c:pt>
                <c:pt idx="218">
                  <c:v>1396</c:v>
                </c:pt>
                <c:pt idx="219">
                  <c:v>1498</c:v>
                </c:pt>
                <c:pt idx="220">
                  <c:v>1498</c:v>
                </c:pt>
                <c:pt idx="221">
                  <c:v>1498</c:v>
                </c:pt>
                <c:pt idx="222">
                  <c:v>1461</c:v>
                </c:pt>
                <c:pt idx="223">
                  <c:v>1461</c:v>
                </c:pt>
                <c:pt idx="224">
                  <c:v>1461</c:v>
                </c:pt>
                <c:pt idx="225">
                  <c:v>1461</c:v>
                </c:pt>
                <c:pt idx="226">
                  <c:v>1461</c:v>
                </c:pt>
                <c:pt idx="227">
                  <c:v>1461</c:v>
                </c:pt>
                <c:pt idx="228">
                  <c:v>1582</c:v>
                </c:pt>
                <c:pt idx="229">
                  <c:v>1582</c:v>
                </c:pt>
                <c:pt idx="230">
                  <c:v>1582</c:v>
                </c:pt>
                <c:pt idx="231">
                  <c:v>1582</c:v>
                </c:pt>
                <c:pt idx="232">
                  <c:v>1461</c:v>
                </c:pt>
                <c:pt idx="233">
                  <c:v>1461</c:v>
                </c:pt>
                <c:pt idx="234">
                  <c:v>1461</c:v>
                </c:pt>
                <c:pt idx="235">
                  <c:v>1461</c:v>
                </c:pt>
                <c:pt idx="236">
                  <c:v>1461</c:v>
                </c:pt>
                <c:pt idx="237">
                  <c:v>1461</c:v>
                </c:pt>
                <c:pt idx="238">
                  <c:v>1461</c:v>
                </c:pt>
                <c:pt idx="239">
                  <c:v>1598</c:v>
                </c:pt>
                <c:pt idx="240">
                  <c:v>1498</c:v>
                </c:pt>
                <c:pt idx="241">
                  <c:v>1197</c:v>
                </c:pt>
                <c:pt idx="244">
                  <c:v>2179</c:v>
                </c:pt>
                <c:pt idx="245">
                  <c:v>2179</c:v>
                </c:pt>
                <c:pt idx="246">
                  <c:v>2179</c:v>
                </c:pt>
                <c:pt idx="247">
                  <c:v>2523</c:v>
                </c:pt>
                <c:pt idx="248">
                  <c:v>2179</c:v>
                </c:pt>
                <c:pt idx="249">
                  <c:v>2179</c:v>
                </c:pt>
                <c:pt idx="250">
                  <c:v>2179</c:v>
                </c:pt>
                <c:pt idx="251">
                  <c:v>2179</c:v>
                </c:pt>
                <c:pt idx="252">
                  <c:v>2179</c:v>
                </c:pt>
                <c:pt idx="253">
                  <c:v>2179</c:v>
                </c:pt>
                <c:pt idx="254">
                  <c:v>2179</c:v>
                </c:pt>
                <c:pt idx="255">
                  <c:v>2179</c:v>
                </c:pt>
                <c:pt idx="256">
                  <c:v>1498</c:v>
                </c:pt>
                <c:pt idx="257">
                  <c:v>1598</c:v>
                </c:pt>
                <c:pt idx="258">
                  <c:v>1498</c:v>
                </c:pt>
                <c:pt idx="259">
                  <c:v>1598</c:v>
                </c:pt>
                <c:pt idx="260">
                  <c:v>2179</c:v>
                </c:pt>
                <c:pt idx="261">
                  <c:v>2179</c:v>
                </c:pt>
                <c:pt idx="262">
                  <c:v>2179</c:v>
                </c:pt>
                <c:pt idx="263">
                  <c:v>2179</c:v>
                </c:pt>
                <c:pt idx="264">
                  <c:v>2179</c:v>
                </c:pt>
                <c:pt idx="265">
                  <c:v>2179</c:v>
                </c:pt>
                <c:pt idx="266">
                  <c:v>2179</c:v>
                </c:pt>
                <c:pt idx="267">
                  <c:v>2179</c:v>
                </c:pt>
                <c:pt idx="268">
                  <c:v>2179</c:v>
                </c:pt>
                <c:pt idx="269">
                  <c:v>2179</c:v>
                </c:pt>
                <c:pt idx="270">
                  <c:v>2179</c:v>
                </c:pt>
                <c:pt idx="271">
                  <c:v>2179</c:v>
                </c:pt>
                <c:pt idx="272">
                  <c:v>2179</c:v>
                </c:pt>
                <c:pt idx="273">
                  <c:v>2179</c:v>
                </c:pt>
                <c:pt idx="274">
                  <c:v>2179</c:v>
                </c:pt>
                <c:pt idx="275">
                  <c:v>2179</c:v>
                </c:pt>
                <c:pt idx="276">
                  <c:v>2179</c:v>
                </c:pt>
                <c:pt idx="277">
                  <c:v>2179</c:v>
                </c:pt>
                <c:pt idx="278">
                  <c:v>2179</c:v>
                </c:pt>
                <c:pt idx="279">
                  <c:v>72</c:v>
                </c:pt>
                <c:pt idx="280">
                  <c:v>72</c:v>
                </c:pt>
                <c:pt idx="281">
                  <c:v>72</c:v>
                </c:pt>
                <c:pt idx="282">
                  <c:v>2179</c:v>
                </c:pt>
                <c:pt idx="283">
                  <c:v>2179</c:v>
                </c:pt>
                <c:pt idx="284">
                  <c:v>2179</c:v>
                </c:pt>
                <c:pt idx="285">
                  <c:v>2179</c:v>
                </c:pt>
                <c:pt idx="286">
                  <c:v>2179</c:v>
                </c:pt>
                <c:pt idx="287">
                  <c:v>2179</c:v>
                </c:pt>
                <c:pt idx="288">
                  <c:v>2179</c:v>
                </c:pt>
                <c:pt idx="289">
                  <c:v>2393</c:v>
                </c:pt>
                <c:pt idx="290">
                  <c:v>2393</c:v>
                </c:pt>
                <c:pt idx="291">
                  <c:v>2393</c:v>
                </c:pt>
                <c:pt idx="292">
                  <c:v>2393</c:v>
                </c:pt>
                <c:pt idx="293">
                  <c:v>2393</c:v>
                </c:pt>
                <c:pt idx="294">
                  <c:v>2694</c:v>
                </c:pt>
                <c:pt idx="295">
                  <c:v>2694</c:v>
                </c:pt>
                <c:pt idx="296">
                  <c:v>2393</c:v>
                </c:pt>
                <c:pt idx="297">
                  <c:v>2393</c:v>
                </c:pt>
                <c:pt idx="298">
                  <c:v>2755</c:v>
                </c:pt>
                <c:pt idx="299">
                  <c:v>2755</c:v>
                </c:pt>
                <c:pt idx="300">
                  <c:v>2393</c:v>
                </c:pt>
                <c:pt idx="301">
                  <c:v>2393</c:v>
                </c:pt>
                <c:pt idx="302">
                  <c:v>2694</c:v>
                </c:pt>
                <c:pt idx="303">
                  <c:v>2393</c:v>
                </c:pt>
                <c:pt idx="304">
                  <c:v>2393</c:v>
                </c:pt>
                <c:pt idx="305">
                  <c:v>1798</c:v>
                </c:pt>
                <c:pt idx="306">
                  <c:v>1798</c:v>
                </c:pt>
                <c:pt idx="307">
                  <c:v>1798</c:v>
                </c:pt>
                <c:pt idx="308">
                  <c:v>1364</c:v>
                </c:pt>
                <c:pt idx="309">
                  <c:v>1364</c:v>
                </c:pt>
                <c:pt idx="310">
                  <c:v>1798</c:v>
                </c:pt>
                <c:pt idx="311">
                  <c:v>1798</c:v>
                </c:pt>
                <c:pt idx="312">
                  <c:v>1798</c:v>
                </c:pt>
                <c:pt idx="313">
                  <c:v>1798</c:v>
                </c:pt>
                <c:pt idx="314">
                  <c:v>1968</c:v>
                </c:pt>
                <c:pt idx="315">
                  <c:v>1968</c:v>
                </c:pt>
                <c:pt idx="316">
                  <c:v>1798</c:v>
                </c:pt>
                <c:pt idx="317">
                  <c:v>1968</c:v>
                </c:pt>
                <c:pt idx="318">
                  <c:v>2755</c:v>
                </c:pt>
                <c:pt idx="319">
                  <c:v>2755</c:v>
                </c:pt>
                <c:pt idx="320">
                  <c:v>2755</c:v>
                </c:pt>
                <c:pt idx="321">
                  <c:v>2755</c:v>
                </c:pt>
                <c:pt idx="322">
                  <c:v>2694</c:v>
                </c:pt>
                <c:pt idx="323">
                  <c:v>2694</c:v>
                </c:pt>
                <c:pt idx="324">
                  <c:v>2755</c:v>
                </c:pt>
                <c:pt idx="325">
                  <c:v>3198</c:v>
                </c:pt>
                <c:pt idx="326">
                  <c:v>2198</c:v>
                </c:pt>
                <c:pt idx="327">
                  <c:v>2198</c:v>
                </c:pt>
                <c:pt idx="328">
                  <c:v>1995</c:v>
                </c:pt>
                <c:pt idx="329">
                  <c:v>1995</c:v>
                </c:pt>
                <c:pt idx="330">
                  <c:v>1995</c:v>
                </c:pt>
                <c:pt idx="331">
                  <c:v>1998</c:v>
                </c:pt>
                <c:pt idx="332">
                  <c:v>4461</c:v>
                </c:pt>
                <c:pt idx="333">
                  <c:v>796</c:v>
                </c:pt>
                <c:pt idx="334">
                  <c:v>796</c:v>
                </c:pt>
                <c:pt idx="335">
                  <c:v>1498</c:v>
                </c:pt>
                <c:pt idx="336">
                  <c:v>1248</c:v>
                </c:pt>
                <c:pt idx="337">
                  <c:v>1248</c:v>
                </c:pt>
                <c:pt idx="338">
                  <c:v>1248</c:v>
                </c:pt>
                <c:pt idx="339">
                  <c:v>1248</c:v>
                </c:pt>
                <c:pt idx="340">
                  <c:v>1197</c:v>
                </c:pt>
                <c:pt idx="341">
                  <c:v>1197</c:v>
                </c:pt>
                <c:pt idx="342">
                  <c:v>1197</c:v>
                </c:pt>
                <c:pt idx="343">
                  <c:v>1197</c:v>
                </c:pt>
                <c:pt idx="344">
                  <c:v>1197</c:v>
                </c:pt>
                <c:pt idx="345">
                  <c:v>1197</c:v>
                </c:pt>
                <c:pt idx="346">
                  <c:v>1197</c:v>
                </c:pt>
                <c:pt idx="347">
                  <c:v>1197</c:v>
                </c:pt>
                <c:pt idx="348">
                  <c:v>1197</c:v>
                </c:pt>
                <c:pt idx="349">
                  <c:v>1197</c:v>
                </c:pt>
                <c:pt idx="350">
                  <c:v>1197</c:v>
                </c:pt>
                <c:pt idx="351">
                  <c:v>1197</c:v>
                </c:pt>
                <c:pt idx="352">
                  <c:v>1197</c:v>
                </c:pt>
                <c:pt idx="353">
                  <c:v>1197</c:v>
                </c:pt>
                <c:pt idx="354">
                  <c:v>998</c:v>
                </c:pt>
                <c:pt idx="355">
                  <c:v>1493</c:v>
                </c:pt>
                <c:pt idx="356">
                  <c:v>1493</c:v>
                </c:pt>
                <c:pt idx="357">
                  <c:v>1493</c:v>
                </c:pt>
                <c:pt idx="358">
                  <c:v>1493</c:v>
                </c:pt>
                <c:pt idx="359">
                  <c:v>1493</c:v>
                </c:pt>
                <c:pt idx="360">
                  <c:v>1493</c:v>
                </c:pt>
                <c:pt idx="361">
                  <c:v>1493</c:v>
                </c:pt>
                <c:pt idx="362">
                  <c:v>1248</c:v>
                </c:pt>
                <c:pt idx="363">
                  <c:v>1248</c:v>
                </c:pt>
                <c:pt idx="364">
                  <c:v>1248</c:v>
                </c:pt>
                <c:pt idx="365">
                  <c:v>1248</c:v>
                </c:pt>
                <c:pt idx="366">
                  <c:v>2489</c:v>
                </c:pt>
                <c:pt idx="367">
                  <c:v>2489</c:v>
                </c:pt>
                <c:pt idx="368">
                  <c:v>2179</c:v>
                </c:pt>
                <c:pt idx="369">
                  <c:v>2179</c:v>
                </c:pt>
                <c:pt idx="370">
                  <c:v>2179</c:v>
                </c:pt>
                <c:pt idx="371">
                  <c:v>2179</c:v>
                </c:pt>
                <c:pt idx="372">
                  <c:v>2179</c:v>
                </c:pt>
                <c:pt idx="373">
                  <c:v>2179</c:v>
                </c:pt>
                <c:pt idx="374">
                  <c:v>2179</c:v>
                </c:pt>
                <c:pt idx="375">
                  <c:v>1999</c:v>
                </c:pt>
                <c:pt idx="376">
                  <c:v>1999</c:v>
                </c:pt>
                <c:pt idx="377">
                  <c:v>1999</c:v>
                </c:pt>
                <c:pt idx="378">
                  <c:v>1999</c:v>
                </c:pt>
                <c:pt idx="379">
                  <c:v>1995</c:v>
                </c:pt>
                <c:pt idx="380">
                  <c:v>1999</c:v>
                </c:pt>
                <c:pt idx="381">
                  <c:v>1995</c:v>
                </c:pt>
                <c:pt idx="382">
                  <c:v>1999</c:v>
                </c:pt>
                <c:pt idx="383">
                  <c:v>1995</c:v>
                </c:pt>
                <c:pt idx="384">
                  <c:v>1999</c:v>
                </c:pt>
                <c:pt idx="385">
                  <c:v>1999</c:v>
                </c:pt>
                <c:pt idx="386">
                  <c:v>1995</c:v>
                </c:pt>
                <c:pt idx="387">
                  <c:v>1798</c:v>
                </c:pt>
                <c:pt idx="388">
                  <c:v>2979</c:v>
                </c:pt>
                <c:pt idx="389">
                  <c:v>796</c:v>
                </c:pt>
                <c:pt idx="390">
                  <c:v>796</c:v>
                </c:pt>
                <c:pt idx="391">
                  <c:v>1186</c:v>
                </c:pt>
                <c:pt idx="392">
                  <c:v>1197</c:v>
                </c:pt>
                <c:pt idx="393">
                  <c:v>1197</c:v>
                </c:pt>
                <c:pt idx="394">
                  <c:v>1197</c:v>
                </c:pt>
                <c:pt idx="395">
                  <c:v>1197</c:v>
                </c:pt>
                <c:pt idx="396">
                  <c:v>1120</c:v>
                </c:pt>
                <c:pt idx="397">
                  <c:v>1197</c:v>
                </c:pt>
                <c:pt idx="398">
                  <c:v>1120</c:v>
                </c:pt>
                <c:pt idx="399">
                  <c:v>1120</c:v>
                </c:pt>
                <c:pt idx="400">
                  <c:v>1197</c:v>
                </c:pt>
                <c:pt idx="401">
                  <c:v>2523</c:v>
                </c:pt>
                <c:pt idx="402">
                  <c:v>2523</c:v>
                </c:pt>
                <c:pt idx="403">
                  <c:v>2523</c:v>
                </c:pt>
                <c:pt idx="404">
                  <c:v>2523</c:v>
                </c:pt>
                <c:pt idx="405">
                  <c:v>2523</c:v>
                </c:pt>
                <c:pt idx="406">
                  <c:v>1248</c:v>
                </c:pt>
                <c:pt idx="407">
                  <c:v>1248</c:v>
                </c:pt>
                <c:pt idx="408">
                  <c:v>1248</c:v>
                </c:pt>
                <c:pt idx="409">
                  <c:v>1248</c:v>
                </c:pt>
                <c:pt idx="410">
                  <c:v>1462</c:v>
                </c:pt>
                <c:pt idx="411">
                  <c:v>1498</c:v>
                </c:pt>
                <c:pt idx="412">
                  <c:v>1498</c:v>
                </c:pt>
                <c:pt idx="413">
                  <c:v>1498</c:v>
                </c:pt>
                <c:pt idx="414">
                  <c:v>1598</c:v>
                </c:pt>
                <c:pt idx="415">
                  <c:v>1498</c:v>
                </c:pt>
                <c:pt idx="416">
                  <c:v>1598</c:v>
                </c:pt>
                <c:pt idx="417">
                  <c:v>1498</c:v>
                </c:pt>
                <c:pt idx="418">
                  <c:v>1498</c:v>
                </c:pt>
                <c:pt idx="419">
                  <c:v>1598</c:v>
                </c:pt>
                <c:pt idx="420">
                  <c:v>1498</c:v>
                </c:pt>
                <c:pt idx="421">
                  <c:v>1498</c:v>
                </c:pt>
                <c:pt idx="422">
                  <c:v>1598</c:v>
                </c:pt>
                <c:pt idx="423">
                  <c:v>1598</c:v>
                </c:pt>
                <c:pt idx="424">
                  <c:v>1598</c:v>
                </c:pt>
                <c:pt idx="425">
                  <c:v>1598</c:v>
                </c:pt>
                <c:pt idx="426">
                  <c:v>1498</c:v>
                </c:pt>
                <c:pt idx="427">
                  <c:v>1498</c:v>
                </c:pt>
                <c:pt idx="428">
                  <c:v>1396</c:v>
                </c:pt>
                <c:pt idx="429">
                  <c:v>1591</c:v>
                </c:pt>
                <c:pt idx="430">
                  <c:v>1591</c:v>
                </c:pt>
                <c:pt idx="431">
                  <c:v>1591</c:v>
                </c:pt>
                <c:pt idx="432">
                  <c:v>1591</c:v>
                </c:pt>
                <c:pt idx="433">
                  <c:v>1591</c:v>
                </c:pt>
                <c:pt idx="434">
                  <c:v>1396</c:v>
                </c:pt>
                <c:pt idx="435">
                  <c:v>1582</c:v>
                </c:pt>
                <c:pt idx="436">
                  <c:v>1582</c:v>
                </c:pt>
                <c:pt idx="437">
                  <c:v>1582</c:v>
                </c:pt>
                <c:pt idx="438">
                  <c:v>1582</c:v>
                </c:pt>
                <c:pt idx="439">
                  <c:v>1582</c:v>
                </c:pt>
                <c:pt idx="440">
                  <c:v>1591</c:v>
                </c:pt>
                <c:pt idx="441">
                  <c:v>1582</c:v>
                </c:pt>
                <c:pt idx="442">
                  <c:v>1396</c:v>
                </c:pt>
                <c:pt idx="443">
                  <c:v>1591</c:v>
                </c:pt>
                <c:pt idx="444">
                  <c:v>1591</c:v>
                </c:pt>
                <c:pt idx="445">
                  <c:v>1995</c:v>
                </c:pt>
                <c:pt idx="446">
                  <c:v>2993</c:v>
                </c:pt>
                <c:pt idx="447">
                  <c:v>1998</c:v>
                </c:pt>
                <c:pt idx="448">
                  <c:v>4395</c:v>
                </c:pt>
                <c:pt idx="449">
                  <c:v>1493</c:v>
                </c:pt>
                <c:pt idx="450">
                  <c:v>1493</c:v>
                </c:pt>
                <c:pt idx="451">
                  <c:v>1493</c:v>
                </c:pt>
                <c:pt idx="452">
                  <c:v>1493</c:v>
                </c:pt>
                <c:pt idx="453">
                  <c:v>1493</c:v>
                </c:pt>
                <c:pt idx="454">
                  <c:v>1493</c:v>
                </c:pt>
                <c:pt idx="455">
                  <c:v>1461</c:v>
                </c:pt>
                <c:pt idx="456">
                  <c:v>1461</c:v>
                </c:pt>
                <c:pt idx="457">
                  <c:v>1461</c:v>
                </c:pt>
              </c:strCache>
            </c:strRef>
          </c:xVal>
          <c:yVal>
            <c:numRef>
              <c:f>'Task5(i)'!$B$2:$B$788</c:f>
              <c:numCache>
                <c:formatCode>General</c:formatCode>
                <c:ptCount val="458"/>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80</c:v>
                </c:pt>
                <c:pt idx="243">
                  <c:v>80</c:v>
                </c:pt>
                <c:pt idx="244">
                  <c:v>18.489999999999998</c:v>
                </c:pt>
                <c:pt idx="245">
                  <c:v>18.489999999999998</c:v>
                </c:pt>
                <c:pt idx="246">
                  <c:v>18.489999999999998</c:v>
                </c:pt>
                <c:pt idx="247">
                  <c:v>11.5</c:v>
                </c:pt>
                <c:pt idx="248">
                  <c:v>8.1</c:v>
                </c:pt>
                <c:pt idx="249">
                  <c:v>9.4</c:v>
                </c:pt>
                <c:pt idx="250">
                  <c:v>11.5</c:v>
                </c:pt>
                <c:pt idx="251">
                  <c:v>11.5</c:v>
                </c:pt>
                <c:pt idx="252">
                  <c:v>11.5</c:v>
                </c:pt>
                <c:pt idx="253">
                  <c:v>11.5</c:v>
                </c:pt>
                <c:pt idx="254">
                  <c:v>11.5</c:v>
                </c:pt>
                <c:pt idx="255">
                  <c:v>11.5</c:v>
                </c:pt>
                <c:pt idx="256">
                  <c:v>18</c:v>
                </c:pt>
                <c:pt idx="257">
                  <c:v>12</c:v>
                </c:pt>
                <c:pt idx="258">
                  <c:v>18</c:v>
                </c:pt>
                <c:pt idx="259">
                  <c:v>12</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16</c:v>
                </c:pt>
                <c:pt idx="278">
                  <c:v>16</c:v>
                </c:pt>
                <c:pt idx="279">
                  <c:v>11</c:v>
                </c:pt>
                <c:pt idx="280">
                  <c:v>11</c:v>
                </c:pt>
                <c:pt idx="281">
                  <c:v>11</c:v>
                </c:pt>
                <c:pt idx="282">
                  <c:v>14</c:v>
                </c:pt>
                <c:pt idx="283">
                  <c:v>14</c:v>
                </c:pt>
                <c:pt idx="284">
                  <c:v>14</c:v>
                </c:pt>
                <c:pt idx="285">
                  <c:v>14</c:v>
                </c:pt>
                <c:pt idx="286">
                  <c:v>14</c:v>
                </c:pt>
                <c:pt idx="287">
                  <c:v>14</c:v>
                </c:pt>
                <c:pt idx="288">
                  <c:v>14</c:v>
                </c:pt>
                <c:pt idx="289">
                  <c:v>12</c:v>
                </c:pt>
                <c:pt idx="290">
                  <c:v>12</c:v>
                </c:pt>
                <c:pt idx="291">
                  <c:v>12</c:v>
                </c:pt>
                <c:pt idx="292">
                  <c:v>12</c:v>
                </c:pt>
                <c:pt idx="293">
                  <c:v>12</c:v>
                </c:pt>
                <c:pt idx="294">
                  <c:v>11.2</c:v>
                </c:pt>
                <c:pt idx="295">
                  <c:v>11.2</c:v>
                </c:pt>
                <c:pt idx="296">
                  <c:v>11.2</c:v>
                </c:pt>
                <c:pt idx="297">
                  <c:v>11.2</c:v>
                </c:pt>
                <c:pt idx="298">
                  <c:v>11.2</c:v>
                </c:pt>
                <c:pt idx="299">
                  <c:v>11.2</c:v>
                </c:pt>
                <c:pt idx="300">
                  <c:v>12</c:v>
                </c:pt>
                <c:pt idx="301">
                  <c:v>11.2</c:v>
                </c:pt>
                <c:pt idx="302">
                  <c:v>11.2</c:v>
                </c:pt>
                <c:pt idx="303">
                  <c:v>12</c:v>
                </c:pt>
                <c:pt idx="304">
                  <c:v>12</c:v>
                </c:pt>
                <c:pt idx="305">
                  <c:v>9.5</c:v>
                </c:pt>
                <c:pt idx="306">
                  <c:v>9.5</c:v>
                </c:pt>
                <c:pt idx="307">
                  <c:v>9.5</c:v>
                </c:pt>
                <c:pt idx="308">
                  <c:v>18.2</c:v>
                </c:pt>
                <c:pt idx="309">
                  <c:v>18.399999999999999</c:v>
                </c:pt>
                <c:pt idx="310">
                  <c:v>9.5</c:v>
                </c:pt>
                <c:pt idx="311">
                  <c:v>10.6</c:v>
                </c:pt>
                <c:pt idx="312">
                  <c:v>10.1</c:v>
                </c:pt>
                <c:pt idx="313">
                  <c:v>11.3</c:v>
                </c:pt>
                <c:pt idx="314">
                  <c:v>15.1</c:v>
                </c:pt>
                <c:pt idx="315">
                  <c:v>15.1</c:v>
                </c:pt>
                <c:pt idx="316">
                  <c:v>10.1</c:v>
                </c:pt>
                <c:pt idx="317">
                  <c:v>15.1</c:v>
                </c:pt>
                <c:pt idx="318">
                  <c:v>12.55</c:v>
                </c:pt>
                <c:pt idx="319">
                  <c:v>12.55</c:v>
                </c:pt>
                <c:pt idx="320">
                  <c:v>12.55</c:v>
                </c:pt>
                <c:pt idx="321">
                  <c:v>12.55</c:v>
                </c:pt>
                <c:pt idx="322">
                  <c:v>7.8</c:v>
                </c:pt>
                <c:pt idx="323">
                  <c:v>7.8</c:v>
                </c:pt>
                <c:pt idx="324">
                  <c:v>12.55</c:v>
                </c:pt>
                <c:pt idx="325">
                  <c:v>7.7</c:v>
                </c:pt>
                <c:pt idx="326">
                  <c:v>9.3000000000000007</c:v>
                </c:pt>
                <c:pt idx="327">
                  <c:v>9.3000000000000007</c:v>
                </c:pt>
                <c:pt idx="328">
                  <c:v>18</c:v>
                </c:pt>
                <c:pt idx="329">
                  <c:v>18</c:v>
                </c:pt>
                <c:pt idx="330">
                  <c:v>18</c:v>
                </c:pt>
                <c:pt idx="331">
                  <c:v>15.71</c:v>
                </c:pt>
                <c:pt idx="332">
                  <c:v>5.3</c:v>
                </c:pt>
                <c:pt idx="333">
                  <c:v>13</c:v>
                </c:pt>
                <c:pt idx="334">
                  <c:v>13</c:v>
                </c:pt>
                <c:pt idx="335">
                  <c:v>17</c:v>
                </c:pt>
                <c:pt idx="336">
                  <c:v>27.39</c:v>
                </c:pt>
                <c:pt idx="337">
                  <c:v>27.39</c:v>
                </c:pt>
                <c:pt idx="338">
                  <c:v>27.39</c:v>
                </c:pt>
                <c:pt idx="339">
                  <c:v>27.39</c:v>
                </c:pt>
                <c:pt idx="340">
                  <c:v>21.4</c:v>
                </c:pt>
                <c:pt idx="341">
                  <c:v>21.4</c:v>
                </c:pt>
                <c:pt idx="342">
                  <c:v>21.4</c:v>
                </c:pt>
                <c:pt idx="343">
                  <c:v>21.4</c:v>
                </c:pt>
                <c:pt idx="344">
                  <c:v>21.4</c:v>
                </c:pt>
                <c:pt idx="345">
                  <c:v>21.4</c:v>
                </c:pt>
                <c:pt idx="346">
                  <c:v>21.4</c:v>
                </c:pt>
                <c:pt idx="347">
                  <c:v>21.4</c:v>
                </c:pt>
                <c:pt idx="348">
                  <c:v>21.4</c:v>
                </c:pt>
                <c:pt idx="349">
                  <c:v>18.899999999999999</c:v>
                </c:pt>
                <c:pt idx="350">
                  <c:v>18.899999999999999</c:v>
                </c:pt>
                <c:pt idx="351">
                  <c:v>18.899999999999999</c:v>
                </c:pt>
                <c:pt idx="352">
                  <c:v>18.899999999999999</c:v>
                </c:pt>
                <c:pt idx="353">
                  <c:v>18.899999999999999</c:v>
                </c:pt>
                <c:pt idx="354">
                  <c:v>21.4</c:v>
                </c:pt>
                <c:pt idx="355">
                  <c:v>18.489999999999998</c:v>
                </c:pt>
                <c:pt idx="356">
                  <c:v>18.489999999999998</c:v>
                </c:pt>
                <c:pt idx="357">
                  <c:v>18.489999999999998</c:v>
                </c:pt>
                <c:pt idx="358">
                  <c:v>18.489999999999998</c:v>
                </c:pt>
                <c:pt idx="359">
                  <c:v>18.489999999999998</c:v>
                </c:pt>
                <c:pt idx="360">
                  <c:v>18.489999999999998</c:v>
                </c:pt>
                <c:pt idx="361">
                  <c:v>18.489999999999998</c:v>
                </c:pt>
                <c:pt idx="362">
                  <c:v>23.65</c:v>
                </c:pt>
                <c:pt idx="363">
                  <c:v>23.65</c:v>
                </c:pt>
                <c:pt idx="364">
                  <c:v>23.65</c:v>
                </c:pt>
                <c:pt idx="365">
                  <c:v>23.65</c:v>
                </c:pt>
                <c:pt idx="366">
                  <c:v>10.7</c:v>
                </c:pt>
                <c:pt idx="367">
                  <c:v>10.3</c:v>
                </c:pt>
                <c:pt idx="368">
                  <c:v>11.4</c:v>
                </c:pt>
                <c:pt idx="369">
                  <c:v>11.4</c:v>
                </c:pt>
                <c:pt idx="370">
                  <c:v>11.4</c:v>
                </c:pt>
                <c:pt idx="371">
                  <c:v>10.8</c:v>
                </c:pt>
                <c:pt idx="372">
                  <c:v>10.8</c:v>
                </c:pt>
                <c:pt idx="373">
                  <c:v>10.8</c:v>
                </c:pt>
                <c:pt idx="374">
                  <c:v>13.93</c:v>
                </c:pt>
                <c:pt idx="375">
                  <c:v>13.1</c:v>
                </c:pt>
                <c:pt idx="376">
                  <c:v>13.1</c:v>
                </c:pt>
                <c:pt idx="377">
                  <c:v>13.1</c:v>
                </c:pt>
                <c:pt idx="378">
                  <c:v>13.1</c:v>
                </c:pt>
                <c:pt idx="379">
                  <c:v>16.38</c:v>
                </c:pt>
                <c:pt idx="380">
                  <c:v>13.3</c:v>
                </c:pt>
                <c:pt idx="381">
                  <c:v>16.38</c:v>
                </c:pt>
                <c:pt idx="382">
                  <c:v>13.3</c:v>
                </c:pt>
                <c:pt idx="383">
                  <c:v>16.38</c:v>
                </c:pt>
                <c:pt idx="384">
                  <c:v>13.3</c:v>
                </c:pt>
                <c:pt idx="385">
                  <c:v>13.3</c:v>
                </c:pt>
                <c:pt idx="386">
                  <c:v>16.38</c:v>
                </c:pt>
                <c:pt idx="387">
                  <c:v>15.1</c:v>
                </c:pt>
                <c:pt idx="388">
                  <c:v>7.32</c:v>
                </c:pt>
                <c:pt idx="389">
                  <c:v>18</c:v>
                </c:pt>
                <c:pt idx="390">
                  <c:v>18</c:v>
                </c:pt>
                <c:pt idx="391">
                  <c:v>20.7</c:v>
                </c:pt>
                <c:pt idx="392">
                  <c:v>15.7</c:v>
                </c:pt>
                <c:pt idx="393">
                  <c:v>15.7</c:v>
                </c:pt>
                <c:pt idx="394">
                  <c:v>15.7</c:v>
                </c:pt>
                <c:pt idx="395">
                  <c:v>15.7</c:v>
                </c:pt>
                <c:pt idx="396">
                  <c:v>19</c:v>
                </c:pt>
                <c:pt idx="397">
                  <c:v>15.7</c:v>
                </c:pt>
                <c:pt idx="398">
                  <c:v>19</c:v>
                </c:pt>
                <c:pt idx="399">
                  <c:v>19</c:v>
                </c:pt>
                <c:pt idx="400">
                  <c:v>19</c:v>
                </c:pt>
                <c:pt idx="401">
                  <c:v>9.4</c:v>
                </c:pt>
                <c:pt idx="402">
                  <c:v>12.3</c:v>
                </c:pt>
                <c:pt idx="403">
                  <c:v>12.3</c:v>
                </c:pt>
                <c:pt idx="404">
                  <c:v>9.4</c:v>
                </c:pt>
                <c:pt idx="405">
                  <c:v>9.4</c:v>
                </c:pt>
                <c:pt idx="406">
                  <c:v>28.09</c:v>
                </c:pt>
                <c:pt idx="407">
                  <c:v>28.09</c:v>
                </c:pt>
                <c:pt idx="408">
                  <c:v>28.09</c:v>
                </c:pt>
                <c:pt idx="409">
                  <c:v>28.09</c:v>
                </c:pt>
                <c:pt idx="410">
                  <c:v>21.56</c:v>
                </c:pt>
                <c:pt idx="411">
                  <c:v>26.82</c:v>
                </c:pt>
                <c:pt idx="412">
                  <c:v>26.32</c:v>
                </c:pt>
                <c:pt idx="413">
                  <c:v>26.32</c:v>
                </c:pt>
                <c:pt idx="414">
                  <c:v>12</c:v>
                </c:pt>
                <c:pt idx="415">
                  <c:v>14.5</c:v>
                </c:pt>
                <c:pt idx="416">
                  <c:v>12</c:v>
                </c:pt>
                <c:pt idx="417">
                  <c:v>14.5</c:v>
                </c:pt>
                <c:pt idx="418">
                  <c:v>14.5</c:v>
                </c:pt>
                <c:pt idx="419">
                  <c:v>12</c:v>
                </c:pt>
                <c:pt idx="420">
                  <c:v>18</c:v>
                </c:pt>
                <c:pt idx="421">
                  <c:v>18</c:v>
                </c:pt>
                <c:pt idx="422">
                  <c:v>12</c:v>
                </c:pt>
                <c:pt idx="423">
                  <c:v>12</c:v>
                </c:pt>
                <c:pt idx="424">
                  <c:v>12</c:v>
                </c:pt>
                <c:pt idx="425">
                  <c:v>12</c:v>
                </c:pt>
                <c:pt idx="426">
                  <c:v>18</c:v>
                </c:pt>
                <c:pt idx="427">
                  <c:v>18</c:v>
                </c:pt>
                <c:pt idx="428">
                  <c:v>21.38</c:v>
                </c:pt>
                <c:pt idx="429">
                  <c:v>15.29</c:v>
                </c:pt>
                <c:pt idx="430">
                  <c:v>15.29</c:v>
                </c:pt>
                <c:pt idx="431">
                  <c:v>15.29</c:v>
                </c:pt>
                <c:pt idx="432">
                  <c:v>15.29</c:v>
                </c:pt>
                <c:pt idx="433">
                  <c:v>15.29</c:v>
                </c:pt>
                <c:pt idx="434">
                  <c:v>21.38</c:v>
                </c:pt>
                <c:pt idx="435">
                  <c:v>17.010000000000002</c:v>
                </c:pt>
                <c:pt idx="436">
                  <c:v>17.010000000000002</c:v>
                </c:pt>
                <c:pt idx="437">
                  <c:v>17.010000000000002</c:v>
                </c:pt>
                <c:pt idx="438">
                  <c:v>17.010000000000002</c:v>
                </c:pt>
                <c:pt idx="439">
                  <c:v>17.010000000000002</c:v>
                </c:pt>
                <c:pt idx="440">
                  <c:v>15.29</c:v>
                </c:pt>
                <c:pt idx="441">
                  <c:v>17.010000000000002</c:v>
                </c:pt>
                <c:pt idx="442">
                  <c:v>21.38</c:v>
                </c:pt>
                <c:pt idx="443">
                  <c:v>15.29</c:v>
                </c:pt>
                <c:pt idx="444">
                  <c:v>15.29</c:v>
                </c:pt>
                <c:pt idx="445">
                  <c:v>8.4</c:v>
                </c:pt>
                <c:pt idx="446">
                  <c:v>13.1</c:v>
                </c:pt>
                <c:pt idx="447">
                  <c:v>15.01</c:v>
                </c:pt>
                <c:pt idx="448">
                  <c:v>4.45</c:v>
                </c:pt>
                <c:pt idx="449">
                  <c:v>13.8</c:v>
                </c:pt>
                <c:pt idx="450">
                  <c:v>13.8</c:v>
                </c:pt>
                <c:pt idx="451">
                  <c:v>13.8</c:v>
                </c:pt>
                <c:pt idx="452">
                  <c:v>13.8</c:v>
                </c:pt>
                <c:pt idx="453">
                  <c:v>12.8</c:v>
                </c:pt>
                <c:pt idx="454">
                  <c:v>12.8</c:v>
                </c:pt>
                <c:pt idx="455">
                  <c:v>18</c:v>
                </c:pt>
                <c:pt idx="456">
                  <c:v>18</c:v>
                </c:pt>
                <c:pt idx="457">
                  <c:v>18</c:v>
                </c:pt>
              </c:numCache>
            </c:numRef>
          </c:yVal>
          <c:smooth val="0"/>
          <c:extLst>
            <c:ext xmlns:c16="http://schemas.microsoft.com/office/drawing/2014/chart" uri="{C3380CC4-5D6E-409C-BE32-E72D297353CC}">
              <c16:uniqueId val="{00000000-8193-4732-9348-FD188C45B945}"/>
            </c:ext>
          </c:extLst>
        </c:ser>
        <c:dLbls>
          <c:showLegendKey val="0"/>
          <c:showVal val="0"/>
          <c:showCatName val="0"/>
          <c:showSerName val="0"/>
          <c:showPercent val="0"/>
          <c:showBubbleSize val="0"/>
        </c:dLbls>
        <c:axId val="-872572304"/>
        <c:axId val="-872577200"/>
      </c:scatterChart>
      <c:valAx>
        <c:axId val="-87257230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72577200"/>
        <c:crosses val="autoZero"/>
        <c:crossBetween val="midCat"/>
      </c:valAx>
      <c:valAx>
        <c:axId val="-8725772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725723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err="1" smtClean="0"/>
              <a:t>Fuel_Tank_capacity</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'Task5(ii)'!$B$1</c:f>
              <c:strCache>
                <c:ptCount val="1"/>
                <c:pt idx="0">
                  <c:v>City_Mileage_km_litre</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prstDash val="sysDash"/>
              </a:ln>
              <a:effectLst/>
            </c:spPr>
            <c:trendlineType val="linear"/>
            <c:dispRSqr val="0"/>
            <c:dispEq val="0"/>
          </c:trendline>
          <c:xVal>
            <c:numRef>
              <c:f>'Task5(ii)'!$A$2:$A$788</c:f>
              <c:numCache>
                <c:formatCode>General</c:formatCode>
                <c:ptCount val="717"/>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41">
                  <c:v>60.9</c:v>
                </c:pt>
                <c:pt idx="142">
                  <c:v>52</c:v>
                </c:pt>
                <c:pt idx="143">
                  <c:v>87</c:v>
                </c:pt>
                <c:pt idx="144">
                  <c:v>78</c:v>
                </c:pt>
                <c:pt idx="145">
                  <c:v>78</c:v>
                </c:pt>
                <c:pt idx="146">
                  <c:v>78</c:v>
                </c:pt>
                <c:pt idx="147">
                  <c:v>78</c:v>
                </c:pt>
                <c:pt idx="148">
                  <c:v>46</c:v>
                </c:pt>
                <c:pt idx="149">
                  <c:v>78</c:v>
                </c:pt>
                <c:pt idx="150">
                  <c:v>35</c:v>
                </c:pt>
                <c:pt idx="151">
                  <c:v>35</c:v>
                </c:pt>
                <c:pt idx="152">
                  <c:v>35</c:v>
                </c:pt>
                <c:pt idx="153">
                  <c:v>35</c:v>
                </c:pt>
                <c:pt idx="154">
                  <c:v>35</c:v>
                </c:pt>
                <c:pt idx="155">
                  <c:v>35</c:v>
                </c:pt>
                <c:pt idx="156">
                  <c:v>35</c:v>
                </c:pt>
                <c:pt idx="157">
                  <c:v>35</c:v>
                </c:pt>
                <c:pt idx="158">
                  <c:v>27</c:v>
                </c:pt>
                <c:pt idx="159">
                  <c:v>27</c:v>
                </c:pt>
                <c:pt idx="160">
                  <c:v>27</c:v>
                </c:pt>
                <c:pt idx="161">
                  <c:v>27</c:v>
                </c:pt>
                <c:pt idx="162">
                  <c:v>27</c:v>
                </c:pt>
                <c:pt idx="163">
                  <c:v>27</c:v>
                </c:pt>
                <c:pt idx="164">
                  <c:v>27</c:v>
                </c:pt>
                <c:pt idx="165">
                  <c:v>27</c:v>
                </c:pt>
                <c:pt idx="166">
                  <c:v>27</c:v>
                </c:pt>
                <c:pt idx="167">
                  <c:v>27</c:v>
                </c:pt>
                <c:pt idx="168">
                  <c:v>35</c:v>
                </c:pt>
                <c:pt idx="169">
                  <c:v>35</c:v>
                </c:pt>
                <c:pt idx="170">
                  <c:v>35</c:v>
                </c:pt>
                <c:pt idx="171">
                  <c:v>35</c:v>
                </c:pt>
                <c:pt idx="172">
                  <c:v>35</c:v>
                </c:pt>
                <c:pt idx="173">
                  <c:v>35</c:v>
                </c:pt>
                <c:pt idx="174">
                  <c:v>35</c:v>
                </c:pt>
                <c:pt idx="175">
                  <c:v>35</c:v>
                </c:pt>
                <c:pt idx="176">
                  <c:v>35</c:v>
                </c:pt>
                <c:pt idx="177">
                  <c:v>35</c:v>
                </c:pt>
                <c:pt idx="178">
                  <c:v>35</c:v>
                </c:pt>
                <c:pt idx="179">
                  <c:v>43</c:v>
                </c:pt>
                <c:pt idx="180">
                  <c:v>43</c:v>
                </c:pt>
                <c:pt idx="181">
                  <c:v>43</c:v>
                </c:pt>
                <c:pt idx="182">
                  <c:v>43</c:v>
                </c:pt>
                <c:pt idx="183">
                  <c:v>43</c:v>
                </c:pt>
                <c:pt idx="184">
                  <c:v>43</c:v>
                </c:pt>
                <c:pt idx="185">
                  <c:v>35</c:v>
                </c:pt>
                <c:pt idx="186">
                  <c:v>35</c:v>
                </c:pt>
                <c:pt idx="187">
                  <c:v>35</c:v>
                </c:pt>
                <c:pt idx="188">
                  <c:v>35</c:v>
                </c:pt>
                <c:pt idx="189">
                  <c:v>35</c:v>
                </c:pt>
                <c:pt idx="190">
                  <c:v>35</c:v>
                </c:pt>
                <c:pt idx="191">
                  <c:v>35</c:v>
                </c:pt>
                <c:pt idx="192">
                  <c:v>35</c:v>
                </c:pt>
                <c:pt idx="193">
                  <c:v>35</c:v>
                </c:pt>
                <c:pt idx="194">
                  <c:v>35</c:v>
                </c:pt>
                <c:pt idx="195">
                  <c:v>35</c:v>
                </c:pt>
                <c:pt idx="196">
                  <c:v>35</c:v>
                </c:pt>
                <c:pt idx="197">
                  <c:v>35</c:v>
                </c:pt>
                <c:pt idx="198">
                  <c:v>35</c:v>
                </c:pt>
                <c:pt idx="199">
                  <c:v>35</c:v>
                </c:pt>
                <c:pt idx="200">
                  <c:v>35</c:v>
                </c:pt>
                <c:pt idx="201">
                  <c:v>35</c:v>
                </c:pt>
                <c:pt idx="202">
                  <c:v>35</c:v>
                </c:pt>
                <c:pt idx="203">
                  <c:v>35</c:v>
                </c:pt>
                <c:pt idx="204">
                  <c:v>35</c:v>
                </c:pt>
                <c:pt idx="205">
                  <c:v>35</c:v>
                </c:pt>
                <c:pt idx="206">
                  <c:v>35</c:v>
                </c:pt>
                <c:pt idx="207">
                  <c:v>37</c:v>
                </c:pt>
                <c:pt idx="208">
                  <c:v>37</c:v>
                </c:pt>
                <c:pt idx="209">
                  <c:v>37</c:v>
                </c:pt>
                <c:pt idx="210">
                  <c:v>37</c:v>
                </c:pt>
                <c:pt idx="211">
                  <c:v>37</c:v>
                </c:pt>
                <c:pt idx="212">
                  <c:v>37</c:v>
                </c:pt>
                <c:pt idx="213">
                  <c:v>37</c:v>
                </c:pt>
                <c:pt idx="214">
                  <c:v>37</c:v>
                </c:pt>
                <c:pt idx="215">
                  <c:v>37</c:v>
                </c:pt>
                <c:pt idx="216">
                  <c:v>37</c:v>
                </c:pt>
                <c:pt idx="217">
                  <c:v>37</c:v>
                </c:pt>
                <c:pt idx="218">
                  <c:v>37</c:v>
                </c:pt>
                <c:pt idx="219">
                  <c:v>37</c:v>
                </c:pt>
                <c:pt idx="220">
                  <c:v>37</c:v>
                </c:pt>
                <c:pt idx="221">
                  <c:v>37</c:v>
                </c:pt>
                <c:pt idx="222">
                  <c:v>37</c:v>
                </c:pt>
                <c:pt idx="223">
                  <c:v>37</c:v>
                </c:pt>
                <c:pt idx="224">
                  <c:v>37</c:v>
                </c:pt>
                <c:pt idx="225">
                  <c:v>37</c:v>
                </c:pt>
                <c:pt idx="226">
                  <c:v>37</c:v>
                </c:pt>
                <c:pt idx="227">
                  <c:v>37</c:v>
                </c:pt>
                <c:pt idx="228">
                  <c:v>37</c:v>
                </c:pt>
                <c:pt idx="229">
                  <c:v>37</c:v>
                </c:pt>
                <c:pt idx="230">
                  <c:v>37</c:v>
                </c:pt>
                <c:pt idx="231">
                  <c:v>35</c:v>
                </c:pt>
                <c:pt idx="232">
                  <c:v>35</c:v>
                </c:pt>
                <c:pt idx="233">
                  <c:v>35</c:v>
                </c:pt>
                <c:pt idx="234">
                  <c:v>35</c:v>
                </c:pt>
                <c:pt idx="235">
                  <c:v>35</c:v>
                </c:pt>
                <c:pt idx="236">
                  <c:v>35</c:v>
                </c:pt>
                <c:pt idx="237">
                  <c:v>44</c:v>
                </c:pt>
                <c:pt idx="238">
                  <c:v>44</c:v>
                </c:pt>
                <c:pt idx="239">
                  <c:v>44</c:v>
                </c:pt>
                <c:pt idx="240">
                  <c:v>44</c:v>
                </c:pt>
                <c:pt idx="241">
                  <c:v>44</c:v>
                </c:pt>
                <c:pt idx="242">
                  <c:v>44</c:v>
                </c:pt>
                <c:pt idx="243">
                  <c:v>44</c:v>
                </c:pt>
                <c:pt idx="244">
                  <c:v>44</c:v>
                </c:pt>
                <c:pt idx="245">
                  <c:v>44</c:v>
                </c:pt>
                <c:pt idx="246">
                  <c:v>44</c:v>
                </c:pt>
                <c:pt idx="247">
                  <c:v>44</c:v>
                </c:pt>
                <c:pt idx="248">
                  <c:v>40</c:v>
                </c:pt>
                <c:pt idx="249">
                  <c:v>40</c:v>
                </c:pt>
                <c:pt idx="250">
                  <c:v>45</c:v>
                </c:pt>
                <c:pt idx="251">
                  <c:v>45</c:v>
                </c:pt>
                <c:pt idx="253">
                  <c:v>45</c:v>
                </c:pt>
                <c:pt idx="254">
                  <c:v>45</c:v>
                </c:pt>
                <c:pt idx="255">
                  <c:v>45</c:v>
                </c:pt>
                <c:pt idx="256">
                  <c:v>45</c:v>
                </c:pt>
                <c:pt idx="257">
                  <c:v>45</c:v>
                </c:pt>
                <c:pt idx="258">
                  <c:v>45</c:v>
                </c:pt>
                <c:pt idx="262">
                  <c:v>45</c:v>
                </c:pt>
                <c:pt idx="263">
                  <c:v>44</c:v>
                </c:pt>
                <c:pt idx="264">
                  <c:v>44</c:v>
                </c:pt>
                <c:pt idx="265">
                  <c:v>44</c:v>
                </c:pt>
                <c:pt idx="266">
                  <c:v>44</c:v>
                </c:pt>
                <c:pt idx="267">
                  <c:v>44</c:v>
                </c:pt>
                <c:pt idx="268">
                  <c:v>44</c:v>
                </c:pt>
                <c:pt idx="269">
                  <c:v>44</c:v>
                </c:pt>
                <c:pt idx="270">
                  <c:v>44</c:v>
                </c:pt>
                <c:pt idx="271">
                  <c:v>44</c:v>
                </c:pt>
                <c:pt idx="272">
                  <c:v>44</c:v>
                </c:pt>
                <c:pt idx="273">
                  <c:v>44</c:v>
                </c:pt>
                <c:pt idx="274">
                  <c:v>44</c:v>
                </c:pt>
                <c:pt idx="275">
                  <c:v>44</c:v>
                </c:pt>
                <c:pt idx="276">
                  <c:v>44</c:v>
                </c:pt>
                <c:pt idx="277">
                  <c:v>44</c:v>
                </c:pt>
                <c:pt idx="278">
                  <c:v>44</c:v>
                </c:pt>
                <c:pt idx="279">
                  <c:v>44</c:v>
                </c:pt>
                <c:pt idx="280">
                  <c:v>44</c:v>
                </c:pt>
                <c:pt idx="281">
                  <c:v>44</c:v>
                </c:pt>
                <c:pt idx="282">
                  <c:v>44</c:v>
                </c:pt>
                <c:pt idx="283">
                  <c:v>44</c:v>
                </c:pt>
                <c:pt idx="284">
                  <c:v>44</c:v>
                </c:pt>
                <c:pt idx="285">
                  <c:v>44</c:v>
                </c:pt>
                <c:pt idx="286">
                  <c:v>44</c:v>
                </c:pt>
                <c:pt idx="287">
                  <c:v>60</c:v>
                </c:pt>
                <c:pt idx="288">
                  <c:v>60</c:v>
                </c:pt>
                <c:pt idx="289">
                  <c:v>60</c:v>
                </c:pt>
                <c:pt idx="290">
                  <c:v>60</c:v>
                </c:pt>
                <c:pt idx="291">
                  <c:v>60</c:v>
                </c:pt>
                <c:pt idx="292">
                  <c:v>60</c:v>
                </c:pt>
                <c:pt idx="293">
                  <c:v>48</c:v>
                </c:pt>
                <c:pt idx="294">
                  <c:v>48</c:v>
                </c:pt>
                <c:pt idx="295">
                  <c:v>48</c:v>
                </c:pt>
                <c:pt idx="296">
                  <c:v>48</c:v>
                </c:pt>
                <c:pt idx="297">
                  <c:v>48</c:v>
                </c:pt>
                <c:pt idx="298">
                  <c:v>48</c:v>
                </c:pt>
                <c:pt idx="299">
                  <c:v>48</c:v>
                </c:pt>
                <c:pt idx="300">
                  <c:v>48</c:v>
                </c:pt>
                <c:pt idx="301">
                  <c:v>48</c:v>
                </c:pt>
                <c:pt idx="302">
                  <c:v>40</c:v>
                </c:pt>
                <c:pt idx="303">
                  <c:v>40</c:v>
                </c:pt>
                <c:pt idx="304">
                  <c:v>40</c:v>
                </c:pt>
                <c:pt idx="305">
                  <c:v>40</c:v>
                </c:pt>
                <c:pt idx="306">
                  <c:v>52</c:v>
                </c:pt>
                <c:pt idx="307">
                  <c:v>52</c:v>
                </c:pt>
                <c:pt idx="308">
                  <c:v>52</c:v>
                </c:pt>
                <c:pt idx="309">
                  <c:v>52</c:v>
                </c:pt>
                <c:pt idx="310">
                  <c:v>52</c:v>
                </c:pt>
                <c:pt idx="311">
                  <c:v>52</c:v>
                </c:pt>
                <c:pt idx="312">
                  <c:v>52</c:v>
                </c:pt>
                <c:pt idx="313">
                  <c:v>52</c:v>
                </c:pt>
                <c:pt idx="314">
                  <c:v>52</c:v>
                </c:pt>
                <c:pt idx="315">
                  <c:v>52</c:v>
                </c:pt>
                <c:pt idx="316">
                  <c:v>52</c:v>
                </c:pt>
                <c:pt idx="317">
                  <c:v>52</c:v>
                </c:pt>
                <c:pt idx="318">
                  <c:v>50</c:v>
                </c:pt>
                <c:pt idx="319">
                  <c:v>50</c:v>
                </c:pt>
                <c:pt idx="320">
                  <c:v>50</c:v>
                </c:pt>
                <c:pt idx="321">
                  <c:v>50</c:v>
                </c:pt>
                <c:pt idx="322">
                  <c:v>50</c:v>
                </c:pt>
                <c:pt idx="323">
                  <c:v>50</c:v>
                </c:pt>
                <c:pt idx="324">
                  <c:v>50</c:v>
                </c:pt>
                <c:pt idx="325">
                  <c:v>50</c:v>
                </c:pt>
                <c:pt idx="326">
                  <c:v>50</c:v>
                </c:pt>
                <c:pt idx="327">
                  <c:v>45</c:v>
                </c:pt>
                <c:pt idx="328">
                  <c:v>45</c:v>
                </c:pt>
                <c:pt idx="329">
                  <c:v>45</c:v>
                </c:pt>
                <c:pt idx="330">
                  <c:v>45</c:v>
                </c:pt>
                <c:pt idx="331">
                  <c:v>45</c:v>
                </c:pt>
                <c:pt idx="332">
                  <c:v>45</c:v>
                </c:pt>
                <c:pt idx="333">
                  <c:v>45</c:v>
                </c:pt>
                <c:pt idx="334">
                  <c:v>45</c:v>
                </c:pt>
                <c:pt idx="335">
                  <c:v>45</c:v>
                </c:pt>
                <c:pt idx="336">
                  <c:v>45</c:v>
                </c:pt>
                <c:pt idx="337">
                  <c:v>45</c:v>
                </c:pt>
                <c:pt idx="338">
                  <c:v>45</c:v>
                </c:pt>
                <c:pt idx="339">
                  <c:v>45</c:v>
                </c:pt>
                <c:pt idx="340">
                  <c:v>42</c:v>
                </c:pt>
                <c:pt idx="341">
                  <c:v>42</c:v>
                </c:pt>
                <c:pt idx="342">
                  <c:v>42</c:v>
                </c:pt>
                <c:pt idx="343">
                  <c:v>42</c:v>
                </c:pt>
                <c:pt idx="344">
                  <c:v>42</c:v>
                </c:pt>
                <c:pt idx="345">
                  <c:v>42</c:v>
                </c:pt>
                <c:pt idx="346">
                  <c:v>42</c:v>
                </c:pt>
                <c:pt idx="347">
                  <c:v>42</c:v>
                </c:pt>
                <c:pt idx="348">
                  <c:v>42</c:v>
                </c:pt>
                <c:pt idx="349">
                  <c:v>42</c:v>
                </c:pt>
                <c:pt idx="350">
                  <c:v>42</c:v>
                </c:pt>
                <c:pt idx="351">
                  <c:v>50</c:v>
                </c:pt>
                <c:pt idx="352">
                  <c:v>50</c:v>
                </c:pt>
                <c:pt idx="353">
                  <c:v>50</c:v>
                </c:pt>
                <c:pt idx="354">
                  <c:v>50</c:v>
                </c:pt>
                <c:pt idx="355">
                  <c:v>50</c:v>
                </c:pt>
                <c:pt idx="356">
                  <c:v>50</c:v>
                </c:pt>
                <c:pt idx="357">
                  <c:v>50</c:v>
                </c:pt>
                <c:pt idx="358">
                  <c:v>55</c:v>
                </c:pt>
                <c:pt idx="359">
                  <c:v>55</c:v>
                </c:pt>
                <c:pt idx="360">
                  <c:v>55</c:v>
                </c:pt>
                <c:pt idx="361">
                  <c:v>55</c:v>
                </c:pt>
                <c:pt idx="362">
                  <c:v>55</c:v>
                </c:pt>
                <c:pt idx="363">
                  <c:v>55</c:v>
                </c:pt>
                <c:pt idx="364">
                  <c:v>55</c:v>
                </c:pt>
                <c:pt idx="365">
                  <c:v>55</c:v>
                </c:pt>
                <c:pt idx="366">
                  <c:v>55</c:v>
                </c:pt>
                <c:pt idx="367">
                  <c:v>55</c:v>
                </c:pt>
                <c:pt idx="368">
                  <c:v>45</c:v>
                </c:pt>
                <c:pt idx="369">
                  <c:v>45</c:v>
                </c:pt>
                <c:pt idx="372">
                  <c:v>35</c:v>
                </c:pt>
                <c:pt idx="373">
                  <c:v>35</c:v>
                </c:pt>
                <c:pt idx="374">
                  <c:v>35</c:v>
                </c:pt>
                <c:pt idx="375">
                  <c:v>60</c:v>
                </c:pt>
                <c:pt idx="376">
                  <c:v>60</c:v>
                </c:pt>
                <c:pt idx="377">
                  <c:v>60</c:v>
                </c:pt>
                <c:pt idx="378">
                  <c:v>45</c:v>
                </c:pt>
                <c:pt idx="379">
                  <c:v>45</c:v>
                </c:pt>
                <c:pt idx="380">
                  <c:v>45</c:v>
                </c:pt>
                <c:pt idx="381">
                  <c:v>45</c:v>
                </c:pt>
                <c:pt idx="382">
                  <c:v>60</c:v>
                </c:pt>
                <c:pt idx="383">
                  <c:v>60</c:v>
                </c:pt>
                <c:pt idx="384">
                  <c:v>60</c:v>
                </c:pt>
                <c:pt idx="385">
                  <c:v>45</c:v>
                </c:pt>
                <c:pt idx="386">
                  <c:v>45</c:v>
                </c:pt>
                <c:pt idx="387">
                  <c:v>45</c:v>
                </c:pt>
                <c:pt idx="388">
                  <c:v>45</c:v>
                </c:pt>
                <c:pt idx="389">
                  <c:v>45</c:v>
                </c:pt>
                <c:pt idx="390">
                  <c:v>45</c:v>
                </c:pt>
                <c:pt idx="391">
                  <c:v>45</c:v>
                </c:pt>
                <c:pt idx="392">
                  <c:v>45</c:v>
                </c:pt>
                <c:pt idx="393">
                  <c:v>60</c:v>
                </c:pt>
                <c:pt idx="394">
                  <c:v>80</c:v>
                </c:pt>
                <c:pt idx="395">
                  <c:v>80</c:v>
                </c:pt>
                <c:pt idx="396">
                  <c:v>60</c:v>
                </c:pt>
                <c:pt idx="397">
                  <c:v>60</c:v>
                </c:pt>
                <c:pt idx="398">
                  <c:v>60</c:v>
                </c:pt>
                <c:pt idx="399">
                  <c:v>60</c:v>
                </c:pt>
                <c:pt idx="400">
                  <c:v>60</c:v>
                </c:pt>
                <c:pt idx="401">
                  <c:v>60</c:v>
                </c:pt>
                <c:pt idx="402">
                  <c:v>55</c:v>
                </c:pt>
                <c:pt idx="403">
                  <c:v>55</c:v>
                </c:pt>
                <c:pt idx="404">
                  <c:v>55</c:v>
                </c:pt>
                <c:pt idx="405">
                  <c:v>55</c:v>
                </c:pt>
                <c:pt idx="406">
                  <c:v>70</c:v>
                </c:pt>
                <c:pt idx="407">
                  <c:v>70</c:v>
                </c:pt>
                <c:pt idx="408">
                  <c:v>70</c:v>
                </c:pt>
                <c:pt idx="409">
                  <c:v>70</c:v>
                </c:pt>
                <c:pt idx="410">
                  <c:v>70</c:v>
                </c:pt>
                <c:pt idx="411">
                  <c:v>70</c:v>
                </c:pt>
                <c:pt idx="412">
                  <c:v>70</c:v>
                </c:pt>
                <c:pt idx="413">
                  <c:v>70</c:v>
                </c:pt>
                <c:pt idx="414">
                  <c:v>70</c:v>
                </c:pt>
                <c:pt idx="415">
                  <c:v>70</c:v>
                </c:pt>
                <c:pt idx="416">
                  <c:v>70</c:v>
                </c:pt>
                <c:pt idx="417">
                  <c:v>70</c:v>
                </c:pt>
                <c:pt idx="418">
                  <c:v>70</c:v>
                </c:pt>
                <c:pt idx="419">
                  <c:v>70</c:v>
                </c:pt>
                <c:pt idx="420">
                  <c:v>70</c:v>
                </c:pt>
                <c:pt idx="421">
                  <c:v>70</c:v>
                </c:pt>
                <c:pt idx="422">
                  <c:v>70</c:v>
                </c:pt>
                <c:pt idx="423">
                  <c:v>70</c:v>
                </c:pt>
                <c:pt idx="424">
                  <c:v>70</c:v>
                </c:pt>
                <c:pt idx="425">
                  <c:v>70</c:v>
                </c:pt>
                <c:pt idx="426">
                  <c:v>70</c:v>
                </c:pt>
                <c:pt idx="430">
                  <c:v>60</c:v>
                </c:pt>
                <c:pt idx="431">
                  <c:v>60</c:v>
                </c:pt>
                <c:pt idx="432">
                  <c:v>60</c:v>
                </c:pt>
                <c:pt idx="434">
                  <c:v>60</c:v>
                </c:pt>
                <c:pt idx="435">
                  <c:v>60</c:v>
                </c:pt>
                <c:pt idx="437">
                  <c:v>55</c:v>
                </c:pt>
                <c:pt idx="438">
                  <c:v>55</c:v>
                </c:pt>
                <c:pt idx="439">
                  <c:v>55</c:v>
                </c:pt>
                <c:pt idx="440">
                  <c:v>55</c:v>
                </c:pt>
                <c:pt idx="441">
                  <c:v>55</c:v>
                </c:pt>
                <c:pt idx="442">
                  <c:v>55</c:v>
                </c:pt>
                <c:pt idx="443">
                  <c:v>55</c:v>
                </c:pt>
                <c:pt idx="444">
                  <c:v>55</c:v>
                </c:pt>
                <c:pt idx="445">
                  <c:v>55</c:v>
                </c:pt>
                <c:pt idx="446">
                  <c:v>55</c:v>
                </c:pt>
                <c:pt idx="447">
                  <c:v>55</c:v>
                </c:pt>
                <c:pt idx="448">
                  <c:v>55</c:v>
                </c:pt>
                <c:pt idx="449">
                  <c:v>55</c:v>
                </c:pt>
                <c:pt idx="450">
                  <c:v>55</c:v>
                </c:pt>
                <c:pt idx="451">
                  <c:v>55</c:v>
                </c:pt>
                <c:pt idx="452">
                  <c:v>55</c:v>
                </c:pt>
                <c:pt idx="453">
                  <c:v>55</c:v>
                </c:pt>
                <c:pt idx="454">
                  <c:v>55</c:v>
                </c:pt>
                <c:pt idx="455">
                  <c:v>55</c:v>
                </c:pt>
                <c:pt idx="456">
                  <c:v>43</c:v>
                </c:pt>
                <c:pt idx="457">
                  <c:v>43</c:v>
                </c:pt>
                <c:pt idx="458">
                  <c:v>55</c:v>
                </c:pt>
                <c:pt idx="459">
                  <c:v>66</c:v>
                </c:pt>
                <c:pt idx="460">
                  <c:v>66</c:v>
                </c:pt>
                <c:pt idx="461">
                  <c:v>66</c:v>
                </c:pt>
                <c:pt idx="462">
                  <c:v>66</c:v>
                </c:pt>
                <c:pt idx="463">
                  <c:v>66</c:v>
                </c:pt>
                <c:pt idx="464">
                  <c:v>66</c:v>
                </c:pt>
                <c:pt idx="465">
                  <c:v>66</c:v>
                </c:pt>
                <c:pt idx="466">
                  <c:v>80</c:v>
                </c:pt>
                <c:pt idx="467">
                  <c:v>80</c:v>
                </c:pt>
                <c:pt idx="468">
                  <c:v>80</c:v>
                </c:pt>
                <c:pt idx="469">
                  <c:v>80</c:v>
                </c:pt>
                <c:pt idx="470">
                  <c:v>80</c:v>
                </c:pt>
                <c:pt idx="471">
                  <c:v>80</c:v>
                </c:pt>
                <c:pt idx="472">
                  <c:v>80</c:v>
                </c:pt>
                <c:pt idx="473">
                  <c:v>80</c:v>
                </c:pt>
                <c:pt idx="474">
                  <c:v>80</c:v>
                </c:pt>
                <c:pt idx="475">
                  <c:v>80</c:v>
                </c:pt>
                <c:pt idx="476">
                  <c:v>63</c:v>
                </c:pt>
                <c:pt idx="477">
                  <c:v>51</c:v>
                </c:pt>
                <c:pt idx="478">
                  <c:v>51</c:v>
                </c:pt>
                <c:pt idx="479">
                  <c:v>51</c:v>
                </c:pt>
                <c:pt idx="480">
                  <c:v>61</c:v>
                </c:pt>
                <c:pt idx="481">
                  <c:v>51</c:v>
                </c:pt>
                <c:pt idx="482">
                  <c:v>40</c:v>
                </c:pt>
                <c:pt idx="483">
                  <c:v>40</c:v>
                </c:pt>
                <c:pt idx="484">
                  <c:v>59</c:v>
                </c:pt>
                <c:pt idx="485">
                  <c:v>60</c:v>
                </c:pt>
                <c:pt idx="486">
                  <c:v>68</c:v>
                </c:pt>
                <c:pt idx="487">
                  <c:v>68</c:v>
                </c:pt>
                <c:pt idx="488">
                  <c:v>52</c:v>
                </c:pt>
                <c:pt idx="489">
                  <c:v>52</c:v>
                </c:pt>
                <c:pt idx="490">
                  <c:v>93</c:v>
                </c:pt>
                <c:pt idx="491">
                  <c:v>35</c:v>
                </c:pt>
                <c:pt idx="492">
                  <c:v>36</c:v>
                </c:pt>
                <c:pt idx="493">
                  <c:v>42</c:v>
                </c:pt>
                <c:pt idx="494">
                  <c:v>40</c:v>
                </c:pt>
                <c:pt idx="495">
                  <c:v>42</c:v>
                </c:pt>
                <c:pt idx="496">
                  <c:v>40</c:v>
                </c:pt>
                <c:pt idx="497">
                  <c:v>42</c:v>
                </c:pt>
                <c:pt idx="498">
                  <c:v>40</c:v>
                </c:pt>
                <c:pt idx="499">
                  <c:v>37</c:v>
                </c:pt>
                <c:pt idx="500">
                  <c:v>37</c:v>
                </c:pt>
                <c:pt idx="501">
                  <c:v>37</c:v>
                </c:pt>
                <c:pt idx="502">
                  <c:v>37</c:v>
                </c:pt>
                <c:pt idx="503">
                  <c:v>37</c:v>
                </c:pt>
                <c:pt idx="504">
                  <c:v>37</c:v>
                </c:pt>
                <c:pt idx="505">
                  <c:v>37</c:v>
                </c:pt>
                <c:pt idx="506">
                  <c:v>37</c:v>
                </c:pt>
                <c:pt idx="507">
                  <c:v>37</c:v>
                </c:pt>
                <c:pt idx="508">
                  <c:v>37</c:v>
                </c:pt>
                <c:pt idx="509">
                  <c:v>37</c:v>
                </c:pt>
                <c:pt idx="510">
                  <c:v>37</c:v>
                </c:pt>
                <c:pt idx="511">
                  <c:v>37</c:v>
                </c:pt>
                <c:pt idx="512">
                  <c:v>43</c:v>
                </c:pt>
                <c:pt idx="513">
                  <c:v>43</c:v>
                </c:pt>
                <c:pt idx="514">
                  <c:v>43</c:v>
                </c:pt>
                <c:pt idx="515">
                  <c:v>43</c:v>
                </c:pt>
                <c:pt idx="516">
                  <c:v>43</c:v>
                </c:pt>
                <c:pt idx="517">
                  <c:v>43</c:v>
                </c:pt>
                <c:pt idx="518">
                  <c:v>45</c:v>
                </c:pt>
                <c:pt idx="519">
                  <c:v>45</c:v>
                </c:pt>
                <c:pt idx="520">
                  <c:v>45</c:v>
                </c:pt>
                <c:pt idx="521">
                  <c:v>45</c:v>
                </c:pt>
                <c:pt idx="522">
                  <c:v>45</c:v>
                </c:pt>
                <c:pt idx="523">
                  <c:v>45</c:v>
                </c:pt>
                <c:pt idx="524">
                  <c:v>45</c:v>
                </c:pt>
                <c:pt idx="525">
                  <c:v>45</c:v>
                </c:pt>
                <c:pt idx="526">
                  <c:v>45</c:v>
                </c:pt>
                <c:pt idx="527">
                  <c:v>45</c:v>
                </c:pt>
                <c:pt idx="528">
                  <c:v>37</c:v>
                </c:pt>
                <c:pt idx="529">
                  <c:v>60</c:v>
                </c:pt>
                <c:pt idx="530">
                  <c:v>60</c:v>
                </c:pt>
                <c:pt idx="531">
                  <c:v>60</c:v>
                </c:pt>
                <c:pt idx="532">
                  <c:v>60</c:v>
                </c:pt>
                <c:pt idx="533">
                  <c:v>60</c:v>
                </c:pt>
                <c:pt idx="534">
                  <c:v>60</c:v>
                </c:pt>
                <c:pt idx="535">
                  <c:v>60</c:v>
                </c:pt>
                <c:pt idx="536">
                  <c:v>48</c:v>
                </c:pt>
                <c:pt idx="537">
                  <c:v>48</c:v>
                </c:pt>
                <c:pt idx="538">
                  <c:v>48</c:v>
                </c:pt>
                <c:pt idx="539">
                  <c:v>48</c:v>
                </c:pt>
                <c:pt idx="540">
                  <c:v>50</c:v>
                </c:pt>
                <c:pt idx="541">
                  <c:v>50</c:v>
                </c:pt>
                <c:pt idx="542">
                  <c:v>50</c:v>
                </c:pt>
                <c:pt idx="543">
                  <c:v>50</c:v>
                </c:pt>
                <c:pt idx="544">
                  <c:v>55</c:v>
                </c:pt>
                <c:pt idx="545">
                  <c:v>55</c:v>
                </c:pt>
                <c:pt idx="546">
                  <c:v>55</c:v>
                </c:pt>
                <c:pt idx="547">
                  <c:v>55</c:v>
                </c:pt>
                <c:pt idx="548">
                  <c:v>55</c:v>
                </c:pt>
                <c:pt idx="549">
                  <c:v>63</c:v>
                </c:pt>
                <c:pt idx="550">
                  <c:v>63</c:v>
                </c:pt>
                <c:pt idx="551">
                  <c:v>63</c:v>
                </c:pt>
                <c:pt idx="552">
                  <c:v>63</c:v>
                </c:pt>
                <c:pt idx="556">
                  <c:v>50</c:v>
                </c:pt>
                <c:pt idx="557">
                  <c:v>50</c:v>
                </c:pt>
                <c:pt idx="558">
                  <c:v>50</c:v>
                </c:pt>
                <c:pt idx="559">
                  <c:v>50</c:v>
                </c:pt>
                <c:pt idx="560">
                  <c:v>62</c:v>
                </c:pt>
                <c:pt idx="561">
                  <c:v>62</c:v>
                </c:pt>
                <c:pt idx="562">
                  <c:v>62</c:v>
                </c:pt>
                <c:pt idx="563">
                  <c:v>62</c:v>
                </c:pt>
                <c:pt idx="564">
                  <c:v>62</c:v>
                </c:pt>
                <c:pt idx="565">
                  <c:v>62</c:v>
                </c:pt>
                <c:pt idx="566">
                  <c:v>62</c:v>
                </c:pt>
                <c:pt idx="567">
                  <c:v>62</c:v>
                </c:pt>
                <c:pt idx="568">
                  <c:v>55</c:v>
                </c:pt>
                <c:pt idx="569">
                  <c:v>66</c:v>
                </c:pt>
                <c:pt idx="570">
                  <c:v>55</c:v>
                </c:pt>
                <c:pt idx="571">
                  <c:v>66</c:v>
                </c:pt>
                <c:pt idx="572">
                  <c:v>43</c:v>
                </c:pt>
                <c:pt idx="573">
                  <c:v>80</c:v>
                </c:pt>
                <c:pt idx="574">
                  <c:v>80</c:v>
                </c:pt>
                <c:pt idx="575">
                  <c:v>60</c:v>
                </c:pt>
                <c:pt idx="576">
                  <c:v>35</c:v>
                </c:pt>
                <c:pt idx="577">
                  <c:v>35</c:v>
                </c:pt>
                <c:pt idx="578">
                  <c:v>37</c:v>
                </c:pt>
                <c:pt idx="579">
                  <c:v>37</c:v>
                </c:pt>
                <c:pt idx="580">
                  <c:v>37</c:v>
                </c:pt>
                <c:pt idx="581">
                  <c:v>37</c:v>
                </c:pt>
                <c:pt idx="582">
                  <c:v>37</c:v>
                </c:pt>
                <c:pt idx="583">
                  <c:v>37</c:v>
                </c:pt>
                <c:pt idx="584">
                  <c:v>37</c:v>
                </c:pt>
                <c:pt idx="585">
                  <c:v>37</c:v>
                </c:pt>
                <c:pt idx="586">
                  <c:v>37</c:v>
                </c:pt>
                <c:pt idx="587">
                  <c:v>37</c:v>
                </c:pt>
                <c:pt idx="588">
                  <c:v>43</c:v>
                </c:pt>
                <c:pt idx="589">
                  <c:v>43</c:v>
                </c:pt>
                <c:pt idx="590">
                  <c:v>43</c:v>
                </c:pt>
                <c:pt idx="591">
                  <c:v>43</c:v>
                </c:pt>
                <c:pt idx="592">
                  <c:v>43</c:v>
                </c:pt>
                <c:pt idx="593">
                  <c:v>43</c:v>
                </c:pt>
                <c:pt idx="594">
                  <c:v>43</c:v>
                </c:pt>
                <c:pt idx="595">
                  <c:v>43</c:v>
                </c:pt>
                <c:pt idx="596">
                  <c:v>43</c:v>
                </c:pt>
                <c:pt idx="597">
                  <c:v>60</c:v>
                </c:pt>
                <c:pt idx="598">
                  <c:v>60</c:v>
                </c:pt>
                <c:pt idx="599">
                  <c:v>60</c:v>
                </c:pt>
                <c:pt idx="600">
                  <c:v>60</c:v>
                </c:pt>
                <c:pt idx="601">
                  <c:v>60</c:v>
                </c:pt>
                <c:pt idx="602">
                  <c:v>43</c:v>
                </c:pt>
                <c:pt idx="603">
                  <c:v>43</c:v>
                </c:pt>
                <c:pt idx="604">
                  <c:v>43</c:v>
                </c:pt>
                <c:pt idx="605">
                  <c:v>43</c:v>
                </c:pt>
                <c:pt idx="606">
                  <c:v>43</c:v>
                </c:pt>
                <c:pt idx="607">
                  <c:v>43</c:v>
                </c:pt>
                <c:pt idx="608">
                  <c:v>43</c:v>
                </c:pt>
                <c:pt idx="609">
                  <c:v>43</c:v>
                </c:pt>
                <c:pt idx="610">
                  <c:v>43</c:v>
                </c:pt>
                <c:pt idx="611">
                  <c:v>43</c:v>
                </c:pt>
                <c:pt idx="612">
                  <c:v>43</c:v>
                </c:pt>
                <c:pt idx="613">
                  <c:v>43</c:v>
                </c:pt>
                <c:pt idx="614">
                  <c:v>43</c:v>
                </c:pt>
                <c:pt idx="615">
                  <c:v>43</c:v>
                </c:pt>
                <c:pt idx="616">
                  <c:v>55</c:v>
                </c:pt>
                <c:pt idx="617">
                  <c:v>55</c:v>
                </c:pt>
                <c:pt idx="618">
                  <c:v>55</c:v>
                </c:pt>
                <c:pt idx="619">
                  <c:v>55</c:v>
                </c:pt>
                <c:pt idx="620">
                  <c:v>55</c:v>
                </c:pt>
                <c:pt idx="621">
                  <c:v>55</c:v>
                </c:pt>
                <c:pt idx="622">
                  <c:v>55</c:v>
                </c:pt>
                <c:pt idx="623">
                  <c:v>55</c:v>
                </c:pt>
                <c:pt idx="624">
                  <c:v>55</c:v>
                </c:pt>
                <c:pt idx="625">
                  <c:v>55</c:v>
                </c:pt>
                <c:pt idx="626">
                  <c:v>55</c:v>
                </c:pt>
                <c:pt idx="627">
                  <c:v>55</c:v>
                </c:pt>
                <c:pt idx="628">
                  <c:v>55</c:v>
                </c:pt>
                <c:pt idx="629">
                  <c:v>55</c:v>
                </c:pt>
                <c:pt idx="630">
                  <c:v>55</c:v>
                </c:pt>
                <c:pt idx="631">
                  <c:v>55</c:v>
                </c:pt>
                <c:pt idx="632">
                  <c:v>55</c:v>
                </c:pt>
                <c:pt idx="633">
                  <c:v>55</c:v>
                </c:pt>
                <c:pt idx="634">
                  <c:v>55</c:v>
                </c:pt>
                <c:pt idx="635">
                  <c:v>55</c:v>
                </c:pt>
                <c:pt idx="636">
                  <c:v>55</c:v>
                </c:pt>
                <c:pt idx="637">
                  <c:v>55</c:v>
                </c:pt>
                <c:pt idx="638">
                  <c:v>55</c:v>
                </c:pt>
                <c:pt idx="639">
                  <c:v>55</c:v>
                </c:pt>
                <c:pt idx="640">
                  <c:v>55</c:v>
                </c:pt>
                <c:pt idx="641">
                  <c:v>55</c:v>
                </c:pt>
                <c:pt idx="642">
                  <c:v>55</c:v>
                </c:pt>
                <c:pt idx="643">
                  <c:v>55</c:v>
                </c:pt>
                <c:pt idx="644">
                  <c:v>55</c:v>
                </c:pt>
                <c:pt idx="645">
                  <c:v>55</c:v>
                </c:pt>
                <c:pt idx="646">
                  <c:v>55</c:v>
                </c:pt>
                <c:pt idx="647">
                  <c:v>55</c:v>
                </c:pt>
                <c:pt idx="648">
                  <c:v>50</c:v>
                </c:pt>
                <c:pt idx="649">
                  <c:v>50</c:v>
                </c:pt>
                <c:pt idx="650">
                  <c:v>50</c:v>
                </c:pt>
                <c:pt idx="651">
                  <c:v>50</c:v>
                </c:pt>
                <c:pt idx="652">
                  <c:v>50</c:v>
                </c:pt>
                <c:pt idx="653">
                  <c:v>50</c:v>
                </c:pt>
                <c:pt idx="654">
                  <c:v>70</c:v>
                </c:pt>
                <c:pt idx="655">
                  <c:v>70</c:v>
                </c:pt>
                <c:pt idx="656">
                  <c:v>70</c:v>
                </c:pt>
                <c:pt idx="657">
                  <c:v>88</c:v>
                </c:pt>
                <c:pt idx="658">
                  <c:v>88</c:v>
                </c:pt>
                <c:pt idx="659">
                  <c:v>70</c:v>
                </c:pt>
                <c:pt idx="660">
                  <c:v>66</c:v>
                </c:pt>
                <c:pt idx="661">
                  <c:v>68</c:v>
                </c:pt>
                <c:pt idx="662">
                  <c:v>32</c:v>
                </c:pt>
                <c:pt idx="663">
                  <c:v>32</c:v>
                </c:pt>
                <c:pt idx="664">
                  <c:v>32</c:v>
                </c:pt>
                <c:pt idx="665">
                  <c:v>32</c:v>
                </c:pt>
                <c:pt idx="666">
                  <c:v>32</c:v>
                </c:pt>
                <c:pt idx="667">
                  <c:v>32</c:v>
                </c:pt>
                <c:pt idx="668">
                  <c:v>32</c:v>
                </c:pt>
                <c:pt idx="669">
                  <c:v>32</c:v>
                </c:pt>
                <c:pt idx="670">
                  <c:v>32</c:v>
                </c:pt>
                <c:pt idx="671">
                  <c:v>32</c:v>
                </c:pt>
                <c:pt idx="672">
                  <c:v>32</c:v>
                </c:pt>
                <c:pt idx="673">
                  <c:v>32</c:v>
                </c:pt>
                <c:pt idx="674">
                  <c:v>32</c:v>
                </c:pt>
                <c:pt idx="675">
                  <c:v>32</c:v>
                </c:pt>
                <c:pt idx="676">
                  <c:v>35</c:v>
                </c:pt>
                <c:pt idx="677">
                  <c:v>35</c:v>
                </c:pt>
                <c:pt idx="678">
                  <c:v>35</c:v>
                </c:pt>
                <c:pt idx="679">
                  <c:v>60</c:v>
                </c:pt>
                <c:pt idx="680">
                  <c:v>60</c:v>
                </c:pt>
                <c:pt idx="681">
                  <c:v>60</c:v>
                </c:pt>
                <c:pt idx="683">
                  <c:v>60</c:v>
                </c:pt>
                <c:pt idx="684">
                  <c:v>60</c:v>
                </c:pt>
                <c:pt idx="685">
                  <c:v>60</c:v>
                </c:pt>
                <c:pt idx="687">
                  <c:v>50</c:v>
                </c:pt>
                <c:pt idx="688">
                  <c:v>42</c:v>
                </c:pt>
                <c:pt idx="689">
                  <c:v>42</c:v>
                </c:pt>
                <c:pt idx="690">
                  <c:v>42</c:v>
                </c:pt>
                <c:pt idx="691">
                  <c:v>42</c:v>
                </c:pt>
                <c:pt idx="692">
                  <c:v>42</c:v>
                </c:pt>
                <c:pt idx="693">
                  <c:v>42</c:v>
                </c:pt>
                <c:pt idx="694">
                  <c:v>42</c:v>
                </c:pt>
                <c:pt idx="695">
                  <c:v>42</c:v>
                </c:pt>
                <c:pt idx="696">
                  <c:v>42</c:v>
                </c:pt>
                <c:pt idx="697">
                  <c:v>42</c:v>
                </c:pt>
                <c:pt idx="698">
                  <c:v>42</c:v>
                </c:pt>
                <c:pt idx="699">
                  <c:v>42</c:v>
                </c:pt>
                <c:pt idx="700">
                  <c:v>42</c:v>
                </c:pt>
                <c:pt idx="701">
                  <c:v>42</c:v>
                </c:pt>
                <c:pt idx="702">
                  <c:v>50</c:v>
                </c:pt>
                <c:pt idx="703">
                  <c:v>50</c:v>
                </c:pt>
                <c:pt idx="704">
                  <c:v>50</c:v>
                </c:pt>
                <c:pt idx="705">
                  <c:v>50</c:v>
                </c:pt>
                <c:pt idx="706">
                  <c:v>50</c:v>
                </c:pt>
                <c:pt idx="707">
                  <c:v>50</c:v>
                </c:pt>
                <c:pt idx="708">
                  <c:v>50</c:v>
                </c:pt>
                <c:pt idx="709">
                  <c:v>50</c:v>
                </c:pt>
                <c:pt idx="710">
                  <c:v>50</c:v>
                </c:pt>
                <c:pt idx="711">
                  <c:v>50</c:v>
                </c:pt>
                <c:pt idx="712">
                  <c:v>50</c:v>
                </c:pt>
                <c:pt idx="713">
                  <c:v>50</c:v>
                </c:pt>
                <c:pt idx="714">
                  <c:v>50</c:v>
                </c:pt>
                <c:pt idx="715">
                  <c:v>50</c:v>
                </c:pt>
                <c:pt idx="716">
                  <c:v>50</c:v>
                </c:pt>
              </c:numCache>
            </c:numRef>
          </c:xVal>
          <c:yVal>
            <c:numRef>
              <c:f>'Task5(ii)'!$B$2:$B$788</c:f>
              <c:numCache>
                <c:formatCode>General</c:formatCode>
                <c:ptCount val="717"/>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41">
                  <c:v>10</c:v>
                </c:pt>
                <c:pt idx="142">
                  <c:v>12.5</c:v>
                </c:pt>
                <c:pt idx="143">
                  <c:v>7</c:v>
                </c:pt>
                <c:pt idx="144">
                  <c:v>13.5</c:v>
                </c:pt>
                <c:pt idx="145">
                  <c:v>13.5</c:v>
                </c:pt>
                <c:pt idx="146">
                  <c:v>13.5</c:v>
                </c:pt>
                <c:pt idx="168">
                  <c:v>23</c:v>
                </c:pt>
                <c:pt idx="169">
                  <c:v>23</c:v>
                </c:pt>
                <c:pt idx="170">
                  <c:v>23</c:v>
                </c:pt>
                <c:pt idx="171">
                  <c:v>23</c:v>
                </c:pt>
                <c:pt idx="172">
                  <c:v>23</c:v>
                </c:pt>
                <c:pt idx="174">
                  <c:v>23</c:v>
                </c:pt>
                <c:pt idx="175">
                  <c:v>23</c:v>
                </c:pt>
                <c:pt idx="176">
                  <c:v>23</c:v>
                </c:pt>
                <c:pt idx="177">
                  <c:v>23</c:v>
                </c:pt>
                <c:pt idx="178">
                  <c:v>23</c:v>
                </c:pt>
                <c:pt idx="179">
                  <c:v>24</c:v>
                </c:pt>
                <c:pt idx="180">
                  <c:v>24</c:v>
                </c:pt>
                <c:pt idx="181">
                  <c:v>18.899999999999999</c:v>
                </c:pt>
                <c:pt idx="182">
                  <c:v>18.899999999999999</c:v>
                </c:pt>
                <c:pt idx="185">
                  <c:v>15.5</c:v>
                </c:pt>
                <c:pt idx="186">
                  <c:v>15.5</c:v>
                </c:pt>
                <c:pt idx="187">
                  <c:v>22.25</c:v>
                </c:pt>
                <c:pt idx="188">
                  <c:v>22.25</c:v>
                </c:pt>
                <c:pt idx="189">
                  <c:v>22.25</c:v>
                </c:pt>
                <c:pt idx="190">
                  <c:v>15.5</c:v>
                </c:pt>
                <c:pt idx="191">
                  <c:v>15.5</c:v>
                </c:pt>
                <c:pt idx="192">
                  <c:v>22.25</c:v>
                </c:pt>
                <c:pt idx="193">
                  <c:v>15.5</c:v>
                </c:pt>
                <c:pt idx="194">
                  <c:v>22.25</c:v>
                </c:pt>
                <c:pt idx="195">
                  <c:v>15.5</c:v>
                </c:pt>
                <c:pt idx="196">
                  <c:v>22.25</c:v>
                </c:pt>
                <c:pt idx="197">
                  <c:v>15.5</c:v>
                </c:pt>
                <c:pt idx="198">
                  <c:v>15.5</c:v>
                </c:pt>
                <c:pt idx="199">
                  <c:v>15.5</c:v>
                </c:pt>
                <c:pt idx="200">
                  <c:v>22.25</c:v>
                </c:pt>
                <c:pt idx="201">
                  <c:v>22.25</c:v>
                </c:pt>
                <c:pt idx="202">
                  <c:v>22.25</c:v>
                </c:pt>
                <c:pt idx="203">
                  <c:v>22.25</c:v>
                </c:pt>
                <c:pt idx="204">
                  <c:v>22.25</c:v>
                </c:pt>
                <c:pt idx="205">
                  <c:v>15.5</c:v>
                </c:pt>
                <c:pt idx="206">
                  <c:v>15.5</c:v>
                </c:pt>
                <c:pt idx="207">
                  <c:v>12.6</c:v>
                </c:pt>
                <c:pt idx="231">
                  <c:v>24.12</c:v>
                </c:pt>
                <c:pt idx="232">
                  <c:v>24.12</c:v>
                </c:pt>
                <c:pt idx="233">
                  <c:v>24.12</c:v>
                </c:pt>
                <c:pt idx="234">
                  <c:v>24.12</c:v>
                </c:pt>
                <c:pt idx="235">
                  <c:v>24.12</c:v>
                </c:pt>
                <c:pt idx="236">
                  <c:v>24.12</c:v>
                </c:pt>
                <c:pt idx="237">
                  <c:v>13.2</c:v>
                </c:pt>
                <c:pt idx="238">
                  <c:v>19.2</c:v>
                </c:pt>
                <c:pt idx="239">
                  <c:v>13.2</c:v>
                </c:pt>
                <c:pt idx="240">
                  <c:v>13.2</c:v>
                </c:pt>
                <c:pt idx="241">
                  <c:v>13.2</c:v>
                </c:pt>
                <c:pt idx="242">
                  <c:v>19.2</c:v>
                </c:pt>
                <c:pt idx="243">
                  <c:v>19.2</c:v>
                </c:pt>
                <c:pt idx="244">
                  <c:v>19.2</c:v>
                </c:pt>
                <c:pt idx="245">
                  <c:v>19.2</c:v>
                </c:pt>
                <c:pt idx="246">
                  <c:v>19.2</c:v>
                </c:pt>
                <c:pt idx="247">
                  <c:v>19.2</c:v>
                </c:pt>
                <c:pt idx="248">
                  <c:v>10.199999999999999</c:v>
                </c:pt>
                <c:pt idx="249">
                  <c:v>10.199999999999999</c:v>
                </c:pt>
                <c:pt idx="287">
                  <c:v>12.4</c:v>
                </c:pt>
                <c:pt idx="288">
                  <c:v>12.4</c:v>
                </c:pt>
                <c:pt idx="289">
                  <c:v>12.4</c:v>
                </c:pt>
                <c:pt idx="290">
                  <c:v>12.4</c:v>
                </c:pt>
                <c:pt idx="291">
                  <c:v>9.4</c:v>
                </c:pt>
                <c:pt idx="292">
                  <c:v>12.4</c:v>
                </c:pt>
                <c:pt idx="293">
                  <c:v>20</c:v>
                </c:pt>
                <c:pt idx="294">
                  <c:v>20</c:v>
                </c:pt>
                <c:pt idx="295">
                  <c:v>20</c:v>
                </c:pt>
                <c:pt idx="296">
                  <c:v>20</c:v>
                </c:pt>
                <c:pt idx="297">
                  <c:v>20</c:v>
                </c:pt>
                <c:pt idx="298">
                  <c:v>20</c:v>
                </c:pt>
                <c:pt idx="299">
                  <c:v>20</c:v>
                </c:pt>
                <c:pt idx="300">
                  <c:v>20</c:v>
                </c:pt>
                <c:pt idx="301">
                  <c:v>20</c:v>
                </c:pt>
                <c:pt idx="302">
                  <c:v>15</c:v>
                </c:pt>
                <c:pt idx="303">
                  <c:v>15</c:v>
                </c:pt>
                <c:pt idx="304">
                  <c:v>15</c:v>
                </c:pt>
                <c:pt idx="305">
                  <c:v>21.19</c:v>
                </c:pt>
                <c:pt idx="318">
                  <c:v>10.199999999999999</c:v>
                </c:pt>
                <c:pt idx="319">
                  <c:v>10</c:v>
                </c:pt>
                <c:pt idx="320">
                  <c:v>10</c:v>
                </c:pt>
                <c:pt idx="321">
                  <c:v>16</c:v>
                </c:pt>
                <c:pt idx="322">
                  <c:v>16</c:v>
                </c:pt>
                <c:pt idx="323">
                  <c:v>16</c:v>
                </c:pt>
                <c:pt idx="324">
                  <c:v>16</c:v>
                </c:pt>
                <c:pt idx="325">
                  <c:v>16</c:v>
                </c:pt>
                <c:pt idx="326">
                  <c:v>16</c:v>
                </c:pt>
                <c:pt idx="328">
                  <c:v>19.899999999999999</c:v>
                </c:pt>
                <c:pt idx="329">
                  <c:v>19.899999999999999</c:v>
                </c:pt>
                <c:pt idx="331">
                  <c:v>14</c:v>
                </c:pt>
                <c:pt idx="337">
                  <c:v>14</c:v>
                </c:pt>
                <c:pt idx="351">
                  <c:v>21.04</c:v>
                </c:pt>
                <c:pt idx="352">
                  <c:v>21.04</c:v>
                </c:pt>
                <c:pt idx="353">
                  <c:v>21.04</c:v>
                </c:pt>
                <c:pt idx="354">
                  <c:v>21.04</c:v>
                </c:pt>
                <c:pt idx="355">
                  <c:v>21.04</c:v>
                </c:pt>
                <c:pt idx="356">
                  <c:v>21.04</c:v>
                </c:pt>
                <c:pt idx="357">
                  <c:v>21.04</c:v>
                </c:pt>
                <c:pt idx="358">
                  <c:v>12.1</c:v>
                </c:pt>
                <c:pt idx="368">
                  <c:v>19</c:v>
                </c:pt>
                <c:pt idx="369">
                  <c:v>17</c:v>
                </c:pt>
                <c:pt idx="370">
                  <c:v>80</c:v>
                </c:pt>
                <c:pt idx="371">
                  <c:v>80</c:v>
                </c:pt>
                <c:pt idx="382">
                  <c:v>18.489999999999998</c:v>
                </c:pt>
                <c:pt idx="383">
                  <c:v>18.489999999999998</c:v>
                </c:pt>
                <c:pt idx="384">
                  <c:v>18.489999999999998</c:v>
                </c:pt>
                <c:pt idx="393">
                  <c:v>11.5</c:v>
                </c:pt>
                <c:pt idx="394">
                  <c:v>8.1</c:v>
                </c:pt>
                <c:pt idx="395">
                  <c:v>9.4</c:v>
                </c:pt>
                <c:pt idx="396">
                  <c:v>11.5</c:v>
                </c:pt>
                <c:pt idx="397">
                  <c:v>11.5</c:v>
                </c:pt>
                <c:pt idx="398">
                  <c:v>11.5</c:v>
                </c:pt>
                <c:pt idx="399">
                  <c:v>11.5</c:v>
                </c:pt>
                <c:pt idx="400">
                  <c:v>11.5</c:v>
                </c:pt>
                <c:pt idx="401">
                  <c:v>11.5</c:v>
                </c:pt>
                <c:pt idx="402">
                  <c:v>18</c:v>
                </c:pt>
                <c:pt idx="403">
                  <c:v>12</c:v>
                </c:pt>
                <c:pt idx="404">
                  <c:v>18</c:v>
                </c:pt>
                <c:pt idx="405">
                  <c:v>12</c:v>
                </c:pt>
                <c:pt idx="407">
                  <c:v>16</c:v>
                </c:pt>
                <c:pt idx="408">
                  <c:v>16</c:v>
                </c:pt>
                <c:pt idx="409">
                  <c:v>16</c:v>
                </c:pt>
                <c:pt idx="410">
                  <c:v>16</c:v>
                </c:pt>
                <c:pt idx="411">
                  <c:v>16</c:v>
                </c:pt>
                <c:pt idx="412">
                  <c:v>16</c:v>
                </c:pt>
                <c:pt idx="413">
                  <c:v>16</c:v>
                </c:pt>
                <c:pt idx="414">
                  <c:v>16</c:v>
                </c:pt>
                <c:pt idx="416">
                  <c:v>16</c:v>
                </c:pt>
                <c:pt idx="417">
                  <c:v>16</c:v>
                </c:pt>
                <c:pt idx="418">
                  <c:v>16</c:v>
                </c:pt>
                <c:pt idx="419">
                  <c:v>16</c:v>
                </c:pt>
                <c:pt idx="420">
                  <c:v>16</c:v>
                </c:pt>
                <c:pt idx="421">
                  <c:v>16</c:v>
                </c:pt>
                <c:pt idx="422">
                  <c:v>16</c:v>
                </c:pt>
                <c:pt idx="423">
                  <c:v>16</c:v>
                </c:pt>
                <c:pt idx="424">
                  <c:v>16</c:v>
                </c:pt>
                <c:pt idx="425">
                  <c:v>16</c:v>
                </c:pt>
                <c:pt idx="426">
                  <c:v>16</c:v>
                </c:pt>
                <c:pt idx="427">
                  <c:v>11</c:v>
                </c:pt>
                <c:pt idx="428">
                  <c:v>11</c:v>
                </c:pt>
                <c:pt idx="429">
                  <c:v>11</c:v>
                </c:pt>
                <c:pt idx="430">
                  <c:v>14</c:v>
                </c:pt>
                <c:pt idx="431">
                  <c:v>14</c:v>
                </c:pt>
                <c:pt idx="432">
                  <c:v>14</c:v>
                </c:pt>
                <c:pt idx="433">
                  <c:v>14</c:v>
                </c:pt>
                <c:pt idx="434">
                  <c:v>14</c:v>
                </c:pt>
                <c:pt idx="435">
                  <c:v>14</c:v>
                </c:pt>
                <c:pt idx="436">
                  <c:v>14</c:v>
                </c:pt>
                <c:pt idx="437">
                  <c:v>12</c:v>
                </c:pt>
                <c:pt idx="438">
                  <c:v>12</c:v>
                </c:pt>
                <c:pt idx="439">
                  <c:v>12</c:v>
                </c:pt>
                <c:pt idx="440">
                  <c:v>12</c:v>
                </c:pt>
                <c:pt idx="441">
                  <c:v>12</c:v>
                </c:pt>
                <c:pt idx="442">
                  <c:v>11.2</c:v>
                </c:pt>
                <c:pt idx="443">
                  <c:v>11.2</c:v>
                </c:pt>
                <c:pt idx="444">
                  <c:v>11.2</c:v>
                </c:pt>
                <c:pt idx="445">
                  <c:v>11.2</c:v>
                </c:pt>
                <c:pt idx="446">
                  <c:v>11.2</c:v>
                </c:pt>
                <c:pt idx="447">
                  <c:v>11.2</c:v>
                </c:pt>
                <c:pt idx="448">
                  <c:v>12</c:v>
                </c:pt>
                <c:pt idx="449">
                  <c:v>11.2</c:v>
                </c:pt>
                <c:pt idx="450">
                  <c:v>11.2</c:v>
                </c:pt>
                <c:pt idx="451">
                  <c:v>12</c:v>
                </c:pt>
                <c:pt idx="452">
                  <c:v>12</c:v>
                </c:pt>
                <c:pt idx="453">
                  <c:v>9.5</c:v>
                </c:pt>
                <c:pt idx="454">
                  <c:v>9.5</c:v>
                </c:pt>
                <c:pt idx="455">
                  <c:v>9.5</c:v>
                </c:pt>
                <c:pt idx="456">
                  <c:v>18.2</c:v>
                </c:pt>
                <c:pt idx="457">
                  <c:v>18.399999999999999</c:v>
                </c:pt>
                <c:pt idx="458">
                  <c:v>9.5</c:v>
                </c:pt>
                <c:pt idx="459">
                  <c:v>10.6</c:v>
                </c:pt>
                <c:pt idx="460">
                  <c:v>10.1</c:v>
                </c:pt>
                <c:pt idx="461">
                  <c:v>11.3</c:v>
                </c:pt>
                <c:pt idx="462">
                  <c:v>15.1</c:v>
                </c:pt>
                <c:pt idx="463">
                  <c:v>15.1</c:v>
                </c:pt>
                <c:pt idx="464">
                  <c:v>10.1</c:v>
                </c:pt>
                <c:pt idx="465">
                  <c:v>15.1</c:v>
                </c:pt>
                <c:pt idx="466">
                  <c:v>12.55</c:v>
                </c:pt>
                <c:pt idx="467">
                  <c:v>12.55</c:v>
                </c:pt>
                <c:pt idx="468">
                  <c:v>12.55</c:v>
                </c:pt>
                <c:pt idx="469">
                  <c:v>12.55</c:v>
                </c:pt>
                <c:pt idx="470">
                  <c:v>7.8</c:v>
                </c:pt>
                <c:pt idx="471">
                  <c:v>7.8</c:v>
                </c:pt>
                <c:pt idx="472">
                  <c:v>12.55</c:v>
                </c:pt>
                <c:pt idx="473">
                  <c:v>7.7</c:v>
                </c:pt>
                <c:pt idx="474">
                  <c:v>9.3000000000000007</c:v>
                </c:pt>
                <c:pt idx="475">
                  <c:v>9.3000000000000007</c:v>
                </c:pt>
                <c:pt idx="477">
                  <c:v>18</c:v>
                </c:pt>
                <c:pt idx="478">
                  <c:v>18</c:v>
                </c:pt>
                <c:pt idx="479">
                  <c:v>18</c:v>
                </c:pt>
                <c:pt idx="481">
                  <c:v>15.71</c:v>
                </c:pt>
                <c:pt idx="490">
                  <c:v>5.3</c:v>
                </c:pt>
                <c:pt idx="491">
                  <c:v>13</c:v>
                </c:pt>
                <c:pt idx="492">
                  <c:v>13</c:v>
                </c:pt>
                <c:pt idx="494">
                  <c:v>17</c:v>
                </c:pt>
                <c:pt idx="499">
                  <c:v>27.39</c:v>
                </c:pt>
                <c:pt idx="500">
                  <c:v>27.39</c:v>
                </c:pt>
                <c:pt idx="501">
                  <c:v>27.39</c:v>
                </c:pt>
                <c:pt idx="502">
                  <c:v>27.39</c:v>
                </c:pt>
                <c:pt idx="503">
                  <c:v>21.4</c:v>
                </c:pt>
                <c:pt idx="504">
                  <c:v>21.4</c:v>
                </c:pt>
                <c:pt idx="505">
                  <c:v>21.4</c:v>
                </c:pt>
                <c:pt idx="506">
                  <c:v>21.4</c:v>
                </c:pt>
                <c:pt idx="507">
                  <c:v>21.4</c:v>
                </c:pt>
                <c:pt idx="508">
                  <c:v>21.4</c:v>
                </c:pt>
                <c:pt idx="509">
                  <c:v>21.4</c:v>
                </c:pt>
                <c:pt idx="510">
                  <c:v>21.4</c:v>
                </c:pt>
                <c:pt idx="511">
                  <c:v>21.4</c:v>
                </c:pt>
                <c:pt idx="512">
                  <c:v>18.899999999999999</c:v>
                </c:pt>
                <c:pt idx="513">
                  <c:v>18.899999999999999</c:v>
                </c:pt>
                <c:pt idx="514">
                  <c:v>18.899999999999999</c:v>
                </c:pt>
                <c:pt idx="515">
                  <c:v>18.899999999999999</c:v>
                </c:pt>
                <c:pt idx="516">
                  <c:v>18.899999999999999</c:v>
                </c:pt>
                <c:pt idx="528">
                  <c:v>21.4</c:v>
                </c:pt>
                <c:pt idx="529">
                  <c:v>18.489999999999998</c:v>
                </c:pt>
                <c:pt idx="530">
                  <c:v>18.489999999999998</c:v>
                </c:pt>
                <c:pt idx="531">
                  <c:v>18.489999999999998</c:v>
                </c:pt>
                <c:pt idx="532">
                  <c:v>18.489999999999998</c:v>
                </c:pt>
                <c:pt idx="533">
                  <c:v>18.489999999999998</c:v>
                </c:pt>
                <c:pt idx="534">
                  <c:v>18.489999999999998</c:v>
                </c:pt>
                <c:pt idx="535">
                  <c:v>18.489999999999998</c:v>
                </c:pt>
                <c:pt idx="536">
                  <c:v>23.65</c:v>
                </c:pt>
                <c:pt idx="537">
                  <c:v>23.65</c:v>
                </c:pt>
                <c:pt idx="538">
                  <c:v>23.65</c:v>
                </c:pt>
                <c:pt idx="539">
                  <c:v>23.65</c:v>
                </c:pt>
                <c:pt idx="544">
                  <c:v>10.7</c:v>
                </c:pt>
                <c:pt idx="545">
                  <c:v>10.3</c:v>
                </c:pt>
                <c:pt idx="546">
                  <c:v>11.4</c:v>
                </c:pt>
                <c:pt idx="547">
                  <c:v>11.4</c:v>
                </c:pt>
                <c:pt idx="548">
                  <c:v>11.4</c:v>
                </c:pt>
                <c:pt idx="549">
                  <c:v>10.8</c:v>
                </c:pt>
                <c:pt idx="550">
                  <c:v>10.8</c:v>
                </c:pt>
                <c:pt idx="551">
                  <c:v>10.8</c:v>
                </c:pt>
                <c:pt idx="552">
                  <c:v>13.93</c:v>
                </c:pt>
                <c:pt idx="556">
                  <c:v>13.1</c:v>
                </c:pt>
                <c:pt idx="557">
                  <c:v>13.1</c:v>
                </c:pt>
                <c:pt idx="558">
                  <c:v>13.1</c:v>
                </c:pt>
                <c:pt idx="559">
                  <c:v>13.1</c:v>
                </c:pt>
                <c:pt idx="560">
                  <c:v>16.38</c:v>
                </c:pt>
                <c:pt idx="561">
                  <c:v>13.3</c:v>
                </c:pt>
                <c:pt idx="562">
                  <c:v>16.38</c:v>
                </c:pt>
                <c:pt idx="563">
                  <c:v>13.3</c:v>
                </c:pt>
                <c:pt idx="564">
                  <c:v>16.38</c:v>
                </c:pt>
                <c:pt idx="565">
                  <c:v>13.3</c:v>
                </c:pt>
                <c:pt idx="566">
                  <c:v>13.3</c:v>
                </c:pt>
                <c:pt idx="567">
                  <c:v>16.38</c:v>
                </c:pt>
                <c:pt idx="572">
                  <c:v>15.1</c:v>
                </c:pt>
                <c:pt idx="575">
                  <c:v>7.32</c:v>
                </c:pt>
                <c:pt idx="576">
                  <c:v>18</c:v>
                </c:pt>
                <c:pt idx="577">
                  <c:v>18</c:v>
                </c:pt>
                <c:pt idx="578">
                  <c:v>20.7</c:v>
                </c:pt>
                <c:pt idx="588">
                  <c:v>15.7</c:v>
                </c:pt>
                <c:pt idx="589">
                  <c:v>15.7</c:v>
                </c:pt>
                <c:pt idx="590">
                  <c:v>15.7</c:v>
                </c:pt>
                <c:pt idx="591">
                  <c:v>15.7</c:v>
                </c:pt>
                <c:pt idx="592">
                  <c:v>19</c:v>
                </c:pt>
                <c:pt idx="593">
                  <c:v>15.7</c:v>
                </c:pt>
                <c:pt idx="594">
                  <c:v>19</c:v>
                </c:pt>
                <c:pt idx="595">
                  <c:v>19</c:v>
                </c:pt>
                <c:pt idx="596">
                  <c:v>19</c:v>
                </c:pt>
                <c:pt idx="597">
                  <c:v>9.4</c:v>
                </c:pt>
                <c:pt idx="598">
                  <c:v>12.3</c:v>
                </c:pt>
                <c:pt idx="599">
                  <c:v>12.3</c:v>
                </c:pt>
                <c:pt idx="600">
                  <c:v>9.4</c:v>
                </c:pt>
                <c:pt idx="601">
                  <c:v>9.4</c:v>
                </c:pt>
                <c:pt idx="602">
                  <c:v>28.09</c:v>
                </c:pt>
                <c:pt idx="603">
                  <c:v>28.09</c:v>
                </c:pt>
                <c:pt idx="604">
                  <c:v>28.09</c:v>
                </c:pt>
                <c:pt idx="605">
                  <c:v>28.09</c:v>
                </c:pt>
                <c:pt idx="608">
                  <c:v>21.56</c:v>
                </c:pt>
                <c:pt idx="613">
                  <c:v>26.82</c:v>
                </c:pt>
                <c:pt idx="614">
                  <c:v>26.32</c:v>
                </c:pt>
                <c:pt idx="615">
                  <c:v>26.32</c:v>
                </c:pt>
                <c:pt idx="616">
                  <c:v>12</c:v>
                </c:pt>
                <c:pt idx="617">
                  <c:v>14.5</c:v>
                </c:pt>
                <c:pt idx="618">
                  <c:v>12</c:v>
                </c:pt>
                <c:pt idx="619">
                  <c:v>14.5</c:v>
                </c:pt>
                <c:pt idx="620">
                  <c:v>14.5</c:v>
                </c:pt>
                <c:pt idx="621">
                  <c:v>12</c:v>
                </c:pt>
                <c:pt idx="622">
                  <c:v>18</c:v>
                </c:pt>
                <c:pt idx="623">
                  <c:v>18</c:v>
                </c:pt>
                <c:pt idx="624">
                  <c:v>12</c:v>
                </c:pt>
                <c:pt idx="625">
                  <c:v>12</c:v>
                </c:pt>
                <c:pt idx="626">
                  <c:v>12</c:v>
                </c:pt>
                <c:pt idx="627">
                  <c:v>12</c:v>
                </c:pt>
                <c:pt idx="628">
                  <c:v>18</c:v>
                </c:pt>
                <c:pt idx="629">
                  <c:v>18</c:v>
                </c:pt>
                <c:pt idx="630">
                  <c:v>21.38</c:v>
                </c:pt>
                <c:pt idx="631">
                  <c:v>15.29</c:v>
                </c:pt>
                <c:pt idx="632">
                  <c:v>15.29</c:v>
                </c:pt>
                <c:pt idx="633">
                  <c:v>15.29</c:v>
                </c:pt>
                <c:pt idx="634">
                  <c:v>15.29</c:v>
                </c:pt>
                <c:pt idx="635">
                  <c:v>15.29</c:v>
                </c:pt>
                <c:pt idx="636">
                  <c:v>21.38</c:v>
                </c:pt>
                <c:pt idx="637">
                  <c:v>17.010000000000002</c:v>
                </c:pt>
                <c:pt idx="638">
                  <c:v>17.010000000000002</c:v>
                </c:pt>
                <c:pt idx="639">
                  <c:v>17.010000000000002</c:v>
                </c:pt>
                <c:pt idx="640">
                  <c:v>17.010000000000002</c:v>
                </c:pt>
                <c:pt idx="641">
                  <c:v>17.010000000000002</c:v>
                </c:pt>
                <c:pt idx="642">
                  <c:v>15.29</c:v>
                </c:pt>
                <c:pt idx="643">
                  <c:v>17.010000000000002</c:v>
                </c:pt>
                <c:pt idx="644">
                  <c:v>21.38</c:v>
                </c:pt>
                <c:pt idx="645">
                  <c:v>15.29</c:v>
                </c:pt>
                <c:pt idx="646">
                  <c:v>15.29</c:v>
                </c:pt>
                <c:pt idx="654">
                  <c:v>8.4</c:v>
                </c:pt>
                <c:pt idx="655">
                  <c:v>13.1</c:v>
                </c:pt>
                <c:pt idx="656">
                  <c:v>15.01</c:v>
                </c:pt>
                <c:pt idx="659">
                  <c:v>4.45</c:v>
                </c:pt>
                <c:pt idx="679">
                  <c:v>13.8</c:v>
                </c:pt>
                <c:pt idx="680">
                  <c:v>13.8</c:v>
                </c:pt>
                <c:pt idx="681">
                  <c:v>13.8</c:v>
                </c:pt>
                <c:pt idx="682">
                  <c:v>13.8</c:v>
                </c:pt>
                <c:pt idx="683">
                  <c:v>12.8</c:v>
                </c:pt>
                <c:pt idx="684">
                  <c:v>12.8</c:v>
                </c:pt>
                <c:pt idx="714">
                  <c:v>18</c:v>
                </c:pt>
                <c:pt idx="715">
                  <c:v>18</c:v>
                </c:pt>
                <c:pt idx="716">
                  <c:v>18</c:v>
                </c:pt>
              </c:numCache>
            </c:numRef>
          </c:yVal>
          <c:smooth val="0"/>
          <c:extLst>
            <c:ext xmlns:c16="http://schemas.microsoft.com/office/drawing/2014/chart" uri="{C3380CC4-5D6E-409C-BE32-E72D297353CC}">
              <c16:uniqueId val="{00000000-EADA-4EF9-9951-3AF3CF6FCF2D}"/>
            </c:ext>
          </c:extLst>
        </c:ser>
        <c:dLbls>
          <c:showLegendKey val="0"/>
          <c:showVal val="0"/>
          <c:showCatName val="0"/>
          <c:showSerName val="0"/>
          <c:showPercent val="0"/>
          <c:showBubbleSize val="0"/>
        </c:dLbls>
        <c:axId val="-872578288"/>
        <c:axId val="-872573392"/>
      </c:scatterChart>
      <c:valAx>
        <c:axId val="-87257828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72573392"/>
        <c:crosses val="autoZero"/>
        <c:crossBetween val="midCat"/>
      </c:valAx>
      <c:valAx>
        <c:axId val="-872573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725782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[p6t8a.xlsx]Sheet16!PivotTable4</c:name>
    <c:fmtId val="3"/>
  </c:pivotSource>
  <c:chart>
    <c:autoTitleDeleted val="1"/>
    <c:pivotFmts>
      <c:pivotFmt>
        <c:idx val="0"/>
        <c:spPr>
          <a:solidFill>
            <a:schemeClr val="accent1"/>
          </a:solidFill>
          <a:ln w="9525" cap="flat" cmpd="sng" algn="ctr">
            <a:noFill/>
            <a:miter lim="800000"/>
          </a:ln>
          <a:effectLst/>
        </c:spPr>
        <c:marker>
          <c:symbol val="none"/>
        </c:marker>
      </c:pivotFmt>
      <c:pivotFmt>
        <c:idx val="1"/>
        <c:spPr>
          <a:solidFill>
            <a:schemeClr val="accent1"/>
          </a:solidFill>
          <a:ln w="9525" cap="flat" cmpd="sng" algn="ctr">
            <a:noFill/>
            <a:miter lim="800000"/>
          </a:ln>
          <a:effectLst/>
        </c:spPr>
        <c:marker>
          <c:symbol val="none"/>
        </c:marker>
      </c:pivotFmt>
      <c:pivotFmt>
        <c:idx val="2"/>
        <c:spPr>
          <a:solidFill>
            <a:schemeClr val="accent1"/>
          </a:solidFill>
          <a:ln w="9525" cap="flat" cmpd="sng" algn="ctr">
            <a:noFill/>
            <a:miter lim="800000"/>
          </a:ln>
          <a:effectLst/>
        </c:spPr>
        <c:marker>
          <c:symbol val="none"/>
        </c:marker>
      </c:pivotFmt>
    </c:pivotFmts>
    <c:plotArea>
      <c:layout>
        <c:manualLayout>
          <c:layoutTarget val="inner"/>
          <c:xMode val="edge"/>
          <c:yMode val="edge"/>
          <c:x val="3.6021750695313465E-2"/>
          <c:y val="7.7245552639253423E-2"/>
          <c:w val="0.94102237034588476"/>
          <c:h val="0.69306211723534561"/>
        </c:manualLayout>
      </c:layout>
      <c:barChart>
        <c:barDir val="col"/>
        <c:grouping val="clustered"/>
        <c:varyColors val="0"/>
        <c:ser>
          <c:idx val="0"/>
          <c:order val="0"/>
          <c:tx>
            <c:strRef>
              <c:f>Sheet16!$Q$5</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Sheet16!$P$6:$P$16</c:f>
              <c:strCache>
                <c:ptCount val="10"/>
                <c:pt idx="0">
                  <c:v>Kwid</c:v>
                </c:pt>
                <c:pt idx="1">
                  <c:v>Land Cruiser</c:v>
                </c:pt>
                <c:pt idx="2">
                  <c:v>Land Cruiser Prado</c:v>
                </c:pt>
                <c:pt idx="3">
                  <c:v>Lodgy</c:v>
                </c:pt>
                <c:pt idx="4">
                  <c:v>Nuvosport</c:v>
                </c:pt>
                <c:pt idx="5">
                  <c:v>Tiago Nrg</c:v>
                </c:pt>
                <c:pt idx="6">
                  <c:v>Tigor</c:v>
                </c:pt>
                <c:pt idx="7">
                  <c:v>Winger</c:v>
                </c:pt>
                <c:pt idx="8">
                  <c:v>X1</c:v>
                </c:pt>
                <c:pt idx="9">
                  <c:v>X3</c:v>
                </c:pt>
              </c:strCache>
            </c:strRef>
          </c:cat>
          <c:val>
            <c:numRef>
              <c:f>Sheet16!$Q$6:$Q$16</c:f>
              <c:numCache>
                <c:formatCode>General</c:formatCode>
                <c:ptCount val="10"/>
                <c:pt idx="0">
                  <c:v>23</c:v>
                </c:pt>
                <c:pt idx="1">
                  <c:v>28.09</c:v>
                </c:pt>
                <c:pt idx="2">
                  <c:v>28.09</c:v>
                </c:pt>
                <c:pt idx="3">
                  <c:v>25.057142857142857</c:v>
                </c:pt>
                <c:pt idx="4">
                  <c:v>34.333333333333336</c:v>
                </c:pt>
                <c:pt idx="5">
                  <c:v>25.17</c:v>
                </c:pt>
                <c:pt idx="6">
                  <c:v>25.17</c:v>
                </c:pt>
                <c:pt idx="7">
                  <c:v>23.84</c:v>
                </c:pt>
                <c:pt idx="8">
                  <c:v>24.008000000000003</c:v>
                </c:pt>
                <c:pt idx="9">
                  <c:v>24.12</c:v>
                </c:pt>
              </c:numCache>
            </c:numRef>
          </c:val>
          <c:extLst>
            <c:ext xmlns:c16="http://schemas.microsoft.com/office/drawing/2014/chart" uri="{C3380CC4-5D6E-409C-BE32-E72D297353CC}">
              <c16:uniqueId val="{00000000-075A-4CBC-9BDF-1556CB61C2CB}"/>
            </c:ext>
          </c:extLst>
        </c:ser>
        <c:dLbls>
          <c:dLblPos val="outEnd"/>
          <c:showLegendKey val="0"/>
          <c:showVal val="1"/>
          <c:showCatName val="0"/>
          <c:showSerName val="0"/>
          <c:showPercent val="0"/>
          <c:showBubbleSize val="0"/>
        </c:dLbls>
        <c:gapWidth val="315"/>
        <c:overlap val="-40"/>
        <c:axId val="527933952"/>
        <c:axId val="527936864"/>
      </c:barChart>
      <c:catAx>
        <c:axId val="52793395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27936864"/>
        <c:crosses val="autoZero"/>
        <c:auto val="1"/>
        <c:lblAlgn val="ctr"/>
        <c:lblOffset val="100"/>
        <c:noMultiLvlLbl val="0"/>
      </c:catAx>
      <c:valAx>
        <c:axId val="5279368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2793395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[p7t1.xlsx]Project2 Task1!PivotTable14</c:name>
    <c:fmtId val="6"/>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07850943528711"/>
          <c:y val="7.407407407407407E-2"/>
          <c:w val="0.75862491088183426"/>
          <c:h val="0.8236417322834646"/>
        </c:manualLayout>
      </c:layout>
      <c:barChart>
        <c:barDir val="bar"/>
        <c:grouping val="clustered"/>
        <c:varyColors val="0"/>
        <c:ser>
          <c:idx val="0"/>
          <c:order val="0"/>
          <c:tx>
            <c:strRef>
              <c:f>'Project2 Task1'!$B$3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'Project2 Task1'!$A$4:$A$14</c:f>
              <c:strCache>
                <c:ptCount val="10"/>
                <c:pt idx="0">
                  <c:v>Suzuki</c:v>
                </c:pt>
                <c:pt idx="1">
                  <c:v>Hyundai</c:v>
                </c:pt>
                <c:pt idx="2">
                  <c:v>Mahindra</c:v>
                </c:pt>
                <c:pt idx="3">
                  <c:v>Tata</c:v>
                </c:pt>
                <c:pt idx="4">
                  <c:v>Toyota</c:v>
                </c:pt>
                <c:pt idx="5">
                  <c:v>Ford</c:v>
                </c:pt>
                <c:pt idx="6">
                  <c:v>Skoda</c:v>
                </c:pt>
                <c:pt idx="7">
                  <c:v>Bmw</c:v>
                </c:pt>
                <c:pt idx="8">
                  <c:v>Renault</c:v>
                </c:pt>
                <c:pt idx="9">
                  <c:v>Volkswagen</c:v>
                </c:pt>
              </c:strCache>
            </c:strRef>
          </c:cat>
          <c:val>
            <c:numRef>
              <c:f>'Project2 Task1'!$B$4:$B$14</c:f>
              <c:numCache>
                <c:formatCode>General</c:formatCode>
                <c:ptCount val="10"/>
                <c:pt idx="0">
                  <c:v>163</c:v>
                </c:pt>
                <c:pt idx="1">
                  <c:v>130</c:v>
                </c:pt>
                <c:pt idx="2">
                  <c:v>119</c:v>
                </c:pt>
                <c:pt idx="3">
                  <c:v>100</c:v>
                </c:pt>
                <c:pt idx="4">
                  <c:v>82</c:v>
                </c:pt>
                <c:pt idx="5">
                  <c:v>43</c:v>
                </c:pt>
                <c:pt idx="6">
                  <c:v>43</c:v>
                </c:pt>
                <c:pt idx="7">
                  <c:v>37</c:v>
                </c:pt>
                <c:pt idx="8">
                  <c:v>36</c:v>
                </c:pt>
                <c:pt idx="9">
                  <c:v>34</c:v>
                </c:pt>
              </c:numCache>
            </c:numRef>
          </c:val>
          <c:extLst>
            <c:ext xmlns:c16="http://schemas.microsoft.com/office/drawing/2014/chart" uri="{C3380CC4-5D6E-409C-BE32-E72D297353CC}">
              <c16:uniqueId val="{00000000-3213-45C4-B2CD-1B41027E355E}"/>
            </c:ext>
          </c:extLst>
        </c:ser>
        <c:dLbls>
          <c:dLblPos val="inEnd"/>
          <c:showLegendKey val="0"/>
          <c:showVal val="1"/>
          <c:showCatName val="0"/>
          <c:showSerName val="0"/>
          <c:showPercent val="0"/>
          <c:showBubbleSize val="0"/>
        </c:dLbls>
        <c:gapWidth val="115"/>
        <c:overlap val="-20"/>
        <c:axId val="-819647072"/>
        <c:axId val="-819646528"/>
      </c:barChart>
      <c:catAx>
        <c:axId val="-819647072"/>
        <c:scaling>
          <c:orientation val="minMax"/>
        </c:scaling>
        <c:delete val="0"/>
        <c:axPos val="l"/>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19646528"/>
        <c:crosses val="autoZero"/>
        <c:auto val="1"/>
        <c:lblAlgn val="ctr"/>
        <c:lblOffset val="100"/>
        <c:noMultiLvlLbl val="0"/>
      </c:catAx>
      <c:valAx>
        <c:axId val="-81964652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1964707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'P2,Task3(a)'!$B$1</c:f>
              <c:strCache>
                <c:ptCount val="1"/>
                <c:pt idx="0">
                  <c:v>City_Mileage_km_litre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prstDash val="sysDash"/>
              </a:ln>
              <a:effectLst/>
            </c:spPr>
            <c:trendlineType val="linear"/>
            <c:dispRSqr val="0"/>
            <c:dispEq val="0"/>
          </c:trendline>
          <c:xVal>
            <c:numRef>
              <c:f>'P2,Task3(a)'!$A$2:$A$459</c:f>
              <c:numCache>
                <c:formatCode>General</c:formatCode>
                <c:ptCount val="458"/>
                <c:pt idx="0">
                  <c:v>44</c:v>
                </c:pt>
                <c:pt idx="1">
                  <c:v>44</c:v>
                </c:pt>
                <c:pt idx="2">
                  <c:v>44</c:v>
                </c:pt>
                <c:pt idx="3">
                  <c:v>44</c:v>
                </c:pt>
                <c:pt idx="4">
                  <c:v>44</c:v>
                </c:pt>
                <c:pt idx="5">
                  <c:v>44</c:v>
                </c:pt>
                <c:pt idx="6">
                  <c:v>44</c:v>
                </c:pt>
                <c:pt idx="7">
                  <c:v>44</c:v>
                </c:pt>
                <c:pt idx="8">
                  <c:v>44</c:v>
                </c:pt>
                <c:pt idx="9">
                  <c:v>44</c:v>
                </c:pt>
                <c:pt idx="10">
                  <c:v>44</c:v>
                </c:pt>
                <c:pt idx="11">
                  <c:v>55</c:v>
                </c:pt>
                <c:pt idx="12">
                  <c:v>55</c:v>
                </c:pt>
                <c:pt idx="13">
                  <c:v>55</c:v>
                </c:pt>
                <c:pt idx="14">
                  <c:v>55</c:v>
                </c:pt>
                <c:pt idx="15">
                  <c:v>55</c:v>
                </c:pt>
                <c:pt idx="16">
                  <c:v>70</c:v>
                </c:pt>
                <c:pt idx="17">
                  <c:v>70</c:v>
                </c:pt>
                <c:pt idx="18">
                  <c:v>70</c:v>
                </c:pt>
                <c:pt idx="19">
                  <c:v>70</c:v>
                </c:pt>
                <c:pt idx="20">
                  <c:v>70</c:v>
                </c:pt>
                <c:pt idx="21">
                  <c:v>70</c:v>
                </c:pt>
                <c:pt idx="22">
                  <c:v>70</c:v>
                </c:pt>
                <c:pt idx="23">
                  <c:v>70</c:v>
                </c:pt>
                <c:pt idx="24">
                  <c:v>70</c:v>
                </c:pt>
                <c:pt idx="25">
                  <c:v>70</c:v>
                </c:pt>
                <c:pt idx="26">
                  <c:v>70</c:v>
                </c:pt>
                <c:pt idx="27">
                  <c:v>70</c:v>
                </c:pt>
                <c:pt idx="28">
                  <c:v>70</c:v>
                </c:pt>
                <c:pt idx="29">
                  <c:v>70</c:v>
                </c:pt>
                <c:pt idx="30">
                  <c:v>70</c:v>
                </c:pt>
                <c:pt idx="31">
                  <c:v>70</c:v>
                </c:pt>
                <c:pt idx="32">
                  <c:v>70</c:v>
                </c:pt>
                <c:pt idx="33">
                  <c:v>70</c:v>
                </c:pt>
                <c:pt idx="34">
                  <c:v>70</c:v>
                </c:pt>
                <c:pt idx="35">
                  <c:v>43</c:v>
                </c:pt>
                <c:pt idx="36">
                  <c:v>43</c:v>
                </c:pt>
                <c:pt idx="37">
                  <c:v>43</c:v>
                </c:pt>
                <c:pt idx="38">
                  <c:v>43</c:v>
                </c:pt>
                <c:pt idx="39">
                  <c:v>43</c:v>
                </c:pt>
                <c:pt idx="40">
                  <c:v>43</c:v>
                </c:pt>
                <c:pt idx="41">
                  <c:v>43</c:v>
                </c:pt>
                <c:pt idx="42">
                  <c:v>43</c:v>
                </c:pt>
                <c:pt idx="43">
                  <c:v>43</c:v>
                </c:pt>
                <c:pt idx="44">
                  <c:v>67</c:v>
                </c:pt>
                <c:pt idx="45">
                  <c:v>67</c:v>
                </c:pt>
                <c:pt idx="46">
                  <c:v>67</c:v>
                </c:pt>
                <c:pt idx="47">
                  <c:v>51</c:v>
                </c:pt>
                <c:pt idx="48">
                  <c:v>51</c:v>
                </c:pt>
                <c:pt idx="49">
                  <c:v>51</c:v>
                </c:pt>
                <c:pt idx="50">
                  <c:v>51</c:v>
                </c:pt>
                <c:pt idx="51">
                  <c:v>48</c:v>
                </c:pt>
                <c:pt idx="52">
                  <c:v>48</c:v>
                </c:pt>
                <c:pt idx="53">
                  <c:v>48</c:v>
                </c:pt>
                <c:pt idx="54">
                  <c:v>48</c:v>
                </c:pt>
                <c:pt idx="55">
                  <c:v>48</c:v>
                </c:pt>
                <c:pt idx="56">
                  <c:v>48</c:v>
                </c:pt>
                <c:pt idx="57">
                  <c:v>48</c:v>
                </c:pt>
                <c:pt idx="58">
                  <c:v>48</c:v>
                </c:pt>
                <c:pt idx="59">
                  <c:v>48</c:v>
                </c:pt>
                <c:pt idx="60">
                  <c:v>45</c:v>
                </c:pt>
                <c:pt idx="61">
                  <c:v>45</c:v>
                </c:pt>
                <c:pt idx="62">
                  <c:v>45</c:v>
                </c:pt>
                <c:pt idx="63">
                  <c:v>45</c:v>
                </c:pt>
                <c:pt idx="64">
                  <c:v>50</c:v>
                </c:pt>
                <c:pt idx="65">
                  <c:v>50</c:v>
                </c:pt>
                <c:pt idx="66">
                  <c:v>50</c:v>
                </c:pt>
                <c:pt idx="67">
                  <c:v>50</c:v>
                </c:pt>
                <c:pt idx="68">
                  <c:v>50</c:v>
                </c:pt>
                <c:pt idx="69">
                  <c:v>50</c:v>
                </c:pt>
                <c:pt idx="70">
                  <c:v>45</c:v>
                </c:pt>
                <c:pt idx="71">
                  <c:v>45</c:v>
                </c:pt>
                <c:pt idx="72">
                  <c:v>55</c:v>
                </c:pt>
                <c:pt idx="73">
                  <c:v>60</c:v>
                </c:pt>
                <c:pt idx="74">
                  <c:v>60</c:v>
                </c:pt>
                <c:pt idx="75">
                  <c:v>60</c:v>
                </c:pt>
                <c:pt idx="76">
                  <c:v>60</c:v>
                </c:pt>
                <c:pt idx="77">
                  <c:v>60</c:v>
                </c:pt>
                <c:pt idx="78">
                  <c:v>60</c:v>
                </c:pt>
                <c:pt idx="79">
                  <c:v>60</c:v>
                </c:pt>
                <c:pt idx="80">
                  <c:v>60</c:v>
                </c:pt>
                <c:pt idx="81">
                  <c:v>60</c:v>
                </c:pt>
                <c:pt idx="82">
                  <c:v>60</c:v>
                </c:pt>
                <c:pt idx="83">
                  <c:v>62</c:v>
                </c:pt>
                <c:pt idx="84">
                  <c:v>62</c:v>
                </c:pt>
                <c:pt idx="85">
                  <c:v>62</c:v>
                </c:pt>
                <c:pt idx="86">
                  <c:v>62</c:v>
                </c:pt>
                <c:pt idx="87">
                  <c:v>62</c:v>
                </c:pt>
                <c:pt idx="88">
                  <c:v>62</c:v>
                </c:pt>
                <c:pt idx="89">
                  <c:v>62</c:v>
                </c:pt>
                <c:pt idx="90">
                  <c:v>62</c:v>
                </c:pt>
                <c:pt idx="91">
                  <c:v>35</c:v>
                </c:pt>
                <c:pt idx="92">
                  <c:v>35</c:v>
                </c:pt>
                <c:pt idx="93">
                  <c:v>35</c:v>
                </c:pt>
                <c:pt idx="94">
                  <c:v>35</c:v>
                </c:pt>
                <c:pt idx="95">
                  <c:v>35</c:v>
                </c:pt>
                <c:pt idx="96">
                  <c:v>35</c:v>
                </c:pt>
                <c:pt idx="97">
                  <c:v>35</c:v>
                </c:pt>
                <c:pt idx="98">
                  <c:v>35</c:v>
                </c:pt>
                <c:pt idx="99">
                  <c:v>35</c:v>
                </c:pt>
                <c:pt idx="100">
                  <c:v>35</c:v>
                </c:pt>
                <c:pt idx="101">
                  <c:v>35</c:v>
                </c:pt>
                <c:pt idx="102">
                  <c:v>35</c:v>
                </c:pt>
                <c:pt idx="103">
                  <c:v>35</c:v>
                </c:pt>
                <c:pt idx="104">
                  <c:v>37</c:v>
                </c:pt>
                <c:pt idx="105">
                  <c:v>66</c:v>
                </c:pt>
                <c:pt idx="106">
                  <c:v>66</c:v>
                </c:pt>
                <c:pt idx="107">
                  <c:v>66</c:v>
                </c:pt>
                <c:pt idx="108">
                  <c:v>66</c:v>
                </c:pt>
                <c:pt idx="109">
                  <c:v>66</c:v>
                </c:pt>
                <c:pt idx="110">
                  <c:v>66</c:v>
                </c:pt>
                <c:pt idx="111">
                  <c:v>66</c:v>
                </c:pt>
                <c:pt idx="112">
                  <c:v>66</c:v>
                </c:pt>
                <c:pt idx="113">
                  <c:v>66</c:v>
                </c:pt>
                <c:pt idx="114">
                  <c:v>48</c:v>
                </c:pt>
                <c:pt idx="115">
                  <c:v>48</c:v>
                </c:pt>
                <c:pt idx="116">
                  <c:v>48</c:v>
                </c:pt>
                <c:pt idx="117">
                  <c:v>48</c:v>
                </c:pt>
                <c:pt idx="118">
                  <c:v>60</c:v>
                </c:pt>
                <c:pt idx="119">
                  <c:v>60</c:v>
                </c:pt>
                <c:pt idx="120">
                  <c:v>60</c:v>
                </c:pt>
                <c:pt idx="121">
                  <c:v>60</c:v>
                </c:pt>
                <c:pt idx="122">
                  <c:v>60</c:v>
                </c:pt>
                <c:pt idx="123">
                  <c:v>60</c:v>
                </c:pt>
                <c:pt idx="124">
                  <c:v>60</c:v>
                </c:pt>
                <c:pt idx="125">
                  <c:v>80</c:v>
                </c:pt>
                <c:pt idx="126">
                  <c:v>80</c:v>
                </c:pt>
                <c:pt idx="127">
                  <c:v>63</c:v>
                </c:pt>
                <c:pt idx="128">
                  <c:v>63</c:v>
                </c:pt>
                <c:pt idx="129">
                  <c:v>63</c:v>
                </c:pt>
                <c:pt idx="130">
                  <c:v>63</c:v>
                </c:pt>
                <c:pt idx="131">
                  <c:v>55</c:v>
                </c:pt>
                <c:pt idx="132">
                  <c:v>55</c:v>
                </c:pt>
                <c:pt idx="133">
                  <c:v>55</c:v>
                </c:pt>
                <c:pt idx="134">
                  <c:v>55</c:v>
                </c:pt>
                <c:pt idx="135">
                  <c:v>55</c:v>
                </c:pt>
                <c:pt idx="136">
                  <c:v>55</c:v>
                </c:pt>
                <c:pt idx="137">
                  <c:v>55</c:v>
                </c:pt>
                <c:pt idx="138">
                  <c:v>55</c:v>
                </c:pt>
                <c:pt idx="139">
                  <c:v>55</c:v>
                </c:pt>
                <c:pt idx="140">
                  <c:v>55</c:v>
                </c:pt>
                <c:pt idx="141">
                  <c:v>55</c:v>
                </c:pt>
                <c:pt idx="142">
                  <c:v>55</c:v>
                </c:pt>
                <c:pt idx="143">
                  <c:v>55</c:v>
                </c:pt>
                <c:pt idx="144">
                  <c:v>55</c:v>
                </c:pt>
                <c:pt idx="145">
                  <c:v>43</c:v>
                </c:pt>
                <c:pt idx="146">
                  <c:v>45</c:v>
                </c:pt>
                <c:pt idx="147">
                  <c:v>45</c:v>
                </c:pt>
                <c:pt idx="148">
                  <c:v>45</c:v>
                </c:pt>
                <c:pt idx="149">
                  <c:v>45</c:v>
                </c:pt>
                <c:pt idx="150">
                  <c:v>45</c:v>
                </c:pt>
                <c:pt idx="151">
                  <c:v>45</c:v>
                </c:pt>
                <c:pt idx="152">
                  <c:v>45</c:v>
                </c:pt>
                <c:pt idx="153">
                  <c:v>45</c:v>
                </c:pt>
                <c:pt idx="154">
                  <c:v>45</c:v>
                </c:pt>
                <c:pt idx="155">
                  <c:v>45</c:v>
                </c:pt>
                <c:pt idx="156">
                  <c:v>45</c:v>
                </c:pt>
                <c:pt idx="157">
                  <c:v>45</c:v>
                </c:pt>
                <c:pt idx="158">
                  <c:v>45</c:v>
                </c:pt>
                <c:pt idx="159">
                  <c:v>45</c:v>
                </c:pt>
                <c:pt idx="160">
                  <c:v>45</c:v>
                </c:pt>
                <c:pt idx="161">
                  <c:v>45</c:v>
                </c:pt>
                <c:pt idx="162">
                  <c:v>45</c:v>
                </c:pt>
                <c:pt idx="163">
                  <c:v>45</c:v>
                </c:pt>
                <c:pt idx="164">
                  <c:v>35</c:v>
                </c:pt>
                <c:pt idx="165">
                  <c:v>36</c:v>
                </c:pt>
                <c:pt idx="166">
                  <c:v>60</c:v>
                </c:pt>
                <c:pt idx="167">
                  <c:v>60</c:v>
                </c:pt>
                <c:pt idx="168">
                  <c:v>60</c:v>
                </c:pt>
                <c:pt idx="170">
                  <c:v>60</c:v>
                </c:pt>
                <c:pt idx="171">
                  <c:v>60</c:v>
                </c:pt>
                <c:pt idx="172">
                  <c:v>24</c:v>
                </c:pt>
                <c:pt idx="173">
                  <c:v>24</c:v>
                </c:pt>
                <c:pt idx="174">
                  <c:v>24</c:v>
                </c:pt>
                <c:pt idx="175">
                  <c:v>24</c:v>
                </c:pt>
                <c:pt idx="176">
                  <c:v>24</c:v>
                </c:pt>
                <c:pt idx="177">
                  <c:v>60.9</c:v>
                </c:pt>
                <c:pt idx="178">
                  <c:v>55</c:v>
                </c:pt>
                <c:pt idx="179">
                  <c:v>55</c:v>
                </c:pt>
                <c:pt idx="180">
                  <c:v>55</c:v>
                </c:pt>
                <c:pt idx="181">
                  <c:v>55</c:v>
                </c:pt>
                <c:pt idx="182">
                  <c:v>60</c:v>
                </c:pt>
                <c:pt idx="183">
                  <c:v>52</c:v>
                </c:pt>
                <c:pt idx="184">
                  <c:v>50</c:v>
                </c:pt>
                <c:pt idx="185">
                  <c:v>50</c:v>
                </c:pt>
                <c:pt idx="186">
                  <c:v>50</c:v>
                </c:pt>
                <c:pt idx="187">
                  <c:v>50</c:v>
                </c:pt>
                <c:pt idx="188">
                  <c:v>50</c:v>
                </c:pt>
                <c:pt idx="189">
                  <c:v>50</c:v>
                </c:pt>
                <c:pt idx="190">
                  <c:v>50</c:v>
                </c:pt>
                <c:pt idx="191">
                  <c:v>87</c:v>
                </c:pt>
                <c:pt idx="192">
                  <c:v>93</c:v>
                </c:pt>
                <c:pt idx="193">
                  <c:v>28</c:v>
                </c:pt>
                <c:pt idx="194">
                  <c:v>28</c:v>
                </c:pt>
                <c:pt idx="195">
                  <c:v>28</c:v>
                </c:pt>
                <c:pt idx="196">
                  <c:v>28</c:v>
                </c:pt>
                <c:pt idx="197">
                  <c:v>28</c:v>
                </c:pt>
                <c:pt idx="198">
                  <c:v>28</c:v>
                </c:pt>
                <c:pt idx="199">
                  <c:v>28</c:v>
                </c:pt>
                <c:pt idx="200">
                  <c:v>28</c:v>
                </c:pt>
                <c:pt idx="201">
                  <c:v>28</c:v>
                </c:pt>
                <c:pt idx="202">
                  <c:v>28</c:v>
                </c:pt>
                <c:pt idx="203">
                  <c:v>28</c:v>
                </c:pt>
                <c:pt idx="204">
                  <c:v>28</c:v>
                </c:pt>
                <c:pt idx="205">
                  <c:v>35</c:v>
                </c:pt>
                <c:pt idx="206">
                  <c:v>35</c:v>
                </c:pt>
                <c:pt idx="207">
                  <c:v>35</c:v>
                </c:pt>
                <c:pt idx="208">
                  <c:v>35</c:v>
                </c:pt>
                <c:pt idx="209">
                  <c:v>35</c:v>
                </c:pt>
                <c:pt idx="210">
                  <c:v>35</c:v>
                </c:pt>
                <c:pt idx="211">
                  <c:v>35</c:v>
                </c:pt>
                <c:pt idx="212">
                  <c:v>35</c:v>
                </c:pt>
                <c:pt idx="213">
                  <c:v>35</c:v>
                </c:pt>
                <c:pt idx="214">
                  <c:v>35</c:v>
                </c:pt>
                <c:pt idx="215">
                  <c:v>35</c:v>
                </c:pt>
                <c:pt idx="216">
                  <c:v>35</c:v>
                </c:pt>
                <c:pt idx="217">
                  <c:v>35</c:v>
                </c:pt>
                <c:pt idx="218">
                  <c:v>35</c:v>
                </c:pt>
                <c:pt idx="219">
                  <c:v>35</c:v>
                </c:pt>
                <c:pt idx="220">
                  <c:v>35</c:v>
                </c:pt>
                <c:pt idx="221">
                  <c:v>35</c:v>
                </c:pt>
                <c:pt idx="222">
                  <c:v>35</c:v>
                </c:pt>
                <c:pt idx="223">
                  <c:v>35</c:v>
                </c:pt>
                <c:pt idx="224">
                  <c:v>35</c:v>
                </c:pt>
                <c:pt idx="225">
                  <c:v>35</c:v>
                </c:pt>
                <c:pt idx="226">
                  <c:v>35</c:v>
                </c:pt>
                <c:pt idx="227">
                  <c:v>66</c:v>
                </c:pt>
                <c:pt idx="228">
                  <c:v>66</c:v>
                </c:pt>
                <c:pt idx="229">
                  <c:v>66</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55</c:v>
                </c:pt>
                <c:pt idx="245">
                  <c:v>55</c:v>
                </c:pt>
                <c:pt idx="246">
                  <c:v>32</c:v>
                </c:pt>
                <c:pt idx="247">
                  <c:v>32</c:v>
                </c:pt>
                <c:pt idx="248">
                  <c:v>32</c:v>
                </c:pt>
                <c:pt idx="249">
                  <c:v>32</c:v>
                </c:pt>
                <c:pt idx="250">
                  <c:v>32</c:v>
                </c:pt>
                <c:pt idx="251">
                  <c:v>32</c:v>
                </c:pt>
                <c:pt idx="252">
                  <c:v>32</c:v>
                </c:pt>
                <c:pt idx="253">
                  <c:v>40</c:v>
                </c:pt>
                <c:pt idx="254">
                  <c:v>40</c:v>
                </c:pt>
                <c:pt idx="255">
                  <c:v>40</c:v>
                </c:pt>
                <c:pt idx="256">
                  <c:v>40</c:v>
                </c:pt>
                <c:pt idx="257">
                  <c:v>60</c:v>
                </c:pt>
                <c:pt idx="258">
                  <c:v>60</c:v>
                </c:pt>
                <c:pt idx="259">
                  <c:v>60</c:v>
                </c:pt>
                <c:pt idx="261">
                  <c:v>60</c:v>
                </c:pt>
                <c:pt idx="262">
                  <c:v>60</c:v>
                </c:pt>
                <c:pt idx="264">
                  <c:v>40</c:v>
                </c:pt>
                <c:pt idx="265">
                  <c:v>40</c:v>
                </c:pt>
                <c:pt idx="266">
                  <c:v>43</c:v>
                </c:pt>
                <c:pt idx="267">
                  <c:v>43</c:v>
                </c:pt>
                <c:pt idx="268">
                  <c:v>43</c:v>
                </c:pt>
                <c:pt idx="269">
                  <c:v>43</c:v>
                </c:pt>
                <c:pt idx="270">
                  <c:v>37</c:v>
                </c:pt>
                <c:pt idx="271">
                  <c:v>43</c:v>
                </c:pt>
                <c:pt idx="272">
                  <c:v>43</c:v>
                </c:pt>
                <c:pt idx="273">
                  <c:v>43</c:v>
                </c:pt>
                <c:pt idx="274">
                  <c:v>43</c:v>
                </c:pt>
                <c:pt idx="275">
                  <c:v>43</c:v>
                </c:pt>
                <c:pt idx="276">
                  <c:v>80</c:v>
                </c:pt>
                <c:pt idx="277">
                  <c:v>80</c:v>
                </c:pt>
                <c:pt idx="278">
                  <c:v>80</c:v>
                </c:pt>
                <c:pt idx="279">
                  <c:v>80</c:v>
                </c:pt>
                <c:pt idx="280">
                  <c:v>80</c:v>
                </c:pt>
                <c:pt idx="281">
                  <c:v>80</c:v>
                </c:pt>
                <c:pt idx="282">
                  <c:v>80</c:v>
                </c:pt>
                <c:pt idx="283">
                  <c:v>40</c:v>
                </c:pt>
                <c:pt idx="284">
                  <c:v>45</c:v>
                </c:pt>
                <c:pt idx="285">
                  <c:v>45</c:v>
                </c:pt>
                <c:pt idx="286">
                  <c:v>45</c:v>
                </c:pt>
                <c:pt idx="287">
                  <c:v>45</c:v>
                </c:pt>
                <c:pt idx="288">
                  <c:v>45</c:v>
                </c:pt>
                <c:pt idx="289">
                  <c:v>45</c:v>
                </c:pt>
                <c:pt idx="290">
                  <c:v>45</c:v>
                </c:pt>
                <c:pt idx="291">
                  <c:v>45</c:v>
                </c:pt>
                <c:pt idx="292">
                  <c:v>45</c:v>
                </c:pt>
                <c:pt idx="293">
                  <c:v>45</c:v>
                </c:pt>
                <c:pt idx="294">
                  <c:v>45</c:v>
                </c:pt>
                <c:pt idx="295">
                  <c:v>45</c:v>
                </c:pt>
                <c:pt idx="296">
                  <c:v>45</c:v>
                </c:pt>
                <c:pt idx="297">
                  <c:v>45</c:v>
                </c:pt>
                <c:pt idx="298">
                  <c:v>45</c:v>
                </c:pt>
                <c:pt idx="299">
                  <c:v>45</c:v>
                </c:pt>
                <c:pt idx="300">
                  <c:v>45</c:v>
                </c:pt>
                <c:pt idx="301">
                  <c:v>45</c:v>
                </c:pt>
                <c:pt idx="302">
                  <c:v>45</c:v>
                </c:pt>
                <c:pt idx="303">
                  <c:v>45</c:v>
                </c:pt>
                <c:pt idx="304">
                  <c:v>80</c:v>
                </c:pt>
                <c:pt idx="305">
                  <c:v>80</c:v>
                </c:pt>
                <c:pt idx="306">
                  <c:v>80</c:v>
                </c:pt>
                <c:pt idx="307">
                  <c:v>45</c:v>
                </c:pt>
                <c:pt idx="308">
                  <c:v>45</c:v>
                </c:pt>
                <c:pt idx="309">
                  <c:v>45</c:v>
                </c:pt>
                <c:pt idx="310">
                  <c:v>45</c:v>
                </c:pt>
                <c:pt idx="311">
                  <c:v>45</c:v>
                </c:pt>
                <c:pt idx="312">
                  <c:v>45</c:v>
                </c:pt>
                <c:pt idx="313">
                  <c:v>45</c:v>
                </c:pt>
                <c:pt idx="314">
                  <c:v>45</c:v>
                </c:pt>
                <c:pt idx="315">
                  <c:v>45</c:v>
                </c:pt>
                <c:pt idx="316">
                  <c:v>45</c:v>
                </c:pt>
                <c:pt idx="317">
                  <c:v>45</c:v>
                </c:pt>
                <c:pt idx="318">
                  <c:v>45</c:v>
                </c:pt>
                <c:pt idx="319">
                  <c:v>50</c:v>
                </c:pt>
                <c:pt idx="320">
                  <c:v>50</c:v>
                </c:pt>
                <c:pt idx="321">
                  <c:v>50</c:v>
                </c:pt>
                <c:pt idx="322">
                  <c:v>50</c:v>
                </c:pt>
                <c:pt idx="323">
                  <c:v>40</c:v>
                </c:pt>
                <c:pt idx="324">
                  <c:v>40</c:v>
                </c:pt>
                <c:pt idx="325">
                  <c:v>40</c:v>
                </c:pt>
                <c:pt idx="331">
                  <c:v>42</c:v>
                </c:pt>
                <c:pt idx="332">
                  <c:v>42</c:v>
                </c:pt>
                <c:pt idx="333">
                  <c:v>37</c:v>
                </c:pt>
                <c:pt idx="334">
                  <c:v>37</c:v>
                </c:pt>
                <c:pt idx="335">
                  <c:v>37</c:v>
                </c:pt>
                <c:pt idx="336">
                  <c:v>37</c:v>
                </c:pt>
                <c:pt idx="337">
                  <c:v>37</c:v>
                </c:pt>
                <c:pt idx="338">
                  <c:v>37</c:v>
                </c:pt>
                <c:pt idx="339">
                  <c:v>37</c:v>
                </c:pt>
                <c:pt idx="340">
                  <c:v>37</c:v>
                </c:pt>
                <c:pt idx="341">
                  <c:v>37</c:v>
                </c:pt>
                <c:pt idx="342">
                  <c:v>37</c:v>
                </c:pt>
                <c:pt idx="343">
                  <c:v>37</c:v>
                </c:pt>
                <c:pt idx="344">
                  <c:v>37</c:v>
                </c:pt>
                <c:pt idx="345">
                  <c:v>37</c:v>
                </c:pt>
                <c:pt idx="346">
                  <c:v>37</c:v>
                </c:pt>
                <c:pt idx="347">
                  <c:v>50</c:v>
                </c:pt>
                <c:pt idx="348">
                  <c:v>50</c:v>
                </c:pt>
                <c:pt idx="349">
                  <c:v>50</c:v>
                </c:pt>
                <c:pt idx="350">
                  <c:v>50</c:v>
                </c:pt>
                <c:pt idx="351">
                  <c:v>50</c:v>
                </c:pt>
                <c:pt idx="352">
                  <c:v>50</c:v>
                </c:pt>
                <c:pt idx="353">
                  <c:v>50</c:v>
                </c:pt>
                <c:pt idx="354">
                  <c:v>50</c:v>
                </c:pt>
                <c:pt idx="355">
                  <c:v>50</c:v>
                </c:pt>
                <c:pt idx="356">
                  <c:v>55</c:v>
                </c:pt>
                <c:pt idx="357">
                  <c:v>55</c:v>
                </c:pt>
                <c:pt idx="358">
                  <c:v>55</c:v>
                </c:pt>
                <c:pt idx="359">
                  <c:v>55</c:v>
                </c:pt>
                <c:pt idx="360">
                  <c:v>55</c:v>
                </c:pt>
                <c:pt idx="361">
                  <c:v>55</c:v>
                </c:pt>
                <c:pt idx="362">
                  <c:v>55</c:v>
                </c:pt>
                <c:pt idx="363">
                  <c:v>55</c:v>
                </c:pt>
                <c:pt idx="364">
                  <c:v>55</c:v>
                </c:pt>
                <c:pt idx="365">
                  <c:v>55</c:v>
                </c:pt>
                <c:pt idx="366">
                  <c:v>55</c:v>
                </c:pt>
                <c:pt idx="367">
                  <c:v>55</c:v>
                </c:pt>
                <c:pt idx="368">
                  <c:v>55</c:v>
                </c:pt>
                <c:pt idx="369">
                  <c:v>55</c:v>
                </c:pt>
                <c:pt idx="370">
                  <c:v>55</c:v>
                </c:pt>
                <c:pt idx="371">
                  <c:v>55</c:v>
                </c:pt>
                <c:pt idx="372">
                  <c:v>55</c:v>
                </c:pt>
                <c:pt idx="373">
                  <c:v>55</c:v>
                </c:pt>
                <c:pt idx="374">
                  <c:v>55</c:v>
                </c:pt>
                <c:pt idx="375">
                  <c:v>55</c:v>
                </c:pt>
                <c:pt idx="376">
                  <c:v>55</c:v>
                </c:pt>
                <c:pt idx="377">
                  <c:v>43</c:v>
                </c:pt>
                <c:pt idx="378">
                  <c:v>43</c:v>
                </c:pt>
                <c:pt idx="379">
                  <c:v>43</c:v>
                </c:pt>
                <c:pt idx="380">
                  <c:v>43</c:v>
                </c:pt>
                <c:pt idx="381">
                  <c:v>43</c:v>
                </c:pt>
                <c:pt idx="382">
                  <c:v>43</c:v>
                </c:pt>
                <c:pt idx="383">
                  <c:v>43</c:v>
                </c:pt>
                <c:pt idx="384">
                  <c:v>43</c:v>
                </c:pt>
                <c:pt idx="385">
                  <c:v>43</c:v>
                </c:pt>
                <c:pt idx="386">
                  <c:v>43</c:v>
                </c:pt>
                <c:pt idx="387">
                  <c:v>35</c:v>
                </c:pt>
                <c:pt idx="388">
                  <c:v>35</c:v>
                </c:pt>
                <c:pt idx="389">
                  <c:v>35</c:v>
                </c:pt>
                <c:pt idx="390">
                  <c:v>35</c:v>
                </c:pt>
                <c:pt idx="391">
                  <c:v>35</c:v>
                </c:pt>
                <c:pt idx="392">
                  <c:v>35</c:v>
                </c:pt>
                <c:pt idx="393">
                  <c:v>35</c:v>
                </c:pt>
                <c:pt idx="394">
                  <c:v>35</c:v>
                </c:pt>
                <c:pt idx="395">
                  <c:v>35</c:v>
                </c:pt>
                <c:pt idx="396">
                  <c:v>35</c:v>
                </c:pt>
                <c:pt idx="397">
                  <c:v>35</c:v>
                </c:pt>
                <c:pt idx="398">
                  <c:v>35</c:v>
                </c:pt>
                <c:pt idx="399">
                  <c:v>35</c:v>
                </c:pt>
                <c:pt idx="400">
                  <c:v>35</c:v>
                </c:pt>
                <c:pt idx="401">
                  <c:v>35</c:v>
                </c:pt>
                <c:pt idx="402">
                  <c:v>35</c:v>
                </c:pt>
                <c:pt idx="403">
                  <c:v>35</c:v>
                </c:pt>
                <c:pt idx="404">
                  <c:v>35</c:v>
                </c:pt>
                <c:pt idx="405">
                  <c:v>35</c:v>
                </c:pt>
                <c:pt idx="406">
                  <c:v>44</c:v>
                </c:pt>
                <c:pt idx="407">
                  <c:v>44</c:v>
                </c:pt>
                <c:pt idx="408">
                  <c:v>44</c:v>
                </c:pt>
                <c:pt idx="409">
                  <c:v>44</c:v>
                </c:pt>
                <c:pt idx="410">
                  <c:v>44</c:v>
                </c:pt>
                <c:pt idx="411">
                  <c:v>44</c:v>
                </c:pt>
                <c:pt idx="412">
                  <c:v>44</c:v>
                </c:pt>
                <c:pt idx="413">
                  <c:v>44</c:v>
                </c:pt>
                <c:pt idx="414">
                  <c:v>60</c:v>
                </c:pt>
                <c:pt idx="415">
                  <c:v>60</c:v>
                </c:pt>
                <c:pt idx="416">
                  <c:v>60</c:v>
                </c:pt>
                <c:pt idx="417">
                  <c:v>60</c:v>
                </c:pt>
                <c:pt idx="418">
                  <c:v>60</c:v>
                </c:pt>
                <c:pt idx="419">
                  <c:v>60</c:v>
                </c:pt>
                <c:pt idx="420">
                  <c:v>60</c:v>
                </c:pt>
                <c:pt idx="421">
                  <c:v>60</c:v>
                </c:pt>
                <c:pt idx="422">
                  <c:v>60</c:v>
                </c:pt>
                <c:pt idx="423">
                  <c:v>60</c:v>
                </c:pt>
                <c:pt idx="424">
                  <c:v>60</c:v>
                </c:pt>
                <c:pt idx="425">
                  <c:v>37</c:v>
                </c:pt>
                <c:pt idx="426">
                  <c:v>37</c:v>
                </c:pt>
                <c:pt idx="427">
                  <c:v>37</c:v>
                </c:pt>
                <c:pt idx="428">
                  <c:v>37</c:v>
                </c:pt>
                <c:pt idx="429">
                  <c:v>37</c:v>
                </c:pt>
                <c:pt idx="430">
                  <c:v>37</c:v>
                </c:pt>
                <c:pt idx="431">
                  <c:v>37</c:v>
                </c:pt>
                <c:pt idx="432">
                  <c:v>37</c:v>
                </c:pt>
                <c:pt idx="433">
                  <c:v>37</c:v>
                </c:pt>
                <c:pt idx="434">
                  <c:v>37</c:v>
                </c:pt>
                <c:pt idx="435">
                  <c:v>37</c:v>
                </c:pt>
                <c:pt idx="436">
                  <c:v>37</c:v>
                </c:pt>
                <c:pt idx="437">
                  <c:v>37</c:v>
                </c:pt>
                <c:pt idx="438">
                  <c:v>37</c:v>
                </c:pt>
                <c:pt idx="439">
                  <c:v>45</c:v>
                </c:pt>
                <c:pt idx="440">
                  <c:v>45</c:v>
                </c:pt>
                <c:pt idx="441">
                  <c:v>45</c:v>
                </c:pt>
                <c:pt idx="442">
                  <c:v>45</c:v>
                </c:pt>
                <c:pt idx="443">
                  <c:v>45</c:v>
                </c:pt>
                <c:pt idx="444">
                  <c:v>35</c:v>
                </c:pt>
                <c:pt idx="445">
                  <c:v>35</c:v>
                </c:pt>
                <c:pt idx="446">
                  <c:v>35</c:v>
                </c:pt>
                <c:pt idx="447">
                  <c:v>35</c:v>
                </c:pt>
                <c:pt idx="448">
                  <c:v>35</c:v>
                </c:pt>
                <c:pt idx="449">
                  <c:v>35</c:v>
                </c:pt>
                <c:pt idx="450">
                  <c:v>35</c:v>
                </c:pt>
                <c:pt idx="451">
                  <c:v>78</c:v>
                </c:pt>
                <c:pt idx="452">
                  <c:v>78</c:v>
                </c:pt>
                <c:pt idx="453">
                  <c:v>78</c:v>
                </c:pt>
                <c:pt idx="454">
                  <c:v>70</c:v>
                </c:pt>
                <c:pt idx="455">
                  <c:v>70</c:v>
                </c:pt>
                <c:pt idx="456">
                  <c:v>70</c:v>
                </c:pt>
                <c:pt idx="457">
                  <c:v>70</c:v>
                </c:pt>
              </c:numCache>
            </c:numRef>
          </c:xVal>
          <c:yVal>
            <c:numRef>
              <c:f>'P2,Task3(a)'!$B$2:$B$459</c:f>
              <c:numCache>
                <c:formatCode>General</c:formatCode>
                <c:ptCount val="458"/>
                <c:pt idx="0">
                  <c:v>19.2</c:v>
                </c:pt>
                <c:pt idx="1">
                  <c:v>19.2</c:v>
                </c:pt>
                <c:pt idx="2">
                  <c:v>19.2</c:v>
                </c:pt>
                <c:pt idx="3">
                  <c:v>19.2</c:v>
                </c:pt>
                <c:pt idx="4">
                  <c:v>19.2</c:v>
                </c:pt>
                <c:pt idx="5">
                  <c:v>19.2</c:v>
                </c:pt>
                <c:pt idx="6">
                  <c:v>19.2</c:v>
                </c:pt>
                <c:pt idx="7">
                  <c:v>13.2</c:v>
                </c:pt>
                <c:pt idx="8">
                  <c:v>13.2</c:v>
                </c:pt>
                <c:pt idx="9">
                  <c:v>13.2</c:v>
                </c:pt>
                <c:pt idx="10">
                  <c:v>13.2</c:v>
                </c:pt>
                <c:pt idx="11">
                  <c:v>11.4</c:v>
                </c:pt>
                <c:pt idx="12">
                  <c:v>11.4</c:v>
                </c:pt>
                <c:pt idx="13">
                  <c:v>11.4</c:v>
                </c:pt>
                <c:pt idx="14">
                  <c:v>10.7</c:v>
                </c:pt>
                <c:pt idx="15">
                  <c:v>10.3</c:v>
                </c:pt>
                <c:pt idx="16">
                  <c:v>16</c:v>
                </c:pt>
                <c:pt idx="17">
                  <c:v>16</c:v>
                </c:pt>
                <c:pt idx="18">
                  <c:v>16</c:v>
                </c:pt>
                <c:pt idx="19">
                  <c:v>16</c:v>
                </c:pt>
                <c:pt idx="20">
                  <c:v>16</c:v>
                </c:pt>
                <c:pt idx="21">
                  <c:v>16</c:v>
                </c:pt>
                <c:pt idx="22">
                  <c:v>16</c:v>
                </c:pt>
                <c:pt idx="23">
                  <c:v>16</c:v>
                </c:pt>
                <c:pt idx="24">
                  <c:v>16</c:v>
                </c:pt>
                <c:pt idx="25">
                  <c:v>16</c:v>
                </c:pt>
                <c:pt idx="26">
                  <c:v>16</c:v>
                </c:pt>
                <c:pt idx="27">
                  <c:v>16</c:v>
                </c:pt>
                <c:pt idx="28">
                  <c:v>16</c:v>
                </c:pt>
                <c:pt idx="29">
                  <c:v>16</c:v>
                </c:pt>
                <c:pt idx="30">
                  <c:v>16</c:v>
                </c:pt>
                <c:pt idx="31">
                  <c:v>16</c:v>
                </c:pt>
                <c:pt idx="32">
                  <c:v>16</c:v>
                </c:pt>
                <c:pt idx="33">
                  <c:v>16</c:v>
                </c:pt>
                <c:pt idx="34">
                  <c:v>16</c:v>
                </c:pt>
                <c:pt idx="35">
                  <c:v>19</c:v>
                </c:pt>
                <c:pt idx="36">
                  <c:v>19</c:v>
                </c:pt>
                <c:pt idx="37">
                  <c:v>19</c:v>
                </c:pt>
                <c:pt idx="38">
                  <c:v>19</c:v>
                </c:pt>
                <c:pt idx="39">
                  <c:v>15.7</c:v>
                </c:pt>
                <c:pt idx="40">
                  <c:v>15.7</c:v>
                </c:pt>
                <c:pt idx="41">
                  <c:v>15.7</c:v>
                </c:pt>
                <c:pt idx="42">
                  <c:v>15.7</c:v>
                </c:pt>
                <c:pt idx="43">
                  <c:v>15.7</c:v>
                </c:pt>
                <c:pt idx="44">
                  <c:v>16</c:v>
                </c:pt>
                <c:pt idx="45">
                  <c:v>16</c:v>
                </c:pt>
                <c:pt idx="46">
                  <c:v>16</c:v>
                </c:pt>
                <c:pt idx="47">
                  <c:v>18</c:v>
                </c:pt>
                <c:pt idx="48">
                  <c:v>18</c:v>
                </c:pt>
                <c:pt idx="49">
                  <c:v>18</c:v>
                </c:pt>
                <c:pt idx="50">
                  <c:v>15.71</c:v>
                </c:pt>
                <c:pt idx="51">
                  <c:v>20</c:v>
                </c:pt>
                <c:pt idx="52">
                  <c:v>20</c:v>
                </c:pt>
                <c:pt idx="53">
                  <c:v>20</c:v>
                </c:pt>
                <c:pt idx="54">
                  <c:v>20</c:v>
                </c:pt>
                <c:pt idx="55">
                  <c:v>20</c:v>
                </c:pt>
                <c:pt idx="56">
                  <c:v>20</c:v>
                </c:pt>
                <c:pt idx="57">
                  <c:v>20</c:v>
                </c:pt>
                <c:pt idx="58">
                  <c:v>20</c:v>
                </c:pt>
                <c:pt idx="59">
                  <c:v>20</c:v>
                </c:pt>
                <c:pt idx="60">
                  <c:v>19.899999999999999</c:v>
                </c:pt>
                <c:pt idx="61">
                  <c:v>19.899999999999999</c:v>
                </c:pt>
                <c:pt idx="62">
                  <c:v>14</c:v>
                </c:pt>
                <c:pt idx="63">
                  <c:v>14</c:v>
                </c:pt>
                <c:pt idx="64">
                  <c:v>18</c:v>
                </c:pt>
                <c:pt idx="65">
                  <c:v>18</c:v>
                </c:pt>
                <c:pt idx="66">
                  <c:v>18</c:v>
                </c:pt>
                <c:pt idx="67">
                  <c:v>18</c:v>
                </c:pt>
                <c:pt idx="68">
                  <c:v>18</c:v>
                </c:pt>
                <c:pt idx="69">
                  <c:v>18</c:v>
                </c:pt>
                <c:pt idx="70">
                  <c:v>19</c:v>
                </c:pt>
                <c:pt idx="71">
                  <c:v>17</c:v>
                </c:pt>
                <c:pt idx="72">
                  <c:v>12.1</c:v>
                </c:pt>
                <c:pt idx="73">
                  <c:v>18.489999999999998</c:v>
                </c:pt>
                <c:pt idx="74">
                  <c:v>18.489999999999998</c:v>
                </c:pt>
                <c:pt idx="75">
                  <c:v>18.489999999999998</c:v>
                </c:pt>
                <c:pt idx="76">
                  <c:v>18.489999999999998</c:v>
                </c:pt>
                <c:pt idx="77">
                  <c:v>18.489999999999998</c:v>
                </c:pt>
                <c:pt idx="78">
                  <c:v>18.489999999999998</c:v>
                </c:pt>
                <c:pt idx="79">
                  <c:v>18.489999999999998</c:v>
                </c:pt>
                <c:pt idx="80">
                  <c:v>18.489999999999998</c:v>
                </c:pt>
                <c:pt idx="81">
                  <c:v>18.489999999999998</c:v>
                </c:pt>
                <c:pt idx="82">
                  <c:v>18.489999999999998</c:v>
                </c:pt>
                <c:pt idx="83">
                  <c:v>16.38</c:v>
                </c:pt>
                <c:pt idx="84">
                  <c:v>16.38</c:v>
                </c:pt>
                <c:pt idx="85">
                  <c:v>16.38</c:v>
                </c:pt>
                <c:pt idx="86">
                  <c:v>16.38</c:v>
                </c:pt>
                <c:pt idx="87">
                  <c:v>13.3</c:v>
                </c:pt>
                <c:pt idx="88">
                  <c:v>13.3</c:v>
                </c:pt>
                <c:pt idx="89">
                  <c:v>13.3</c:v>
                </c:pt>
                <c:pt idx="90">
                  <c:v>13.3</c:v>
                </c:pt>
                <c:pt idx="91">
                  <c:v>24.12</c:v>
                </c:pt>
                <c:pt idx="92">
                  <c:v>24.12</c:v>
                </c:pt>
                <c:pt idx="93">
                  <c:v>24.12</c:v>
                </c:pt>
                <c:pt idx="94">
                  <c:v>24.12</c:v>
                </c:pt>
                <c:pt idx="95">
                  <c:v>24.12</c:v>
                </c:pt>
                <c:pt idx="96">
                  <c:v>24.12</c:v>
                </c:pt>
                <c:pt idx="97">
                  <c:v>23.84</c:v>
                </c:pt>
                <c:pt idx="98">
                  <c:v>23.84</c:v>
                </c:pt>
                <c:pt idx="99">
                  <c:v>23.84</c:v>
                </c:pt>
                <c:pt idx="100">
                  <c:v>23.84</c:v>
                </c:pt>
                <c:pt idx="101">
                  <c:v>23.84</c:v>
                </c:pt>
                <c:pt idx="102">
                  <c:v>23.84</c:v>
                </c:pt>
                <c:pt idx="103">
                  <c:v>23.84</c:v>
                </c:pt>
                <c:pt idx="104">
                  <c:v>12.6</c:v>
                </c:pt>
                <c:pt idx="105">
                  <c:v>15.1</c:v>
                </c:pt>
                <c:pt idx="106">
                  <c:v>11.3</c:v>
                </c:pt>
                <c:pt idx="107">
                  <c:v>15.1</c:v>
                </c:pt>
                <c:pt idx="108">
                  <c:v>15.1</c:v>
                </c:pt>
                <c:pt idx="109">
                  <c:v>15.1</c:v>
                </c:pt>
                <c:pt idx="110">
                  <c:v>11.3</c:v>
                </c:pt>
                <c:pt idx="111">
                  <c:v>10.6</c:v>
                </c:pt>
                <c:pt idx="112">
                  <c:v>10.1</c:v>
                </c:pt>
                <c:pt idx="113">
                  <c:v>10.1</c:v>
                </c:pt>
                <c:pt idx="114">
                  <c:v>23.65</c:v>
                </c:pt>
                <c:pt idx="115">
                  <c:v>23.65</c:v>
                </c:pt>
                <c:pt idx="116">
                  <c:v>23.65</c:v>
                </c:pt>
                <c:pt idx="117">
                  <c:v>23.65</c:v>
                </c:pt>
                <c:pt idx="118">
                  <c:v>11.5</c:v>
                </c:pt>
                <c:pt idx="119">
                  <c:v>11.5</c:v>
                </c:pt>
                <c:pt idx="120">
                  <c:v>11.5</c:v>
                </c:pt>
                <c:pt idx="121">
                  <c:v>11.5</c:v>
                </c:pt>
                <c:pt idx="122">
                  <c:v>11.5</c:v>
                </c:pt>
                <c:pt idx="123">
                  <c:v>11.5</c:v>
                </c:pt>
                <c:pt idx="124">
                  <c:v>11.5</c:v>
                </c:pt>
                <c:pt idx="125">
                  <c:v>9.4</c:v>
                </c:pt>
                <c:pt idx="126">
                  <c:v>8.1</c:v>
                </c:pt>
                <c:pt idx="127">
                  <c:v>13.93</c:v>
                </c:pt>
                <c:pt idx="128">
                  <c:v>10.8</c:v>
                </c:pt>
                <c:pt idx="129">
                  <c:v>10.8</c:v>
                </c:pt>
                <c:pt idx="130">
                  <c:v>10.8</c:v>
                </c:pt>
                <c:pt idx="131">
                  <c:v>12</c:v>
                </c:pt>
                <c:pt idx="132">
                  <c:v>12</c:v>
                </c:pt>
                <c:pt idx="133">
                  <c:v>12</c:v>
                </c:pt>
                <c:pt idx="134">
                  <c:v>12</c:v>
                </c:pt>
                <c:pt idx="135">
                  <c:v>12</c:v>
                </c:pt>
                <c:pt idx="136">
                  <c:v>12</c:v>
                </c:pt>
                <c:pt idx="137">
                  <c:v>12</c:v>
                </c:pt>
                <c:pt idx="138">
                  <c:v>18</c:v>
                </c:pt>
                <c:pt idx="139">
                  <c:v>18</c:v>
                </c:pt>
                <c:pt idx="140">
                  <c:v>18</c:v>
                </c:pt>
                <c:pt idx="141">
                  <c:v>18</c:v>
                </c:pt>
                <c:pt idx="142">
                  <c:v>14.5</c:v>
                </c:pt>
                <c:pt idx="143">
                  <c:v>14.5</c:v>
                </c:pt>
                <c:pt idx="144">
                  <c:v>14.5</c:v>
                </c:pt>
                <c:pt idx="145">
                  <c:v>15.1</c:v>
                </c:pt>
                <c:pt idx="146">
                  <c:v>19</c:v>
                </c:pt>
                <c:pt idx="147">
                  <c:v>19</c:v>
                </c:pt>
                <c:pt idx="148">
                  <c:v>19</c:v>
                </c:pt>
                <c:pt idx="149">
                  <c:v>19</c:v>
                </c:pt>
                <c:pt idx="150">
                  <c:v>17</c:v>
                </c:pt>
                <c:pt idx="151">
                  <c:v>14</c:v>
                </c:pt>
                <c:pt idx="152">
                  <c:v>14</c:v>
                </c:pt>
                <c:pt idx="153">
                  <c:v>14</c:v>
                </c:pt>
                <c:pt idx="154">
                  <c:v>13.6</c:v>
                </c:pt>
                <c:pt idx="155">
                  <c:v>13.6</c:v>
                </c:pt>
                <c:pt idx="156">
                  <c:v>13.6</c:v>
                </c:pt>
                <c:pt idx="157">
                  <c:v>13.6</c:v>
                </c:pt>
                <c:pt idx="158">
                  <c:v>13.6</c:v>
                </c:pt>
                <c:pt idx="159">
                  <c:v>20.32</c:v>
                </c:pt>
                <c:pt idx="160">
                  <c:v>20.32</c:v>
                </c:pt>
                <c:pt idx="161">
                  <c:v>20.32</c:v>
                </c:pt>
                <c:pt idx="162">
                  <c:v>20.3</c:v>
                </c:pt>
                <c:pt idx="163">
                  <c:v>20.3</c:v>
                </c:pt>
                <c:pt idx="164">
                  <c:v>13</c:v>
                </c:pt>
                <c:pt idx="165">
                  <c:v>13</c:v>
                </c:pt>
                <c:pt idx="166">
                  <c:v>13.8</c:v>
                </c:pt>
                <c:pt idx="167">
                  <c:v>13.8</c:v>
                </c:pt>
                <c:pt idx="168">
                  <c:v>13.8</c:v>
                </c:pt>
                <c:pt idx="169">
                  <c:v>13.8</c:v>
                </c:pt>
                <c:pt idx="170">
                  <c:v>12.8</c:v>
                </c:pt>
                <c:pt idx="171">
                  <c:v>12.8</c:v>
                </c:pt>
                <c:pt idx="172">
                  <c:v>23.6</c:v>
                </c:pt>
                <c:pt idx="173">
                  <c:v>23.6</c:v>
                </c:pt>
                <c:pt idx="174">
                  <c:v>23.6</c:v>
                </c:pt>
                <c:pt idx="175">
                  <c:v>23.6</c:v>
                </c:pt>
                <c:pt idx="176">
                  <c:v>23.6</c:v>
                </c:pt>
                <c:pt idx="177">
                  <c:v>10</c:v>
                </c:pt>
                <c:pt idx="178">
                  <c:v>18</c:v>
                </c:pt>
                <c:pt idx="179">
                  <c:v>18</c:v>
                </c:pt>
                <c:pt idx="180">
                  <c:v>12</c:v>
                </c:pt>
                <c:pt idx="181">
                  <c:v>12</c:v>
                </c:pt>
                <c:pt idx="182">
                  <c:v>7.32</c:v>
                </c:pt>
                <c:pt idx="183">
                  <c:v>12.5</c:v>
                </c:pt>
                <c:pt idx="184">
                  <c:v>21.04</c:v>
                </c:pt>
                <c:pt idx="185">
                  <c:v>21.04</c:v>
                </c:pt>
                <c:pt idx="186">
                  <c:v>21.04</c:v>
                </c:pt>
                <c:pt idx="187">
                  <c:v>21.04</c:v>
                </c:pt>
                <c:pt idx="188">
                  <c:v>21.04</c:v>
                </c:pt>
                <c:pt idx="189">
                  <c:v>21.04</c:v>
                </c:pt>
                <c:pt idx="190">
                  <c:v>21.04</c:v>
                </c:pt>
                <c:pt idx="191">
                  <c:v>7</c:v>
                </c:pt>
                <c:pt idx="192">
                  <c:v>5.3</c:v>
                </c:pt>
                <c:pt idx="193">
                  <c:v>25.17</c:v>
                </c:pt>
                <c:pt idx="194">
                  <c:v>25.17</c:v>
                </c:pt>
                <c:pt idx="195">
                  <c:v>25.17</c:v>
                </c:pt>
                <c:pt idx="196">
                  <c:v>25.17</c:v>
                </c:pt>
                <c:pt idx="197">
                  <c:v>25.17</c:v>
                </c:pt>
                <c:pt idx="198">
                  <c:v>25.17</c:v>
                </c:pt>
                <c:pt idx="199">
                  <c:v>25.17</c:v>
                </c:pt>
                <c:pt idx="200">
                  <c:v>25.17</c:v>
                </c:pt>
                <c:pt idx="201">
                  <c:v>25.17</c:v>
                </c:pt>
                <c:pt idx="202">
                  <c:v>25.17</c:v>
                </c:pt>
                <c:pt idx="203">
                  <c:v>25.17</c:v>
                </c:pt>
                <c:pt idx="204">
                  <c:v>25.17</c:v>
                </c:pt>
                <c:pt idx="205">
                  <c:v>22.25</c:v>
                </c:pt>
                <c:pt idx="206">
                  <c:v>22.25</c:v>
                </c:pt>
                <c:pt idx="207">
                  <c:v>22.25</c:v>
                </c:pt>
                <c:pt idx="208">
                  <c:v>22.25</c:v>
                </c:pt>
                <c:pt idx="209">
                  <c:v>22.25</c:v>
                </c:pt>
                <c:pt idx="210">
                  <c:v>22.25</c:v>
                </c:pt>
                <c:pt idx="211">
                  <c:v>22.25</c:v>
                </c:pt>
                <c:pt idx="212">
                  <c:v>22.25</c:v>
                </c:pt>
                <c:pt idx="213">
                  <c:v>22.25</c:v>
                </c:pt>
                <c:pt idx="214">
                  <c:v>22.25</c:v>
                </c:pt>
                <c:pt idx="215">
                  <c:v>22.25</c:v>
                </c:pt>
                <c:pt idx="216">
                  <c:v>15.5</c:v>
                </c:pt>
                <c:pt idx="217">
                  <c:v>15.5</c:v>
                </c:pt>
                <c:pt idx="218">
                  <c:v>15.5</c:v>
                </c:pt>
                <c:pt idx="219">
                  <c:v>15.5</c:v>
                </c:pt>
                <c:pt idx="220">
                  <c:v>15.5</c:v>
                </c:pt>
                <c:pt idx="221">
                  <c:v>15.5</c:v>
                </c:pt>
                <c:pt idx="222">
                  <c:v>15.5</c:v>
                </c:pt>
                <c:pt idx="223">
                  <c:v>15.5</c:v>
                </c:pt>
                <c:pt idx="224">
                  <c:v>15.5</c:v>
                </c:pt>
                <c:pt idx="225">
                  <c:v>15.5</c:v>
                </c:pt>
                <c:pt idx="226">
                  <c:v>15.5</c:v>
                </c:pt>
                <c:pt idx="227">
                  <c:v>15.1</c:v>
                </c:pt>
                <c:pt idx="228">
                  <c:v>15.1</c:v>
                </c:pt>
                <c:pt idx="229">
                  <c:v>15.1</c:v>
                </c:pt>
                <c:pt idx="230">
                  <c:v>11.2</c:v>
                </c:pt>
                <c:pt idx="231">
                  <c:v>11.2</c:v>
                </c:pt>
                <c:pt idx="232">
                  <c:v>11.2</c:v>
                </c:pt>
                <c:pt idx="233">
                  <c:v>11.2</c:v>
                </c:pt>
                <c:pt idx="234">
                  <c:v>11.2</c:v>
                </c:pt>
                <c:pt idx="235">
                  <c:v>12</c:v>
                </c:pt>
                <c:pt idx="236">
                  <c:v>12</c:v>
                </c:pt>
                <c:pt idx="237">
                  <c:v>12</c:v>
                </c:pt>
                <c:pt idx="238">
                  <c:v>12</c:v>
                </c:pt>
                <c:pt idx="239">
                  <c:v>12</c:v>
                </c:pt>
                <c:pt idx="240">
                  <c:v>12</c:v>
                </c:pt>
                <c:pt idx="241">
                  <c:v>12</c:v>
                </c:pt>
                <c:pt idx="242">
                  <c:v>12</c:v>
                </c:pt>
                <c:pt idx="243">
                  <c:v>11.2</c:v>
                </c:pt>
                <c:pt idx="244">
                  <c:v>11.2</c:v>
                </c:pt>
                <c:pt idx="245">
                  <c:v>11.2</c:v>
                </c:pt>
                <c:pt idx="246">
                  <c:v>20.89</c:v>
                </c:pt>
                <c:pt idx="247">
                  <c:v>20.89</c:v>
                </c:pt>
                <c:pt idx="248">
                  <c:v>20.89</c:v>
                </c:pt>
                <c:pt idx="249">
                  <c:v>20.89</c:v>
                </c:pt>
                <c:pt idx="250">
                  <c:v>20.89</c:v>
                </c:pt>
                <c:pt idx="251">
                  <c:v>20.89</c:v>
                </c:pt>
                <c:pt idx="252">
                  <c:v>15.1</c:v>
                </c:pt>
                <c:pt idx="253">
                  <c:v>21.19</c:v>
                </c:pt>
                <c:pt idx="254">
                  <c:v>15</c:v>
                </c:pt>
                <c:pt idx="255">
                  <c:v>15</c:v>
                </c:pt>
                <c:pt idx="256">
                  <c:v>15</c:v>
                </c:pt>
                <c:pt idx="257">
                  <c:v>14</c:v>
                </c:pt>
                <c:pt idx="258">
                  <c:v>14</c:v>
                </c:pt>
                <c:pt idx="259">
                  <c:v>14</c:v>
                </c:pt>
                <c:pt idx="260">
                  <c:v>14</c:v>
                </c:pt>
                <c:pt idx="261">
                  <c:v>14</c:v>
                </c:pt>
                <c:pt idx="262">
                  <c:v>14</c:v>
                </c:pt>
                <c:pt idx="263">
                  <c:v>14</c:v>
                </c:pt>
                <c:pt idx="264">
                  <c:v>10.199999999999999</c:v>
                </c:pt>
                <c:pt idx="265">
                  <c:v>10.199999999999999</c:v>
                </c:pt>
                <c:pt idx="266">
                  <c:v>18.899999999999999</c:v>
                </c:pt>
                <c:pt idx="267">
                  <c:v>18.899999999999999</c:v>
                </c:pt>
                <c:pt idx="268">
                  <c:v>24</c:v>
                </c:pt>
                <c:pt idx="269">
                  <c:v>24</c:v>
                </c:pt>
                <c:pt idx="270">
                  <c:v>20.7</c:v>
                </c:pt>
                <c:pt idx="271">
                  <c:v>18.899999999999999</c:v>
                </c:pt>
                <c:pt idx="272">
                  <c:v>18.899999999999999</c:v>
                </c:pt>
                <c:pt idx="273">
                  <c:v>18.899999999999999</c:v>
                </c:pt>
                <c:pt idx="274">
                  <c:v>18.899999999999999</c:v>
                </c:pt>
                <c:pt idx="275">
                  <c:v>18.899999999999999</c:v>
                </c:pt>
                <c:pt idx="276">
                  <c:v>12.55</c:v>
                </c:pt>
                <c:pt idx="277">
                  <c:v>12.55</c:v>
                </c:pt>
                <c:pt idx="278">
                  <c:v>12.55</c:v>
                </c:pt>
                <c:pt idx="279">
                  <c:v>12.55</c:v>
                </c:pt>
                <c:pt idx="280">
                  <c:v>12.55</c:v>
                </c:pt>
                <c:pt idx="281">
                  <c:v>7.8</c:v>
                </c:pt>
                <c:pt idx="282">
                  <c:v>7.8</c:v>
                </c:pt>
                <c:pt idx="283">
                  <c:v>17</c:v>
                </c:pt>
                <c:pt idx="284">
                  <c:v>20.3</c:v>
                </c:pt>
                <c:pt idx="285">
                  <c:v>20.3</c:v>
                </c:pt>
                <c:pt idx="286">
                  <c:v>20.3</c:v>
                </c:pt>
                <c:pt idx="287">
                  <c:v>20.3</c:v>
                </c:pt>
                <c:pt idx="288">
                  <c:v>20.3</c:v>
                </c:pt>
                <c:pt idx="289">
                  <c:v>20.3</c:v>
                </c:pt>
                <c:pt idx="290">
                  <c:v>20.3</c:v>
                </c:pt>
                <c:pt idx="291">
                  <c:v>15.1</c:v>
                </c:pt>
                <c:pt idx="292">
                  <c:v>15.1</c:v>
                </c:pt>
                <c:pt idx="293">
                  <c:v>15.1</c:v>
                </c:pt>
                <c:pt idx="294">
                  <c:v>15.1</c:v>
                </c:pt>
                <c:pt idx="295">
                  <c:v>15.1</c:v>
                </c:pt>
                <c:pt idx="296">
                  <c:v>15.1</c:v>
                </c:pt>
                <c:pt idx="297">
                  <c:v>15.1</c:v>
                </c:pt>
                <c:pt idx="298">
                  <c:v>15</c:v>
                </c:pt>
                <c:pt idx="299">
                  <c:v>18.100000000000001</c:v>
                </c:pt>
                <c:pt idx="300">
                  <c:v>18.100000000000001</c:v>
                </c:pt>
                <c:pt idx="301">
                  <c:v>18.100000000000001</c:v>
                </c:pt>
                <c:pt idx="302">
                  <c:v>16.78</c:v>
                </c:pt>
                <c:pt idx="303">
                  <c:v>16.78</c:v>
                </c:pt>
                <c:pt idx="304">
                  <c:v>9.3000000000000007</c:v>
                </c:pt>
                <c:pt idx="305">
                  <c:v>9.3000000000000007</c:v>
                </c:pt>
                <c:pt idx="306">
                  <c:v>7.7</c:v>
                </c:pt>
                <c:pt idx="307">
                  <c:v>18.399999999999999</c:v>
                </c:pt>
                <c:pt idx="308">
                  <c:v>18.399999999999999</c:v>
                </c:pt>
                <c:pt idx="309">
                  <c:v>18.399999999999999</c:v>
                </c:pt>
                <c:pt idx="310">
                  <c:v>18.399999999999999</c:v>
                </c:pt>
                <c:pt idx="311">
                  <c:v>18.399999999999999</c:v>
                </c:pt>
                <c:pt idx="312">
                  <c:v>13.3</c:v>
                </c:pt>
                <c:pt idx="313">
                  <c:v>13.3</c:v>
                </c:pt>
                <c:pt idx="314">
                  <c:v>13.3</c:v>
                </c:pt>
                <c:pt idx="315">
                  <c:v>13.3</c:v>
                </c:pt>
                <c:pt idx="316">
                  <c:v>13.3</c:v>
                </c:pt>
                <c:pt idx="317">
                  <c:v>13.3</c:v>
                </c:pt>
                <c:pt idx="318">
                  <c:v>13.3</c:v>
                </c:pt>
                <c:pt idx="319">
                  <c:v>13.1</c:v>
                </c:pt>
                <c:pt idx="320">
                  <c:v>13.1</c:v>
                </c:pt>
                <c:pt idx="321">
                  <c:v>13.1</c:v>
                </c:pt>
                <c:pt idx="322">
                  <c:v>13.1</c:v>
                </c:pt>
                <c:pt idx="323">
                  <c:v>12</c:v>
                </c:pt>
                <c:pt idx="324">
                  <c:v>12</c:v>
                </c:pt>
                <c:pt idx="325">
                  <c:v>11</c:v>
                </c:pt>
                <c:pt idx="326">
                  <c:v>80</c:v>
                </c:pt>
                <c:pt idx="327">
                  <c:v>80</c:v>
                </c:pt>
                <c:pt idx="328">
                  <c:v>11</c:v>
                </c:pt>
                <c:pt idx="329">
                  <c:v>11</c:v>
                </c:pt>
                <c:pt idx="330">
                  <c:v>11</c:v>
                </c:pt>
                <c:pt idx="331">
                  <c:v>14.6</c:v>
                </c:pt>
                <c:pt idx="332">
                  <c:v>16.3</c:v>
                </c:pt>
                <c:pt idx="333">
                  <c:v>28.4</c:v>
                </c:pt>
                <c:pt idx="334">
                  <c:v>28.4</c:v>
                </c:pt>
                <c:pt idx="335">
                  <c:v>28.4</c:v>
                </c:pt>
                <c:pt idx="336">
                  <c:v>28.4</c:v>
                </c:pt>
                <c:pt idx="337">
                  <c:v>28.4</c:v>
                </c:pt>
                <c:pt idx="338">
                  <c:v>28.4</c:v>
                </c:pt>
                <c:pt idx="339">
                  <c:v>28.4</c:v>
                </c:pt>
                <c:pt idx="340">
                  <c:v>16.3</c:v>
                </c:pt>
                <c:pt idx="341">
                  <c:v>16.3</c:v>
                </c:pt>
                <c:pt idx="342">
                  <c:v>16.3</c:v>
                </c:pt>
                <c:pt idx="343">
                  <c:v>16.3</c:v>
                </c:pt>
                <c:pt idx="344">
                  <c:v>16.3</c:v>
                </c:pt>
                <c:pt idx="345">
                  <c:v>16.3</c:v>
                </c:pt>
                <c:pt idx="346">
                  <c:v>16.3</c:v>
                </c:pt>
                <c:pt idx="347">
                  <c:v>16</c:v>
                </c:pt>
                <c:pt idx="348">
                  <c:v>16</c:v>
                </c:pt>
                <c:pt idx="349">
                  <c:v>16</c:v>
                </c:pt>
                <c:pt idx="350">
                  <c:v>16</c:v>
                </c:pt>
                <c:pt idx="351">
                  <c:v>16</c:v>
                </c:pt>
                <c:pt idx="352">
                  <c:v>16</c:v>
                </c:pt>
                <c:pt idx="353">
                  <c:v>10.199999999999999</c:v>
                </c:pt>
                <c:pt idx="354">
                  <c:v>10</c:v>
                </c:pt>
                <c:pt idx="355">
                  <c:v>10</c:v>
                </c:pt>
                <c:pt idx="356">
                  <c:v>21.38</c:v>
                </c:pt>
                <c:pt idx="357">
                  <c:v>21.38</c:v>
                </c:pt>
                <c:pt idx="358">
                  <c:v>21.38</c:v>
                </c:pt>
                <c:pt idx="359">
                  <c:v>17.010000000000002</c:v>
                </c:pt>
                <c:pt idx="360">
                  <c:v>17.010000000000002</c:v>
                </c:pt>
                <c:pt idx="361">
                  <c:v>17.010000000000002</c:v>
                </c:pt>
                <c:pt idx="362">
                  <c:v>17.010000000000002</c:v>
                </c:pt>
                <c:pt idx="363">
                  <c:v>17.010000000000002</c:v>
                </c:pt>
                <c:pt idx="364">
                  <c:v>17.010000000000002</c:v>
                </c:pt>
                <c:pt idx="365">
                  <c:v>15.29</c:v>
                </c:pt>
                <c:pt idx="366">
                  <c:v>15.29</c:v>
                </c:pt>
                <c:pt idx="367">
                  <c:v>15.29</c:v>
                </c:pt>
                <c:pt idx="368">
                  <c:v>15.29</c:v>
                </c:pt>
                <c:pt idx="369">
                  <c:v>15.29</c:v>
                </c:pt>
                <c:pt idx="370">
                  <c:v>15.29</c:v>
                </c:pt>
                <c:pt idx="371">
                  <c:v>15.29</c:v>
                </c:pt>
                <c:pt idx="372">
                  <c:v>15.29</c:v>
                </c:pt>
                <c:pt idx="373">
                  <c:v>9.5</c:v>
                </c:pt>
                <c:pt idx="374">
                  <c:v>9.5</c:v>
                </c:pt>
                <c:pt idx="375">
                  <c:v>9.5</c:v>
                </c:pt>
                <c:pt idx="376">
                  <c:v>9.5</c:v>
                </c:pt>
                <c:pt idx="377">
                  <c:v>18.399999999999999</c:v>
                </c:pt>
                <c:pt idx="378">
                  <c:v>18.2</c:v>
                </c:pt>
                <c:pt idx="379">
                  <c:v>26.82</c:v>
                </c:pt>
                <c:pt idx="380">
                  <c:v>26.32</c:v>
                </c:pt>
                <c:pt idx="381">
                  <c:v>26.32</c:v>
                </c:pt>
                <c:pt idx="382">
                  <c:v>21.56</c:v>
                </c:pt>
                <c:pt idx="383">
                  <c:v>28.09</c:v>
                </c:pt>
                <c:pt idx="384">
                  <c:v>28.09</c:v>
                </c:pt>
                <c:pt idx="385">
                  <c:v>28.09</c:v>
                </c:pt>
                <c:pt idx="386">
                  <c:v>28.09</c:v>
                </c:pt>
                <c:pt idx="387">
                  <c:v>23</c:v>
                </c:pt>
                <c:pt idx="388">
                  <c:v>23</c:v>
                </c:pt>
                <c:pt idx="389">
                  <c:v>23</c:v>
                </c:pt>
                <c:pt idx="390">
                  <c:v>23</c:v>
                </c:pt>
                <c:pt idx="391">
                  <c:v>23</c:v>
                </c:pt>
                <c:pt idx="392">
                  <c:v>23</c:v>
                </c:pt>
                <c:pt idx="393">
                  <c:v>23</c:v>
                </c:pt>
                <c:pt idx="394">
                  <c:v>23</c:v>
                </c:pt>
                <c:pt idx="395">
                  <c:v>23</c:v>
                </c:pt>
                <c:pt idx="396">
                  <c:v>23</c:v>
                </c:pt>
                <c:pt idx="397">
                  <c:v>23</c:v>
                </c:pt>
                <c:pt idx="398">
                  <c:v>23</c:v>
                </c:pt>
                <c:pt idx="399">
                  <c:v>23</c:v>
                </c:pt>
                <c:pt idx="400">
                  <c:v>23</c:v>
                </c:pt>
                <c:pt idx="401">
                  <c:v>23</c:v>
                </c:pt>
                <c:pt idx="402">
                  <c:v>23</c:v>
                </c:pt>
                <c:pt idx="403">
                  <c:v>23</c:v>
                </c:pt>
                <c:pt idx="404">
                  <c:v>23</c:v>
                </c:pt>
                <c:pt idx="405">
                  <c:v>23</c:v>
                </c:pt>
                <c:pt idx="406">
                  <c:v>22.95</c:v>
                </c:pt>
                <c:pt idx="407">
                  <c:v>22.95</c:v>
                </c:pt>
                <c:pt idx="408">
                  <c:v>22.95</c:v>
                </c:pt>
                <c:pt idx="409">
                  <c:v>22.95</c:v>
                </c:pt>
                <c:pt idx="410">
                  <c:v>17.57</c:v>
                </c:pt>
                <c:pt idx="411">
                  <c:v>17.57</c:v>
                </c:pt>
                <c:pt idx="412">
                  <c:v>17.57</c:v>
                </c:pt>
                <c:pt idx="413">
                  <c:v>17.57</c:v>
                </c:pt>
                <c:pt idx="414">
                  <c:v>12.4</c:v>
                </c:pt>
                <c:pt idx="415">
                  <c:v>9.4</c:v>
                </c:pt>
                <c:pt idx="416">
                  <c:v>12.4</c:v>
                </c:pt>
                <c:pt idx="417">
                  <c:v>12.4</c:v>
                </c:pt>
                <c:pt idx="418">
                  <c:v>12.4</c:v>
                </c:pt>
                <c:pt idx="419">
                  <c:v>12.4</c:v>
                </c:pt>
                <c:pt idx="420">
                  <c:v>9.4</c:v>
                </c:pt>
                <c:pt idx="421">
                  <c:v>9.4</c:v>
                </c:pt>
                <c:pt idx="422">
                  <c:v>12.3</c:v>
                </c:pt>
                <c:pt idx="423">
                  <c:v>12.3</c:v>
                </c:pt>
                <c:pt idx="424">
                  <c:v>9.4</c:v>
                </c:pt>
                <c:pt idx="425">
                  <c:v>21.4</c:v>
                </c:pt>
                <c:pt idx="426">
                  <c:v>27.39</c:v>
                </c:pt>
                <c:pt idx="427">
                  <c:v>21.4</c:v>
                </c:pt>
                <c:pt idx="428">
                  <c:v>21.4</c:v>
                </c:pt>
                <c:pt idx="429">
                  <c:v>21.4</c:v>
                </c:pt>
                <c:pt idx="430">
                  <c:v>21.4</c:v>
                </c:pt>
                <c:pt idx="431">
                  <c:v>21.4</c:v>
                </c:pt>
                <c:pt idx="432">
                  <c:v>21.4</c:v>
                </c:pt>
                <c:pt idx="433">
                  <c:v>21.4</c:v>
                </c:pt>
                <c:pt idx="434">
                  <c:v>21.4</c:v>
                </c:pt>
                <c:pt idx="435">
                  <c:v>21.4</c:v>
                </c:pt>
                <c:pt idx="436">
                  <c:v>27.39</c:v>
                </c:pt>
                <c:pt idx="437">
                  <c:v>27.39</c:v>
                </c:pt>
                <c:pt idx="438">
                  <c:v>27.39</c:v>
                </c:pt>
                <c:pt idx="439">
                  <c:v>15.3</c:v>
                </c:pt>
                <c:pt idx="440">
                  <c:v>15.3</c:v>
                </c:pt>
                <c:pt idx="441">
                  <c:v>15.3</c:v>
                </c:pt>
                <c:pt idx="442">
                  <c:v>15.3</c:v>
                </c:pt>
                <c:pt idx="443">
                  <c:v>15.3</c:v>
                </c:pt>
                <c:pt idx="444">
                  <c:v>19</c:v>
                </c:pt>
                <c:pt idx="445">
                  <c:v>14</c:v>
                </c:pt>
                <c:pt idx="446">
                  <c:v>14</c:v>
                </c:pt>
                <c:pt idx="447">
                  <c:v>14</c:v>
                </c:pt>
                <c:pt idx="448">
                  <c:v>14</c:v>
                </c:pt>
                <c:pt idx="449">
                  <c:v>18</c:v>
                </c:pt>
                <c:pt idx="450">
                  <c:v>18</c:v>
                </c:pt>
                <c:pt idx="451">
                  <c:v>13.5</c:v>
                </c:pt>
                <c:pt idx="452">
                  <c:v>13.5</c:v>
                </c:pt>
                <c:pt idx="453">
                  <c:v>13.5</c:v>
                </c:pt>
                <c:pt idx="454">
                  <c:v>4.45</c:v>
                </c:pt>
                <c:pt idx="455">
                  <c:v>13.1</c:v>
                </c:pt>
                <c:pt idx="456">
                  <c:v>15.01</c:v>
                </c:pt>
                <c:pt idx="457">
                  <c:v>8.4</c:v>
                </c:pt>
              </c:numCache>
            </c:numRef>
          </c:yVal>
          <c:smooth val="0"/>
          <c:extLst>
            <c:ext xmlns:c16="http://schemas.microsoft.com/office/drawing/2014/chart" uri="{C3380CC4-5D6E-409C-BE32-E72D297353CC}">
              <c16:uniqueId val="{00000000-A3AE-493F-AC4F-3706033F4019}"/>
            </c:ext>
          </c:extLst>
        </c:ser>
        <c:dLbls>
          <c:showLegendKey val="0"/>
          <c:showVal val="0"/>
          <c:showCatName val="0"/>
          <c:showSerName val="0"/>
          <c:showPercent val="0"/>
          <c:showBubbleSize val="0"/>
        </c:dLbls>
        <c:axId val="-620864384"/>
        <c:axId val="-620858400"/>
      </c:scatterChart>
      <c:valAx>
        <c:axId val="-62086438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0858400"/>
        <c:crosses val="autoZero"/>
        <c:crossBetween val="midCat"/>
      </c:valAx>
      <c:valAx>
        <c:axId val="-620858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0864384"/>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Fuel_Tank &amp; Displacement</a:t>
            </a:r>
          </a:p>
          <a:p>
            <a:pPr>
              <a:defRPr/>
            </a:pPr>
            <a:endParaRPr lang="en-US"/>
          </a:p>
        </c:rich>
      </c:tx>
      <c:layout>
        <c:manualLayout>
          <c:xMode val="edge"/>
          <c:yMode val="edge"/>
          <c:x val="0.27985411198600169"/>
          <c:y val="1.3888888888888888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'P2 Task3(b)'!$B$1</c:f>
              <c:strCache>
                <c:ptCount val="1"/>
                <c:pt idx="0">
                  <c:v>Fuel_Tank_Capacity_litre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strRef>
              <c:f>'P2 Task3(b)'!$A$2:$A$459</c:f>
              <c:strCache>
                <c:ptCount val="458"/>
                <c:pt idx="0">
                  <c:v>1248</c:v>
                </c:pt>
                <c:pt idx="1">
                  <c:v>1248</c:v>
                </c:pt>
                <c:pt idx="2">
                  <c:v>1248</c:v>
                </c:pt>
                <c:pt idx="3">
                  <c:v>1248</c:v>
                </c:pt>
                <c:pt idx="4">
                  <c:v>1248</c:v>
                </c:pt>
                <c:pt idx="5">
                  <c:v>1248</c:v>
                </c:pt>
                <c:pt idx="6">
                  <c:v>1248</c:v>
                </c:pt>
                <c:pt idx="7">
                  <c:v>1193</c:v>
                </c:pt>
                <c:pt idx="8">
                  <c:v>1193</c:v>
                </c:pt>
                <c:pt idx="9">
                  <c:v>1193</c:v>
                </c:pt>
                <c:pt idx="10">
                  <c:v>1193</c:v>
                </c:pt>
                <c:pt idx="11">
                  <c:v>2179</c:v>
                </c:pt>
                <c:pt idx="12">
                  <c:v>2179</c:v>
                </c:pt>
                <c:pt idx="13">
                  <c:v>2179</c:v>
                </c:pt>
                <c:pt idx="14">
                  <c:v>2489</c:v>
                </c:pt>
                <c:pt idx="15">
                  <c:v>2489</c:v>
                </c:pt>
                <c:pt idx="16">
                  <c:v>2179</c:v>
                </c:pt>
                <c:pt idx="17">
                  <c:v>2179</c:v>
                </c:pt>
                <c:pt idx="18">
                  <c:v>2179</c:v>
                </c:pt>
                <c:pt idx="19">
                  <c:v>2179</c:v>
                </c:pt>
                <c:pt idx="20">
                  <c:v>2179</c:v>
                </c:pt>
                <c:pt idx="21">
                  <c:v>2179</c:v>
                </c:pt>
                <c:pt idx="22">
                  <c:v>2179</c:v>
                </c:pt>
                <c:pt idx="23">
                  <c:v>2179</c:v>
                </c:pt>
                <c:pt idx="24">
                  <c:v>2179</c:v>
                </c:pt>
                <c:pt idx="25">
                  <c:v>2179</c:v>
                </c:pt>
                <c:pt idx="26">
                  <c:v>2179</c:v>
                </c:pt>
                <c:pt idx="27">
                  <c:v>2179</c:v>
                </c:pt>
                <c:pt idx="28">
                  <c:v>2179</c:v>
                </c:pt>
                <c:pt idx="29">
                  <c:v>2179</c:v>
                </c:pt>
                <c:pt idx="30">
                  <c:v>2179</c:v>
                </c:pt>
                <c:pt idx="31">
                  <c:v>2179</c:v>
                </c:pt>
                <c:pt idx="32">
                  <c:v>2179</c:v>
                </c:pt>
                <c:pt idx="33">
                  <c:v>2179</c:v>
                </c:pt>
                <c:pt idx="34">
                  <c:v>2179</c:v>
                </c:pt>
                <c:pt idx="35">
                  <c:v>1120</c:v>
                </c:pt>
                <c:pt idx="36">
                  <c:v>1120</c:v>
                </c:pt>
                <c:pt idx="37">
                  <c:v>1120</c:v>
                </c:pt>
                <c:pt idx="38">
                  <c:v>1197</c:v>
                </c:pt>
                <c:pt idx="39">
                  <c:v>1197</c:v>
                </c:pt>
                <c:pt idx="40">
                  <c:v>1197</c:v>
                </c:pt>
                <c:pt idx="41">
                  <c:v>1197</c:v>
                </c:pt>
                <c:pt idx="42">
                  <c:v>1197</c:v>
                </c:pt>
                <c:pt idx="43">
                  <c:v>1197</c:v>
                </c:pt>
                <c:pt idx="44">
                  <c:v>1995</c:v>
                </c:pt>
                <c:pt idx="45">
                  <c:v>1998</c:v>
                </c:pt>
                <c:pt idx="46">
                  <c:v>1995</c:v>
                </c:pt>
                <c:pt idx="47">
                  <c:v>1995</c:v>
                </c:pt>
                <c:pt idx="48">
                  <c:v>1995</c:v>
                </c:pt>
                <c:pt idx="49">
                  <c:v>1995</c:v>
                </c:pt>
                <c:pt idx="50">
                  <c:v>1998</c:v>
                </c:pt>
                <c:pt idx="51">
                  <c:v>1248</c:v>
                </c:pt>
                <c:pt idx="52">
                  <c:v>1248</c:v>
                </c:pt>
                <c:pt idx="53">
                  <c:v>1248</c:v>
                </c:pt>
                <c:pt idx="54">
                  <c:v>1248</c:v>
                </c:pt>
                <c:pt idx="55">
                  <c:v>1248</c:v>
                </c:pt>
                <c:pt idx="56">
                  <c:v>1248</c:v>
                </c:pt>
                <c:pt idx="57">
                  <c:v>1248</c:v>
                </c:pt>
                <c:pt idx="58">
                  <c:v>1248</c:v>
                </c:pt>
                <c:pt idx="59">
                  <c:v>1248</c:v>
                </c:pt>
                <c:pt idx="60">
                  <c:v>1582</c:v>
                </c:pt>
                <c:pt idx="61">
                  <c:v>1582</c:v>
                </c:pt>
                <c:pt idx="62">
                  <c:v>1582</c:v>
                </c:pt>
                <c:pt idx="63">
                  <c:v>1582</c:v>
                </c:pt>
                <c:pt idx="64">
                  <c:v>1461</c:v>
                </c:pt>
                <c:pt idx="65">
                  <c:v>1461</c:v>
                </c:pt>
                <c:pt idx="66">
                  <c:v>1461</c:v>
                </c:pt>
                <c:pt idx="67">
                  <c:v>1461</c:v>
                </c:pt>
                <c:pt idx="68">
                  <c:v>1461</c:v>
                </c:pt>
                <c:pt idx="69">
                  <c:v>1461</c:v>
                </c:pt>
                <c:pt idx="70">
                  <c:v>1498</c:v>
                </c:pt>
                <c:pt idx="71">
                  <c:v>1197</c:v>
                </c:pt>
                <c:pt idx="72">
                  <c:v>1598</c:v>
                </c:pt>
                <c:pt idx="73">
                  <c:v>2179</c:v>
                </c:pt>
                <c:pt idx="74">
                  <c:v>2179</c:v>
                </c:pt>
                <c:pt idx="75">
                  <c:v>2179</c:v>
                </c:pt>
                <c:pt idx="76">
                  <c:v>1493</c:v>
                </c:pt>
                <c:pt idx="77">
                  <c:v>1493</c:v>
                </c:pt>
                <c:pt idx="78">
                  <c:v>1493</c:v>
                </c:pt>
                <c:pt idx="79">
                  <c:v>1493</c:v>
                </c:pt>
                <c:pt idx="80">
                  <c:v>1493</c:v>
                </c:pt>
                <c:pt idx="81">
                  <c:v>1493</c:v>
                </c:pt>
                <c:pt idx="82">
                  <c:v>1493</c:v>
                </c:pt>
                <c:pt idx="83">
                  <c:v>1995</c:v>
                </c:pt>
                <c:pt idx="84">
                  <c:v>1995</c:v>
                </c:pt>
                <c:pt idx="85">
                  <c:v>1995</c:v>
                </c:pt>
                <c:pt idx="86">
                  <c:v>1995</c:v>
                </c:pt>
                <c:pt idx="87">
                  <c:v>1999</c:v>
                </c:pt>
                <c:pt idx="88">
                  <c:v>1999</c:v>
                </c:pt>
                <c:pt idx="89">
                  <c:v>1999</c:v>
                </c:pt>
                <c:pt idx="90">
                  <c:v>1999</c:v>
                </c:pt>
                <c:pt idx="91">
                  <c:v>1199</c:v>
                </c:pt>
                <c:pt idx="92">
                  <c:v>1199</c:v>
                </c:pt>
                <c:pt idx="93">
                  <c:v>1199</c:v>
                </c:pt>
                <c:pt idx="94">
                  <c:v>1199</c:v>
                </c:pt>
                <c:pt idx="95">
                  <c:v>1199</c:v>
                </c:pt>
                <c:pt idx="96">
                  <c:v>1199</c:v>
                </c:pt>
                <c:pt idx="97">
                  <c:v>1199</c:v>
                </c:pt>
                <c:pt idx="98">
                  <c:v>1199</c:v>
                </c:pt>
                <c:pt idx="99">
                  <c:v>1199</c:v>
                </c:pt>
                <c:pt idx="100">
                  <c:v>1199</c:v>
                </c:pt>
                <c:pt idx="101">
                  <c:v>1199</c:v>
                </c:pt>
                <c:pt idx="102">
                  <c:v>1199</c:v>
                </c:pt>
                <c:pt idx="103">
                  <c:v>1199</c:v>
                </c:pt>
                <c:pt idx="104">
                  <c:v>1197</c:v>
                </c:pt>
                <c:pt idx="105">
                  <c:v>1968</c:v>
                </c:pt>
                <c:pt idx="106">
                  <c:v>1798</c:v>
                </c:pt>
                <c:pt idx="107">
                  <c:v>1968</c:v>
                </c:pt>
                <c:pt idx="108">
                  <c:v>1968</c:v>
                </c:pt>
                <c:pt idx="109">
                  <c:v>1968</c:v>
                </c:pt>
                <c:pt idx="110">
                  <c:v>1798</c:v>
                </c:pt>
                <c:pt idx="111">
                  <c:v>1798</c:v>
                </c:pt>
                <c:pt idx="112">
                  <c:v>1798</c:v>
                </c:pt>
                <c:pt idx="113">
                  <c:v>1798</c:v>
                </c:pt>
                <c:pt idx="114">
                  <c:v>1248</c:v>
                </c:pt>
                <c:pt idx="115">
                  <c:v>1248</c:v>
                </c:pt>
                <c:pt idx="116">
                  <c:v>1248</c:v>
                </c:pt>
                <c:pt idx="117">
                  <c:v>1248</c:v>
                </c:pt>
                <c:pt idx="118">
                  <c:v>2523</c:v>
                </c:pt>
                <c:pt idx="119">
                  <c:v>2179</c:v>
                </c:pt>
                <c:pt idx="120">
                  <c:v>2179</c:v>
                </c:pt>
                <c:pt idx="121">
                  <c:v>2179</c:v>
                </c:pt>
                <c:pt idx="122">
                  <c:v>2179</c:v>
                </c:pt>
                <c:pt idx="123">
                  <c:v>2179</c:v>
                </c:pt>
                <c:pt idx="124">
                  <c:v>2179</c:v>
                </c:pt>
                <c:pt idx="125">
                  <c:v>2179</c:v>
                </c:pt>
                <c:pt idx="126">
                  <c:v>2179</c:v>
                </c:pt>
                <c:pt idx="127">
                  <c:v>2179</c:v>
                </c:pt>
                <c:pt idx="128">
                  <c:v>2179</c:v>
                </c:pt>
                <c:pt idx="129">
                  <c:v>2179</c:v>
                </c:pt>
                <c:pt idx="130">
                  <c:v>2179</c:v>
                </c:pt>
                <c:pt idx="131">
                  <c:v>1598</c:v>
                </c:pt>
                <c:pt idx="132">
                  <c:v>1598</c:v>
                </c:pt>
                <c:pt idx="133">
                  <c:v>1598</c:v>
                </c:pt>
                <c:pt idx="134">
                  <c:v>1598</c:v>
                </c:pt>
                <c:pt idx="135">
                  <c:v>1598</c:v>
                </c:pt>
                <c:pt idx="136">
                  <c:v>1598</c:v>
                </c:pt>
                <c:pt idx="137">
                  <c:v>1598</c:v>
                </c:pt>
                <c:pt idx="138">
                  <c:v>1498</c:v>
                </c:pt>
                <c:pt idx="139">
                  <c:v>1498</c:v>
                </c:pt>
                <c:pt idx="140">
                  <c:v>1498</c:v>
                </c:pt>
                <c:pt idx="141">
                  <c:v>1498</c:v>
                </c:pt>
                <c:pt idx="142">
                  <c:v>1498</c:v>
                </c:pt>
                <c:pt idx="143">
                  <c:v>1498</c:v>
                </c:pt>
                <c:pt idx="144">
                  <c:v>1498</c:v>
                </c:pt>
                <c:pt idx="145">
                  <c:v>1798</c:v>
                </c:pt>
                <c:pt idx="146">
                  <c:v>1498</c:v>
                </c:pt>
                <c:pt idx="147">
                  <c:v>1498</c:v>
                </c:pt>
                <c:pt idx="148">
                  <c:v>1498</c:v>
                </c:pt>
                <c:pt idx="149">
                  <c:v>1498</c:v>
                </c:pt>
                <c:pt idx="150">
                  <c:v>1197</c:v>
                </c:pt>
                <c:pt idx="151">
                  <c:v>999</c:v>
                </c:pt>
                <c:pt idx="152">
                  <c:v>999</c:v>
                </c:pt>
                <c:pt idx="153">
                  <c:v>999</c:v>
                </c:pt>
                <c:pt idx="154">
                  <c:v>1496</c:v>
                </c:pt>
                <c:pt idx="155">
                  <c:v>1496</c:v>
                </c:pt>
                <c:pt idx="156">
                  <c:v>1496</c:v>
                </c:pt>
                <c:pt idx="157">
                  <c:v>1496</c:v>
                </c:pt>
                <c:pt idx="158">
                  <c:v>1496</c:v>
                </c:pt>
                <c:pt idx="159">
                  <c:v>1364</c:v>
                </c:pt>
                <c:pt idx="160">
                  <c:v>1364</c:v>
                </c:pt>
                <c:pt idx="161">
                  <c:v>1364</c:v>
                </c:pt>
                <c:pt idx="162">
                  <c:v>1364</c:v>
                </c:pt>
                <c:pt idx="163">
                  <c:v>1364</c:v>
                </c:pt>
                <c:pt idx="164">
                  <c:v>796</c:v>
                </c:pt>
                <c:pt idx="165">
                  <c:v>796</c:v>
                </c:pt>
                <c:pt idx="166">
                  <c:v>1493</c:v>
                </c:pt>
                <c:pt idx="167">
                  <c:v>1493</c:v>
                </c:pt>
                <c:pt idx="168">
                  <c:v>1493</c:v>
                </c:pt>
                <c:pt idx="169">
                  <c:v>1493</c:v>
                </c:pt>
                <c:pt idx="170">
                  <c:v>1493</c:v>
                </c:pt>
                <c:pt idx="171">
                  <c:v>1493</c:v>
                </c:pt>
                <c:pt idx="172">
                  <c:v>624</c:v>
                </c:pt>
                <c:pt idx="173">
                  <c:v>624</c:v>
                </c:pt>
                <c:pt idx="174">
                  <c:v>624</c:v>
                </c:pt>
                <c:pt idx="175">
                  <c:v>624</c:v>
                </c:pt>
                <c:pt idx="176">
                  <c:v>624</c:v>
                </c:pt>
                <c:pt idx="177">
                  <c:v>4951</c:v>
                </c:pt>
                <c:pt idx="178">
                  <c:v>1498</c:v>
                </c:pt>
                <c:pt idx="179">
                  <c:v>1498</c:v>
                </c:pt>
                <c:pt idx="180">
                  <c:v>1598</c:v>
                </c:pt>
                <c:pt idx="181">
                  <c:v>1598</c:v>
                </c:pt>
                <c:pt idx="182">
                  <c:v>2979</c:v>
                </c:pt>
                <c:pt idx="183">
                  <c:v>2979</c:v>
                </c:pt>
                <c:pt idx="184">
                  <c:v>1461</c:v>
                </c:pt>
                <c:pt idx="185">
                  <c:v>1461</c:v>
                </c:pt>
                <c:pt idx="186">
                  <c:v>1461</c:v>
                </c:pt>
                <c:pt idx="187">
                  <c:v>1461</c:v>
                </c:pt>
                <c:pt idx="188">
                  <c:v>1461</c:v>
                </c:pt>
                <c:pt idx="189">
                  <c:v>1461</c:v>
                </c:pt>
                <c:pt idx="190">
                  <c:v>1461</c:v>
                </c:pt>
                <c:pt idx="191">
                  <c:v>2982</c:v>
                </c:pt>
                <c:pt idx="192">
                  <c:v>4461</c:v>
                </c:pt>
                <c:pt idx="193">
                  <c:v>999</c:v>
                </c:pt>
                <c:pt idx="194">
                  <c:v>999</c:v>
                </c:pt>
                <c:pt idx="195">
                  <c:v>999</c:v>
                </c:pt>
                <c:pt idx="196">
                  <c:v>999</c:v>
                </c:pt>
                <c:pt idx="197">
                  <c:v>999</c:v>
                </c:pt>
                <c:pt idx="198">
                  <c:v>999</c:v>
                </c:pt>
                <c:pt idx="199">
                  <c:v>999</c:v>
                </c:pt>
                <c:pt idx="200">
                  <c:v>999</c:v>
                </c:pt>
                <c:pt idx="201">
                  <c:v>799</c:v>
                </c:pt>
                <c:pt idx="202">
                  <c:v>799</c:v>
                </c:pt>
                <c:pt idx="203">
                  <c:v>799</c:v>
                </c:pt>
                <c:pt idx="204">
                  <c:v>799</c:v>
                </c:pt>
                <c:pt idx="205">
                  <c:v>1198</c:v>
                </c:pt>
                <c:pt idx="206">
                  <c:v>1198</c:v>
                </c:pt>
                <c:pt idx="207">
                  <c:v>1198</c:v>
                </c:pt>
                <c:pt idx="208">
                  <c:v>1198</c:v>
                </c:pt>
                <c:pt idx="209">
                  <c:v>1198</c:v>
                </c:pt>
                <c:pt idx="210">
                  <c:v>1198</c:v>
                </c:pt>
                <c:pt idx="211">
                  <c:v>1198</c:v>
                </c:pt>
                <c:pt idx="212">
                  <c:v>1198</c:v>
                </c:pt>
                <c:pt idx="213">
                  <c:v>1198</c:v>
                </c:pt>
                <c:pt idx="214">
                  <c:v>1198</c:v>
                </c:pt>
                <c:pt idx="215">
                  <c:v>1198</c:v>
                </c:pt>
                <c:pt idx="216">
                  <c:v>1198</c:v>
                </c:pt>
                <c:pt idx="217">
                  <c:v>1198</c:v>
                </c:pt>
                <c:pt idx="218">
                  <c:v>1198</c:v>
                </c:pt>
                <c:pt idx="219">
                  <c:v>1198</c:v>
                </c:pt>
                <c:pt idx="220">
                  <c:v>1198</c:v>
                </c:pt>
                <c:pt idx="221">
                  <c:v>1198</c:v>
                </c:pt>
                <c:pt idx="222">
                  <c:v>1198</c:v>
                </c:pt>
                <c:pt idx="223">
                  <c:v>1198</c:v>
                </c:pt>
                <c:pt idx="224">
                  <c:v>1198</c:v>
                </c:pt>
                <c:pt idx="225">
                  <c:v>1198</c:v>
                </c:pt>
                <c:pt idx="226">
                  <c:v>1198</c:v>
                </c:pt>
                <c:pt idx="227">
                  <c:v>1968</c:v>
                </c:pt>
                <c:pt idx="228">
                  <c:v>1968</c:v>
                </c:pt>
                <c:pt idx="229">
                  <c:v>1968</c:v>
                </c:pt>
                <c:pt idx="230">
                  <c:v>2755</c:v>
                </c:pt>
                <c:pt idx="231">
                  <c:v>2755</c:v>
                </c:pt>
                <c:pt idx="232">
                  <c:v>2694</c:v>
                </c:pt>
                <c:pt idx="233">
                  <c:v>2694</c:v>
                </c:pt>
                <c:pt idx="234">
                  <c:v>2694</c:v>
                </c:pt>
                <c:pt idx="235">
                  <c:v>2393</c:v>
                </c:pt>
                <c:pt idx="236">
                  <c:v>2393</c:v>
                </c:pt>
                <c:pt idx="237">
                  <c:v>2393</c:v>
                </c:pt>
                <c:pt idx="238">
                  <c:v>2393</c:v>
                </c:pt>
                <c:pt idx="239">
                  <c:v>2393</c:v>
                </c:pt>
                <c:pt idx="240">
                  <c:v>2393</c:v>
                </c:pt>
                <c:pt idx="241">
                  <c:v>2393</c:v>
                </c:pt>
                <c:pt idx="242">
                  <c:v>2393</c:v>
                </c:pt>
                <c:pt idx="243">
                  <c:v>2393</c:v>
                </c:pt>
                <c:pt idx="244">
                  <c:v>2393</c:v>
                </c:pt>
                <c:pt idx="245">
                  <c:v>2393</c:v>
                </c:pt>
                <c:pt idx="246">
                  <c:v>1197</c:v>
                </c:pt>
                <c:pt idx="247">
                  <c:v>1197</c:v>
                </c:pt>
                <c:pt idx="248">
                  <c:v>1197</c:v>
                </c:pt>
                <c:pt idx="249">
                  <c:v>1197</c:v>
                </c:pt>
                <c:pt idx="250">
                  <c:v>1197</c:v>
                </c:pt>
                <c:pt idx="251">
                  <c:v>1197</c:v>
                </c:pt>
                <c:pt idx="252">
                  <c:v>1197</c:v>
                </c:pt>
                <c:pt idx="253">
                  <c:v>1396</c:v>
                </c:pt>
                <c:pt idx="254">
                  <c:v>1197</c:v>
                </c:pt>
                <c:pt idx="255">
                  <c:v>1197</c:v>
                </c:pt>
                <c:pt idx="256">
                  <c:v>1197</c:v>
                </c:pt>
                <c:pt idx="257">
                  <c:v>2179</c:v>
                </c:pt>
                <c:pt idx="258">
                  <c:v>2179</c:v>
                </c:pt>
                <c:pt idx="259">
                  <c:v>2179</c:v>
                </c:pt>
                <c:pt idx="260">
                  <c:v>2179</c:v>
                </c:pt>
                <c:pt idx="261">
                  <c:v>2179</c:v>
                </c:pt>
                <c:pt idx="262">
                  <c:v>2179</c:v>
                </c:pt>
                <c:pt idx="263">
                  <c:v>2179</c:v>
                </c:pt>
                <c:pt idx="264">
                  <c:v>1298</c:v>
                </c:pt>
                <c:pt idx="265">
                  <c:v>1298</c:v>
                </c:pt>
                <c:pt idx="266">
                  <c:v>1197</c:v>
                </c:pt>
                <c:pt idx="267">
                  <c:v>1197</c:v>
                </c:pt>
                <c:pt idx="268">
                  <c:v>1120</c:v>
                </c:pt>
                <c:pt idx="269">
                  <c:v>1120</c:v>
                </c:pt>
                <c:pt idx="270">
                  <c:v>1186</c:v>
                </c:pt>
                <c:pt idx="271">
                  <c:v>1197</c:v>
                </c:pt>
                <c:pt idx="272">
                  <c:v>1197</c:v>
                </c:pt>
                <c:pt idx="273">
                  <c:v>1197</c:v>
                </c:pt>
                <c:pt idx="274">
                  <c:v>1197</c:v>
                </c:pt>
                <c:pt idx="275">
                  <c:v>1197</c:v>
                </c:pt>
                <c:pt idx="276">
                  <c:v>2755</c:v>
                </c:pt>
                <c:pt idx="277">
                  <c:v>2755</c:v>
                </c:pt>
                <c:pt idx="278">
                  <c:v>2755</c:v>
                </c:pt>
                <c:pt idx="279">
                  <c:v>2755</c:v>
                </c:pt>
                <c:pt idx="280">
                  <c:v>2755</c:v>
                </c:pt>
                <c:pt idx="281">
                  <c:v>2694</c:v>
                </c:pt>
                <c:pt idx="282">
                  <c:v>2694</c:v>
                </c:pt>
                <c:pt idx="283">
                  <c:v>1498</c:v>
                </c:pt>
                <c:pt idx="284">
                  <c:v>1364</c:v>
                </c:pt>
                <c:pt idx="285">
                  <c:v>1364</c:v>
                </c:pt>
                <c:pt idx="286">
                  <c:v>1364</c:v>
                </c:pt>
                <c:pt idx="287">
                  <c:v>1364</c:v>
                </c:pt>
                <c:pt idx="288">
                  <c:v>1364</c:v>
                </c:pt>
                <c:pt idx="289">
                  <c:v>1364</c:v>
                </c:pt>
                <c:pt idx="290">
                  <c:v>1364</c:v>
                </c:pt>
                <c:pt idx="291">
                  <c:v>1197</c:v>
                </c:pt>
                <c:pt idx="292">
                  <c:v>1197</c:v>
                </c:pt>
                <c:pt idx="293">
                  <c:v>1197</c:v>
                </c:pt>
                <c:pt idx="294">
                  <c:v>1197</c:v>
                </c:pt>
                <c:pt idx="295">
                  <c:v>1197</c:v>
                </c:pt>
                <c:pt idx="296">
                  <c:v>1197</c:v>
                </c:pt>
                <c:pt idx="297">
                  <c:v>1197</c:v>
                </c:pt>
                <c:pt idx="298">
                  <c:v>1496</c:v>
                </c:pt>
                <c:pt idx="299">
                  <c:v>1364</c:v>
                </c:pt>
                <c:pt idx="300">
                  <c:v>1364</c:v>
                </c:pt>
                <c:pt idx="301">
                  <c:v>1364</c:v>
                </c:pt>
                <c:pt idx="302">
                  <c:v>1197</c:v>
                </c:pt>
                <c:pt idx="303">
                  <c:v>1197</c:v>
                </c:pt>
                <c:pt idx="304">
                  <c:v>2198</c:v>
                </c:pt>
                <c:pt idx="305">
                  <c:v>2198</c:v>
                </c:pt>
                <c:pt idx="306">
                  <c:v>3198</c:v>
                </c:pt>
                <c:pt idx="307">
                  <c:v>1396</c:v>
                </c:pt>
                <c:pt idx="308">
                  <c:v>1396</c:v>
                </c:pt>
                <c:pt idx="309">
                  <c:v>1396</c:v>
                </c:pt>
                <c:pt idx="310">
                  <c:v>1396</c:v>
                </c:pt>
                <c:pt idx="311">
                  <c:v>1396</c:v>
                </c:pt>
                <c:pt idx="312">
                  <c:v>1197</c:v>
                </c:pt>
                <c:pt idx="313">
                  <c:v>1197</c:v>
                </c:pt>
                <c:pt idx="314">
                  <c:v>1197</c:v>
                </c:pt>
                <c:pt idx="315">
                  <c:v>1197</c:v>
                </c:pt>
                <c:pt idx="316">
                  <c:v>1197</c:v>
                </c:pt>
                <c:pt idx="317">
                  <c:v>1197</c:v>
                </c:pt>
                <c:pt idx="318">
                  <c:v>1197</c:v>
                </c:pt>
                <c:pt idx="319">
                  <c:v>1999</c:v>
                </c:pt>
                <c:pt idx="320">
                  <c:v>1999</c:v>
                </c:pt>
                <c:pt idx="321">
                  <c:v>1999</c:v>
                </c:pt>
                <c:pt idx="322">
                  <c:v>1999</c:v>
                </c:pt>
                <c:pt idx="323">
                  <c:v>1196</c:v>
                </c:pt>
                <c:pt idx="324">
                  <c:v>1196</c:v>
                </c:pt>
                <c:pt idx="325">
                  <c:v>1196</c:v>
                </c:pt>
                <c:pt idx="328">
                  <c:v>72</c:v>
                </c:pt>
                <c:pt idx="329">
                  <c:v>72</c:v>
                </c:pt>
                <c:pt idx="330">
                  <c:v>72</c:v>
                </c:pt>
                <c:pt idx="331">
                  <c:v>1248</c:v>
                </c:pt>
                <c:pt idx="332">
                  <c:v>1197</c:v>
                </c:pt>
                <c:pt idx="333">
                  <c:v>1248</c:v>
                </c:pt>
                <c:pt idx="334">
                  <c:v>1248</c:v>
                </c:pt>
                <c:pt idx="335">
                  <c:v>1248</c:v>
                </c:pt>
                <c:pt idx="336">
                  <c:v>1248</c:v>
                </c:pt>
                <c:pt idx="337">
                  <c:v>1248</c:v>
                </c:pt>
                <c:pt idx="338">
                  <c:v>1248</c:v>
                </c:pt>
                <c:pt idx="339">
                  <c:v>1248</c:v>
                </c:pt>
                <c:pt idx="340">
                  <c:v>1197</c:v>
                </c:pt>
                <c:pt idx="341">
                  <c:v>1197</c:v>
                </c:pt>
                <c:pt idx="342">
                  <c:v>1197</c:v>
                </c:pt>
                <c:pt idx="343">
                  <c:v>1197</c:v>
                </c:pt>
                <c:pt idx="344">
                  <c:v>1197</c:v>
                </c:pt>
                <c:pt idx="345">
                  <c:v>1197</c:v>
                </c:pt>
                <c:pt idx="346">
                  <c:v>1197</c:v>
                </c:pt>
                <c:pt idx="347">
                  <c:v>1461</c:v>
                </c:pt>
                <c:pt idx="348">
                  <c:v>1461</c:v>
                </c:pt>
                <c:pt idx="349">
                  <c:v>1461</c:v>
                </c:pt>
                <c:pt idx="350">
                  <c:v>1461</c:v>
                </c:pt>
                <c:pt idx="351">
                  <c:v>1461</c:v>
                </c:pt>
                <c:pt idx="352">
                  <c:v>1461</c:v>
                </c:pt>
                <c:pt idx="353">
                  <c:v>1498</c:v>
                </c:pt>
                <c:pt idx="354">
                  <c:v>1498</c:v>
                </c:pt>
                <c:pt idx="355">
                  <c:v>1498</c:v>
                </c:pt>
                <c:pt idx="356">
                  <c:v>1396</c:v>
                </c:pt>
                <c:pt idx="357">
                  <c:v>1396</c:v>
                </c:pt>
                <c:pt idx="358">
                  <c:v>1396</c:v>
                </c:pt>
                <c:pt idx="359">
                  <c:v>1582</c:v>
                </c:pt>
                <c:pt idx="360">
                  <c:v>1582</c:v>
                </c:pt>
                <c:pt idx="361">
                  <c:v>1582</c:v>
                </c:pt>
                <c:pt idx="362">
                  <c:v>1582</c:v>
                </c:pt>
                <c:pt idx="363">
                  <c:v>1582</c:v>
                </c:pt>
                <c:pt idx="364">
                  <c:v>1582</c:v>
                </c:pt>
                <c:pt idx="365">
                  <c:v>1591</c:v>
                </c:pt>
                <c:pt idx="366">
                  <c:v>1591</c:v>
                </c:pt>
                <c:pt idx="367">
                  <c:v>1591</c:v>
                </c:pt>
                <c:pt idx="368">
                  <c:v>1591</c:v>
                </c:pt>
                <c:pt idx="369">
                  <c:v>1591</c:v>
                </c:pt>
                <c:pt idx="370">
                  <c:v>1591</c:v>
                </c:pt>
                <c:pt idx="371">
                  <c:v>1591</c:v>
                </c:pt>
                <c:pt idx="372">
                  <c:v>1591</c:v>
                </c:pt>
                <c:pt idx="373">
                  <c:v>1798</c:v>
                </c:pt>
                <c:pt idx="374">
                  <c:v>1798</c:v>
                </c:pt>
                <c:pt idx="375">
                  <c:v>1798</c:v>
                </c:pt>
                <c:pt idx="376">
                  <c:v>1798</c:v>
                </c:pt>
                <c:pt idx="377">
                  <c:v>1364</c:v>
                </c:pt>
                <c:pt idx="378">
                  <c:v>1364</c:v>
                </c:pt>
                <c:pt idx="379">
                  <c:v>1498</c:v>
                </c:pt>
                <c:pt idx="380">
                  <c:v>1498</c:v>
                </c:pt>
                <c:pt idx="381">
                  <c:v>1498</c:v>
                </c:pt>
                <c:pt idx="382">
                  <c:v>1462</c:v>
                </c:pt>
                <c:pt idx="383">
                  <c:v>1248</c:v>
                </c:pt>
                <c:pt idx="384">
                  <c:v>1248</c:v>
                </c:pt>
                <c:pt idx="385">
                  <c:v>1248</c:v>
                </c:pt>
                <c:pt idx="386">
                  <c:v>1248</c:v>
                </c:pt>
                <c:pt idx="387">
                  <c:v>998</c:v>
                </c:pt>
                <c:pt idx="388">
                  <c:v>998</c:v>
                </c:pt>
                <c:pt idx="389">
                  <c:v>998</c:v>
                </c:pt>
                <c:pt idx="390">
                  <c:v>998</c:v>
                </c:pt>
                <c:pt idx="391">
                  <c:v>998</c:v>
                </c:pt>
                <c:pt idx="392">
                  <c:v>998</c:v>
                </c:pt>
                <c:pt idx="393">
                  <c:v>998</c:v>
                </c:pt>
                <c:pt idx="394">
                  <c:v>998</c:v>
                </c:pt>
                <c:pt idx="395">
                  <c:v>998</c:v>
                </c:pt>
                <c:pt idx="396">
                  <c:v>998</c:v>
                </c:pt>
                <c:pt idx="397">
                  <c:v>998</c:v>
                </c:pt>
                <c:pt idx="398">
                  <c:v>998</c:v>
                </c:pt>
                <c:pt idx="399">
                  <c:v>998</c:v>
                </c:pt>
                <c:pt idx="400">
                  <c:v>998</c:v>
                </c:pt>
                <c:pt idx="401">
                  <c:v>998</c:v>
                </c:pt>
                <c:pt idx="402">
                  <c:v>998</c:v>
                </c:pt>
                <c:pt idx="403">
                  <c:v>998</c:v>
                </c:pt>
                <c:pt idx="404">
                  <c:v>998</c:v>
                </c:pt>
                <c:pt idx="405">
                  <c:v>998</c:v>
                </c:pt>
                <c:pt idx="406">
                  <c:v>1248</c:v>
                </c:pt>
                <c:pt idx="407">
                  <c:v>1248</c:v>
                </c:pt>
                <c:pt idx="408">
                  <c:v>1248</c:v>
                </c:pt>
                <c:pt idx="409">
                  <c:v>1248</c:v>
                </c:pt>
                <c:pt idx="410">
                  <c:v>1193</c:v>
                </c:pt>
                <c:pt idx="411">
                  <c:v>1193</c:v>
                </c:pt>
                <c:pt idx="412">
                  <c:v>1193</c:v>
                </c:pt>
                <c:pt idx="413">
                  <c:v>1193</c:v>
                </c:pt>
                <c:pt idx="414">
                  <c:v>2523</c:v>
                </c:pt>
                <c:pt idx="415">
                  <c:v>2523</c:v>
                </c:pt>
                <c:pt idx="416">
                  <c:v>1493</c:v>
                </c:pt>
                <c:pt idx="417">
                  <c:v>1493</c:v>
                </c:pt>
                <c:pt idx="418">
                  <c:v>1493</c:v>
                </c:pt>
                <c:pt idx="419">
                  <c:v>1493</c:v>
                </c:pt>
                <c:pt idx="420">
                  <c:v>2523</c:v>
                </c:pt>
                <c:pt idx="421">
                  <c:v>2523</c:v>
                </c:pt>
                <c:pt idx="422">
                  <c:v>2523</c:v>
                </c:pt>
                <c:pt idx="423">
                  <c:v>2523</c:v>
                </c:pt>
                <c:pt idx="424">
                  <c:v>2523</c:v>
                </c:pt>
                <c:pt idx="425">
                  <c:v>998</c:v>
                </c:pt>
                <c:pt idx="426">
                  <c:v>1248</c:v>
                </c:pt>
                <c:pt idx="427">
                  <c:v>1197</c:v>
                </c:pt>
                <c:pt idx="428">
                  <c:v>1197</c:v>
                </c:pt>
                <c:pt idx="429">
                  <c:v>1197</c:v>
                </c:pt>
                <c:pt idx="430">
                  <c:v>1197</c:v>
                </c:pt>
                <c:pt idx="431">
                  <c:v>1197</c:v>
                </c:pt>
                <c:pt idx="432">
                  <c:v>1197</c:v>
                </c:pt>
                <c:pt idx="433">
                  <c:v>1197</c:v>
                </c:pt>
                <c:pt idx="434">
                  <c:v>1197</c:v>
                </c:pt>
                <c:pt idx="435">
                  <c:v>1197</c:v>
                </c:pt>
                <c:pt idx="436">
                  <c:v>1248</c:v>
                </c:pt>
                <c:pt idx="437">
                  <c:v>1248</c:v>
                </c:pt>
                <c:pt idx="438">
                  <c:v>1248</c:v>
                </c:pt>
                <c:pt idx="439">
                  <c:v>1498</c:v>
                </c:pt>
                <c:pt idx="440">
                  <c:v>1498</c:v>
                </c:pt>
                <c:pt idx="441">
                  <c:v>1498</c:v>
                </c:pt>
                <c:pt idx="442">
                  <c:v>1498</c:v>
                </c:pt>
                <c:pt idx="443">
                  <c:v>1498</c:v>
                </c:pt>
                <c:pt idx="444">
                  <c:v>998</c:v>
                </c:pt>
                <c:pt idx="445">
                  <c:v>998</c:v>
                </c:pt>
                <c:pt idx="446">
                  <c:v>998</c:v>
                </c:pt>
                <c:pt idx="447">
                  <c:v>998</c:v>
                </c:pt>
                <c:pt idx="448">
                  <c:v>998</c:v>
                </c:pt>
                <c:pt idx="449">
                  <c:v>796</c:v>
                </c:pt>
                <c:pt idx="450">
                  <c:v>796</c:v>
                </c:pt>
                <c:pt idx="451">
                  <c:v>2993</c:v>
                </c:pt>
                <c:pt idx="452">
                  <c:v>2993</c:v>
                </c:pt>
                <c:pt idx="453">
                  <c:v>2993</c:v>
                </c:pt>
                <c:pt idx="454">
                  <c:v>4395</c:v>
                </c:pt>
                <c:pt idx="455">
                  <c:v>2993</c:v>
                </c:pt>
                <c:pt idx="456">
                  <c:v>1998</c:v>
                </c:pt>
                <c:pt idx="457">
                  <c:v>1995</c:v>
                </c:pt>
              </c:strCache>
            </c:strRef>
          </c:xVal>
          <c:yVal>
            <c:numRef>
              <c:f>'P2 Task3(b)'!$B$2:$B$459</c:f>
              <c:numCache>
                <c:formatCode>General</c:formatCode>
                <c:ptCount val="458"/>
                <c:pt idx="0">
                  <c:v>44</c:v>
                </c:pt>
                <c:pt idx="1">
                  <c:v>44</c:v>
                </c:pt>
                <c:pt idx="2">
                  <c:v>44</c:v>
                </c:pt>
                <c:pt idx="3">
                  <c:v>44</c:v>
                </c:pt>
                <c:pt idx="4">
                  <c:v>44</c:v>
                </c:pt>
                <c:pt idx="5">
                  <c:v>44</c:v>
                </c:pt>
                <c:pt idx="6">
                  <c:v>44</c:v>
                </c:pt>
                <c:pt idx="7">
                  <c:v>44</c:v>
                </c:pt>
                <c:pt idx="8">
                  <c:v>44</c:v>
                </c:pt>
                <c:pt idx="9">
                  <c:v>44</c:v>
                </c:pt>
                <c:pt idx="10">
                  <c:v>44</c:v>
                </c:pt>
                <c:pt idx="11">
                  <c:v>55</c:v>
                </c:pt>
                <c:pt idx="12">
                  <c:v>55</c:v>
                </c:pt>
                <c:pt idx="13">
                  <c:v>55</c:v>
                </c:pt>
                <c:pt idx="14">
                  <c:v>55</c:v>
                </c:pt>
                <c:pt idx="15">
                  <c:v>55</c:v>
                </c:pt>
                <c:pt idx="16">
                  <c:v>70</c:v>
                </c:pt>
                <c:pt idx="17">
                  <c:v>70</c:v>
                </c:pt>
                <c:pt idx="18">
                  <c:v>70</c:v>
                </c:pt>
                <c:pt idx="19">
                  <c:v>70</c:v>
                </c:pt>
                <c:pt idx="20">
                  <c:v>70</c:v>
                </c:pt>
                <c:pt idx="21">
                  <c:v>70</c:v>
                </c:pt>
                <c:pt idx="22">
                  <c:v>70</c:v>
                </c:pt>
                <c:pt idx="23">
                  <c:v>70</c:v>
                </c:pt>
                <c:pt idx="24">
                  <c:v>70</c:v>
                </c:pt>
                <c:pt idx="25">
                  <c:v>70</c:v>
                </c:pt>
                <c:pt idx="26">
                  <c:v>70</c:v>
                </c:pt>
                <c:pt idx="27">
                  <c:v>70</c:v>
                </c:pt>
                <c:pt idx="28">
                  <c:v>70</c:v>
                </c:pt>
                <c:pt idx="29">
                  <c:v>70</c:v>
                </c:pt>
                <c:pt idx="30">
                  <c:v>70</c:v>
                </c:pt>
                <c:pt idx="31">
                  <c:v>70</c:v>
                </c:pt>
                <c:pt idx="32">
                  <c:v>70</c:v>
                </c:pt>
                <c:pt idx="33">
                  <c:v>70</c:v>
                </c:pt>
                <c:pt idx="34">
                  <c:v>70</c:v>
                </c:pt>
                <c:pt idx="35">
                  <c:v>43</c:v>
                </c:pt>
                <c:pt idx="36">
                  <c:v>43</c:v>
                </c:pt>
                <c:pt idx="37">
                  <c:v>43</c:v>
                </c:pt>
                <c:pt idx="38">
                  <c:v>43</c:v>
                </c:pt>
                <c:pt idx="39">
                  <c:v>43</c:v>
                </c:pt>
                <c:pt idx="40">
                  <c:v>43</c:v>
                </c:pt>
                <c:pt idx="41">
                  <c:v>43</c:v>
                </c:pt>
                <c:pt idx="42">
                  <c:v>43</c:v>
                </c:pt>
                <c:pt idx="43">
                  <c:v>43</c:v>
                </c:pt>
                <c:pt idx="44">
                  <c:v>67</c:v>
                </c:pt>
                <c:pt idx="45">
                  <c:v>67</c:v>
                </c:pt>
                <c:pt idx="46">
                  <c:v>67</c:v>
                </c:pt>
                <c:pt idx="47">
                  <c:v>51</c:v>
                </c:pt>
                <c:pt idx="48">
                  <c:v>51</c:v>
                </c:pt>
                <c:pt idx="49">
                  <c:v>51</c:v>
                </c:pt>
                <c:pt idx="50">
                  <c:v>51</c:v>
                </c:pt>
                <c:pt idx="51">
                  <c:v>48</c:v>
                </c:pt>
                <c:pt idx="52">
                  <c:v>48</c:v>
                </c:pt>
                <c:pt idx="53">
                  <c:v>48</c:v>
                </c:pt>
                <c:pt idx="54">
                  <c:v>48</c:v>
                </c:pt>
                <c:pt idx="55">
                  <c:v>48</c:v>
                </c:pt>
                <c:pt idx="56">
                  <c:v>48</c:v>
                </c:pt>
                <c:pt idx="57">
                  <c:v>48</c:v>
                </c:pt>
                <c:pt idx="58">
                  <c:v>48</c:v>
                </c:pt>
                <c:pt idx="59">
                  <c:v>48</c:v>
                </c:pt>
                <c:pt idx="60">
                  <c:v>45</c:v>
                </c:pt>
                <c:pt idx="61">
                  <c:v>45</c:v>
                </c:pt>
                <c:pt idx="62">
                  <c:v>45</c:v>
                </c:pt>
                <c:pt idx="63">
                  <c:v>45</c:v>
                </c:pt>
                <c:pt idx="64">
                  <c:v>50</c:v>
                </c:pt>
                <c:pt idx="65">
                  <c:v>50</c:v>
                </c:pt>
                <c:pt idx="66">
                  <c:v>50</c:v>
                </c:pt>
                <c:pt idx="67">
                  <c:v>50</c:v>
                </c:pt>
                <c:pt idx="68">
                  <c:v>50</c:v>
                </c:pt>
                <c:pt idx="69">
                  <c:v>50</c:v>
                </c:pt>
                <c:pt idx="70">
                  <c:v>45</c:v>
                </c:pt>
                <c:pt idx="71">
                  <c:v>45</c:v>
                </c:pt>
                <c:pt idx="72">
                  <c:v>55</c:v>
                </c:pt>
                <c:pt idx="73">
                  <c:v>60</c:v>
                </c:pt>
                <c:pt idx="74">
                  <c:v>60</c:v>
                </c:pt>
                <c:pt idx="75">
                  <c:v>60</c:v>
                </c:pt>
                <c:pt idx="76">
                  <c:v>60</c:v>
                </c:pt>
                <c:pt idx="77">
                  <c:v>60</c:v>
                </c:pt>
                <c:pt idx="78">
                  <c:v>60</c:v>
                </c:pt>
                <c:pt idx="79">
                  <c:v>60</c:v>
                </c:pt>
                <c:pt idx="80">
                  <c:v>60</c:v>
                </c:pt>
                <c:pt idx="81">
                  <c:v>60</c:v>
                </c:pt>
                <c:pt idx="82">
                  <c:v>60</c:v>
                </c:pt>
                <c:pt idx="83">
                  <c:v>62</c:v>
                </c:pt>
                <c:pt idx="84">
                  <c:v>62</c:v>
                </c:pt>
                <c:pt idx="85">
                  <c:v>62</c:v>
                </c:pt>
                <c:pt idx="86">
                  <c:v>62</c:v>
                </c:pt>
                <c:pt idx="87">
                  <c:v>62</c:v>
                </c:pt>
                <c:pt idx="88">
                  <c:v>62</c:v>
                </c:pt>
                <c:pt idx="89">
                  <c:v>62</c:v>
                </c:pt>
                <c:pt idx="90">
                  <c:v>62</c:v>
                </c:pt>
                <c:pt idx="91">
                  <c:v>35</c:v>
                </c:pt>
                <c:pt idx="92">
                  <c:v>35</c:v>
                </c:pt>
                <c:pt idx="93">
                  <c:v>35</c:v>
                </c:pt>
                <c:pt idx="94">
                  <c:v>35</c:v>
                </c:pt>
                <c:pt idx="95">
                  <c:v>35</c:v>
                </c:pt>
                <c:pt idx="96">
                  <c:v>35</c:v>
                </c:pt>
                <c:pt idx="97">
                  <c:v>35</c:v>
                </c:pt>
                <c:pt idx="98">
                  <c:v>35</c:v>
                </c:pt>
                <c:pt idx="99">
                  <c:v>35</c:v>
                </c:pt>
                <c:pt idx="100">
                  <c:v>35</c:v>
                </c:pt>
                <c:pt idx="101">
                  <c:v>35</c:v>
                </c:pt>
                <c:pt idx="102">
                  <c:v>35</c:v>
                </c:pt>
                <c:pt idx="103">
                  <c:v>35</c:v>
                </c:pt>
                <c:pt idx="104">
                  <c:v>37</c:v>
                </c:pt>
                <c:pt idx="105">
                  <c:v>66</c:v>
                </c:pt>
                <c:pt idx="106">
                  <c:v>66</c:v>
                </c:pt>
                <c:pt idx="107">
                  <c:v>66</c:v>
                </c:pt>
                <c:pt idx="108">
                  <c:v>66</c:v>
                </c:pt>
                <c:pt idx="109">
                  <c:v>66</c:v>
                </c:pt>
                <c:pt idx="110">
                  <c:v>66</c:v>
                </c:pt>
                <c:pt idx="111">
                  <c:v>66</c:v>
                </c:pt>
                <c:pt idx="112">
                  <c:v>66</c:v>
                </c:pt>
                <c:pt idx="113">
                  <c:v>66</c:v>
                </c:pt>
                <c:pt idx="114">
                  <c:v>48</c:v>
                </c:pt>
                <c:pt idx="115">
                  <c:v>48</c:v>
                </c:pt>
                <c:pt idx="116">
                  <c:v>48</c:v>
                </c:pt>
                <c:pt idx="117">
                  <c:v>48</c:v>
                </c:pt>
                <c:pt idx="118">
                  <c:v>60</c:v>
                </c:pt>
                <c:pt idx="119">
                  <c:v>60</c:v>
                </c:pt>
                <c:pt idx="120">
                  <c:v>60</c:v>
                </c:pt>
                <c:pt idx="121">
                  <c:v>60</c:v>
                </c:pt>
                <c:pt idx="122">
                  <c:v>60</c:v>
                </c:pt>
                <c:pt idx="123">
                  <c:v>60</c:v>
                </c:pt>
                <c:pt idx="124">
                  <c:v>60</c:v>
                </c:pt>
                <c:pt idx="125">
                  <c:v>80</c:v>
                </c:pt>
                <c:pt idx="126">
                  <c:v>80</c:v>
                </c:pt>
                <c:pt idx="127">
                  <c:v>63</c:v>
                </c:pt>
                <c:pt idx="128">
                  <c:v>63</c:v>
                </c:pt>
                <c:pt idx="129">
                  <c:v>63</c:v>
                </c:pt>
                <c:pt idx="130">
                  <c:v>63</c:v>
                </c:pt>
                <c:pt idx="131">
                  <c:v>55</c:v>
                </c:pt>
                <c:pt idx="132">
                  <c:v>55</c:v>
                </c:pt>
                <c:pt idx="133">
                  <c:v>55</c:v>
                </c:pt>
                <c:pt idx="134">
                  <c:v>55</c:v>
                </c:pt>
                <c:pt idx="135">
                  <c:v>55</c:v>
                </c:pt>
                <c:pt idx="136">
                  <c:v>55</c:v>
                </c:pt>
                <c:pt idx="137">
                  <c:v>55</c:v>
                </c:pt>
                <c:pt idx="138">
                  <c:v>55</c:v>
                </c:pt>
                <c:pt idx="139">
                  <c:v>55</c:v>
                </c:pt>
                <c:pt idx="140">
                  <c:v>55</c:v>
                </c:pt>
                <c:pt idx="141">
                  <c:v>55</c:v>
                </c:pt>
                <c:pt idx="142">
                  <c:v>55</c:v>
                </c:pt>
                <c:pt idx="143">
                  <c:v>55</c:v>
                </c:pt>
                <c:pt idx="144">
                  <c:v>55</c:v>
                </c:pt>
                <c:pt idx="145">
                  <c:v>43</c:v>
                </c:pt>
                <c:pt idx="146">
                  <c:v>45</c:v>
                </c:pt>
                <c:pt idx="147">
                  <c:v>45</c:v>
                </c:pt>
                <c:pt idx="148">
                  <c:v>45</c:v>
                </c:pt>
                <c:pt idx="149">
                  <c:v>45</c:v>
                </c:pt>
                <c:pt idx="150">
                  <c:v>45</c:v>
                </c:pt>
                <c:pt idx="151">
                  <c:v>45</c:v>
                </c:pt>
                <c:pt idx="152">
                  <c:v>45</c:v>
                </c:pt>
                <c:pt idx="153">
                  <c:v>45</c:v>
                </c:pt>
                <c:pt idx="154">
                  <c:v>45</c:v>
                </c:pt>
                <c:pt idx="155">
                  <c:v>45</c:v>
                </c:pt>
                <c:pt idx="156">
                  <c:v>45</c:v>
                </c:pt>
                <c:pt idx="157">
                  <c:v>45</c:v>
                </c:pt>
                <c:pt idx="158">
                  <c:v>45</c:v>
                </c:pt>
                <c:pt idx="159">
                  <c:v>45</c:v>
                </c:pt>
                <c:pt idx="160">
                  <c:v>45</c:v>
                </c:pt>
                <c:pt idx="161">
                  <c:v>45</c:v>
                </c:pt>
                <c:pt idx="162">
                  <c:v>45</c:v>
                </c:pt>
                <c:pt idx="163">
                  <c:v>45</c:v>
                </c:pt>
                <c:pt idx="164">
                  <c:v>35</c:v>
                </c:pt>
                <c:pt idx="165">
                  <c:v>36</c:v>
                </c:pt>
                <c:pt idx="166">
                  <c:v>60</c:v>
                </c:pt>
                <c:pt idx="167">
                  <c:v>60</c:v>
                </c:pt>
                <c:pt idx="168">
                  <c:v>60</c:v>
                </c:pt>
                <c:pt idx="170">
                  <c:v>60</c:v>
                </c:pt>
                <c:pt idx="171">
                  <c:v>60</c:v>
                </c:pt>
                <c:pt idx="172">
                  <c:v>24</c:v>
                </c:pt>
                <c:pt idx="173">
                  <c:v>24</c:v>
                </c:pt>
                <c:pt idx="174">
                  <c:v>24</c:v>
                </c:pt>
                <c:pt idx="175">
                  <c:v>24</c:v>
                </c:pt>
                <c:pt idx="176">
                  <c:v>24</c:v>
                </c:pt>
                <c:pt idx="177">
                  <c:v>60.9</c:v>
                </c:pt>
                <c:pt idx="178">
                  <c:v>55</c:v>
                </c:pt>
                <c:pt idx="179">
                  <c:v>55</c:v>
                </c:pt>
                <c:pt idx="180">
                  <c:v>55</c:v>
                </c:pt>
                <c:pt idx="181">
                  <c:v>55</c:v>
                </c:pt>
                <c:pt idx="182">
                  <c:v>60</c:v>
                </c:pt>
                <c:pt idx="183">
                  <c:v>52</c:v>
                </c:pt>
                <c:pt idx="184">
                  <c:v>50</c:v>
                </c:pt>
                <c:pt idx="185">
                  <c:v>50</c:v>
                </c:pt>
                <c:pt idx="186">
                  <c:v>50</c:v>
                </c:pt>
                <c:pt idx="187">
                  <c:v>50</c:v>
                </c:pt>
                <c:pt idx="188">
                  <c:v>50</c:v>
                </c:pt>
                <c:pt idx="189">
                  <c:v>50</c:v>
                </c:pt>
                <c:pt idx="190">
                  <c:v>50</c:v>
                </c:pt>
                <c:pt idx="191">
                  <c:v>87</c:v>
                </c:pt>
                <c:pt idx="192">
                  <c:v>93</c:v>
                </c:pt>
                <c:pt idx="193">
                  <c:v>28</c:v>
                </c:pt>
                <c:pt idx="194">
                  <c:v>28</c:v>
                </c:pt>
                <c:pt idx="195">
                  <c:v>28</c:v>
                </c:pt>
                <c:pt idx="196">
                  <c:v>28</c:v>
                </c:pt>
                <c:pt idx="197">
                  <c:v>28</c:v>
                </c:pt>
                <c:pt idx="198">
                  <c:v>28</c:v>
                </c:pt>
                <c:pt idx="199">
                  <c:v>28</c:v>
                </c:pt>
                <c:pt idx="200">
                  <c:v>28</c:v>
                </c:pt>
                <c:pt idx="201">
                  <c:v>28</c:v>
                </c:pt>
                <c:pt idx="202">
                  <c:v>28</c:v>
                </c:pt>
                <c:pt idx="203">
                  <c:v>28</c:v>
                </c:pt>
                <c:pt idx="204">
                  <c:v>28</c:v>
                </c:pt>
                <c:pt idx="205">
                  <c:v>35</c:v>
                </c:pt>
                <c:pt idx="206">
                  <c:v>35</c:v>
                </c:pt>
                <c:pt idx="207">
                  <c:v>35</c:v>
                </c:pt>
                <c:pt idx="208">
                  <c:v>35</c:v>
                </c:pt>
                <c:pt idx="209">
                  <c:v>35</c:v>
                </c:pt>
                <c:pt idx="210">
                  <c:v>35</c:v>
                </c:pt>
                <c:pt idx="211">
                  <c:v>35</c:v>
                </c:pt>
                <c:pt idx="212">
                  <c:v>35</c:v>
                </c:pt>
                <c:pt idx="213">
                  <c:v>35</c:v>
                </c:pt>
                <c:pt idx="214">
                  <c:v>35</c:v>
                </c:pt>
                <c:pt idx="215">
                  <c:v>35</c:v>
                </c:pt>
                <c:pt idx="216">
                  <c:v>35</c:v>
                </c:pt>
                <c:pt idx="217">
                  <c:v>35</c:v>
                </c:pt>
                <c:pt idx="218">
                  <c:v>35</c:v>
                </c:pt>
                <c:pt idx="219">
                  <c:v>35</c:v>
                </c:pt>
                <c:pt idx="220">
                  <c:v>35</c:v>
                </c:pt>
                <c:pt idx="221">
                  <c:v>35</c:v>
                </c:pt>
                <c:pt idx="222">
                  <c:v>35</c:v>
                </c:pt>
                <c:pt idx="223">
                  <c:v>35</c:v>
                </c:pt>
                <c:pt idx="224">
                  <c:v>35</c:v>
                </c:pt>
                <c:pt idx="225">
                  <c:v>35</c:v>
                </c:pt>
                <c:pt idx="226">
                  <c:v>35</c:v>
                </c:pt>
                <c:pt idx="227">
                  <c:v>66</c:v>
                </c:pt>
                <c:pt idx="228">
                  <c:v>66</c:v>
                </c:pt>
                <c:pt idx="229">
                  <c:v>66</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55</c:v>
                </c:pt>
                <c:pt idx="245">
                  <c:v>55</c:v>
                </c:pt>
                <c:pt idx="246">
                  <c:v>32</c:v>
                </c:pt>
                <c:pt idx="247">
                  <c:v>32</c:v>
                </c:pt>
                <c:pt idx="248">
                  <c:v>32</c:v>
                </c:pt>
                <c:pt idx="249">
                  <c:v>32</c:v>
                </c:pt>
                <c:pt idx="250">
                  <c:v>32</c:v>
                </c:pt>
                <c:pt idx="251">
                  <c:v>32</c:v>
                </c:pt>
                <c:pt idx="252">
                  <c:v>32</c:v>
                </c:pt>
                <c:pt idx="253">
                  <c:v>40</c:v>
                </c:pt>
                <c:pt idx="254">
                  <c:v>40</c:v>
                </c:pt>
                <c:pt idx="255">
                  <c:v>40</c:v>
                </c:pt>
                <c:pt idx="256">
                  <c:v>40</c:v>
                </c:pt>
                <c:pt idx="257">
                  <c:v>60</c:v>
                </c:pt>
                <c:pt idx="258">
                  <c:v>60</c:v>
                </c:pt>
                <c:pt idx="259">
                  <c:v>60</c:v>
                </c:pt>
                <c:pt idx="261">
                  <c:v>60</c:v>
                </c:pt>
                <c:pt idx="262">
                  <c:v>60</c:v>
                </c:pt>
                <c:pt idx="264">
                  <c:v>40</c:v>
                </c:pt>
                <c:pt idx="265">
                  <c:v>40</c:v>
                </c:pt>
                <c:pt idx="266">
                  <c:v>43</c:v>
                </c:pt>
                <c:pt idx="267">
                  <c:v>43</c:v>
                </c:pt>
                <c:pt idx="268">
                  <c:v>43</c:v>
                </c:pt>
                <c:pt idx="269">
                  <c:v>43</c:v>
                </c:pt>
                <c:pt idx="270">
                  <c:v>37</c:v>
                </c:pt>
                <c:pt idx="271">
                  <c:v>43</c:v>
                </c:pt>
                <c:pt idx="272">
                  <c:v>43</c:v>
                </c:pt>
                <c:pt idx="273">
                  <c:v>43</c:v>
                </c:pt>
                <c:pt idx="274">
                  <c:v>43</c:v>
                </c:pt>
                <c:pt idx="275">
                  <c:v>43</c:v>
                </c:pt>
                <c:pt idx="276">
                  <c:v>80</c:v>
                </c:pt>
                <c:pt idx="277">
                  <c:v>80</c:v>
                </c:pt>
                <c:pt idx="278">
                  <c:v>80</c:v>
                </c:pt>
                <c:pt idx="279">
                  <c:v>80</c:v>
                </c:pt>
                <c:pt idx="280">
                  <c:v>80</c:v>
                </c:pt>
                <c:pt idx="281">
                  <c:v>80</c:v>
                </c:pt>
                <c:pt idx="282">
                  <c:v>80</c:v>
                </c:pt>
                <c:pt idx="283">
                  <c:v>40</c:v>
                </c:pt>
                <c:pt idx="284">
                  <c:v>45</c:v>
                </c:pt>
                <c:pt idx="285">
                  <c:v>45</c:v>
                </c:pt>
                <c:pt idx="286">
                  <c:v>45</c:v>
                </c:pt>
                <c:pt idx="287">
                  <c:v>45</c:v>
                </c:pt>
                <c:pt idx="288">
                  <c:v>45</c:v>
                </c:pt>
                <c:pt idx="289">
                  <c:v>45</c:v>
                </c:pt>
                <c:pt idx="290">
                  <c:v>45</c:v>
                </c:pt>
                <c:pt idx="291">
                  <c:v>45</c:v>
                </c:pt>
                <c:pt idx="292">
                  <c:v>45</c:v>
                </c:pt>
                <c:pt idx="293">
                  <c:v>45</c:v>
                </c:pt>
                <c:pt idx="294">
                  <c:v>45</c:v>
                </c:pt>
                <c:pt idx="295">
                  <c:v>45</c:v>
                </c:pt>
                <c:pt idx="296">
                  <c:v>45</c:v>
                </c:pt>
                <c:pt idx="297">
                  <c:v>45</c:v>
                </c:pt>
                <c:pt idx="298">
                  <c:v>45</c:v>
                </c:pt>
                <c:pt idx="299">
                  <c:v>45</c:v>
                </c:pt>
                <c:pt idx="300">
                  <c:v>45</c:v>
                </c:pt>
                <c:pt idx="301">
                  <c:v>45</c:v>
                </c:pt>
                <c:pt idx="302">
                  <c:v>45</c:v>
                </c:pt>
                <c:pt idx="303">
                  <c:v>45</c:v>
                </c:pt>
                <c:pt idx="304">
                  <c:v>80</c:v>
                </c:pt>
                <c:pt idx="305">
                  <c:v>80</c:v>
                </c:pt>
                <c:pt idx="306">
                  <c:v>80</c:v>
                </c:pt>
                <c:pt idx="307">
                  <c:v>45</c:v>
                </c:pt>
                <c:pt idx="308">
                  <c:v>45</c:v>
                </c:pt>
                <c:pt idx="309">
                  <c:v>45</c:v>
                </c:pt>
                <c:pt idx="310">
                  <c:v>45</c:v>
                </c:pt>
                <c:pt idx="311">
                  <c:v>45</c:v>
                </c:pt>
                <c:pt idx="312">
                  <c:v>45</c:v>
                </c:pt>
                <c:pt idx="313">
                  <c:v>45</c:v>
                </c:pt>
                <c:pt idx="314">
                  <c:v>45</c:v>
                </c:pt>
                <c:pt idx="315">
                  <c:v>45</c:v>
                </c:pt>
                <c:pt idx="316">
                  <c:v>45</c:v>
                </c:pt>
                <c:pt idx="317">
                  <c:v>45</c:v>
                </c:pt>
                <c:pt idx="318">
                  <c:v>45</c:v>
                </c:pt>
                <c:pt idx="319">
                  <c:v>50</c:v>
                </c:pt>
                <c:pt idx="320">
                  <c:v>50</c:v>
                </c:pt>
                <c:pt idx="321">
                  <c:v>50</c:v>
                </c:pt>
                <c:pt idx="322">
                  <c:v>50</c:v>
                </c:pt>
                <c:pt idx="323">
                  <c:v>40</c:v>
                </c:pt>
                <c:pt idx="324">
                  <c:v>40</c:v>
                </c:pt>
                <c:pt idx="325">
                  <c:v>40</c:v>
                </c:pt>
                <c:pt idx="331">
                  <c:v>42</c:v>
                </c:pt>
                <c:pt idx="332">
                  <c:v>42</c:v>
                </c:pt>
                <c:pt idx="333">
                  <c:v>37</c:v>
                </c:pt>
                <c:pt idx="334">
                  <c:v>37</c:v>
                </c:pt>
                <c:pt idx="335">
                  <c:v>37</c:v>
                </c:pt>
                <c:pt idx="336">
                  <c:v>37</c:v>
                </c:pt>
                <c:pt idx="337">
                  <c:v>37</c:v>
                </c:pt>
                <c:pt idx="338">
                  <c:v>37</c:v>
                </c:pt>
                <c:pt idx="339">
                  <c:v>37</c:v>
                </c:pt>
                <c:pt idx="340">
                  <c:v>37</c:v>
                </c:pt>
                <c:pt idx="341">
                  <c:v>37</c:v>
                </c:pt>
                <c:pt idx="342">
                  <c:v>37</c:v>
                </c:pt>
                <c:pt idx="343">
                  <c:v>37</c:v>
                </c:pt>
                <c:pt idx="344">
                  <c:v>37</c:v>
                </c:pt>
                <c:pt idx="345">
                  <c:v>37</c:v>
                </c:pt>
                <c:pt idx="346">
                  <c:v>37</c:v>
                </c:pt>
                <c:pt idx="347">
                  <c:v>50</c:v>
                </c:pt>
                <c:pt idx="348">
                  <c:v>50</c:v>
                </c:pt>
                <c:pt idx="349">
                  <c:v>50</c:v>
                </c:pt>
                <c:pt idx="350">
                  <c:v>50</c:v>
                </c:pt>
                <c:pt idx="351">
                  <c:v>50</c:v>
                </c:pt>
                <c:pt idx="352">
                  <c:v>50</c:v>
                </c:pt>
                <c:pt idx="353">
                  <c:v>50</c:v>
                </c:pt>
                <c:pt idx="354">
                  <c:v>50</c:v>
                </c:pt>
                <c:pt idx="355">
                  <c:v>50</c:v>
                </c:pt>
                <c:pt idx="356">
                  <c:v>55</c:v>
                </c:pt>
                <c:pt idx="357">
                  <c:v>55</c:v>
                </c:pt>
                <c:pt idx="358">
                  <c:v>55</c:v>
                </c:pt>
                <c:pt idx="359">
                  <c:v>55</c:v>
                </c:pt>
                <c:pt idx="360">
                  <c:v>55</c:v>
                </c:pt>
                <c:pt idx="361">
                  <c:v>55</c:v>
                </c:pt>
                <c:pt idx="362">
                  <c:v>55</c:v>
                </c:pt>
                <c:pt idx="363">
                  <c:v>55</c:v>
                </c:pt>
                <c:pt idx="364">
                  <c:v>55</c:v>
                </c:pt>
                <c:pt idx="365">
                  <c:v>55</c:v>
                </c:pt>
                <c:pt idx="366">
                  <c:v>55</c:v>
                </c:pt>
                <c:pt idx="367">
                  <c:v>55</c:v>
                </c:pt>
                <c:pt idx="368">
                  <c:v>55</c:v>
                </c:pt>
                <c:pt idx="369">
                  <c:v>55</c:v>
                </c:pt>
                <c:pt idx="370">
                  <c:v>55</c:v>
                </c:pt>
                <c:pt idx="371">
                  <c:v>55</c:v>
                </c:pt>
                <c:pt idx="372">
                  <c:v>55</c:v>
                </c:pt>
                <c:pt idx="373">
                  <c:v>55</c:v>
                </c:pt>
                <c:pt idx="374">
                  <c:v>55</c:v>
                </c:pt>
                <c:pt idx="375">
                  <c:v>55</c:v>
                </c:pt>
                <c:pt idx="376">
                  <c:v>55</c:v>
                </c:pt>
                <c:pt idx="377">
                  <c:v>43</c:v>
                </c:pt>
                <c:pt idx="378">
                  <c:v>43</c:v>
                </c:pt>
                <c:pt idx="379">
                  <c:v>43</c:v>
                </c:pt>
                <c:pt idx="380">
                  <c:v>43</c:v>
                </c:pt>
                <c:pt idx="381">
                  <c:v>43</c:v>
                </c:pt>
                <c:pt idx="382">
                  <c:v>43</c:v>
                </c:pt>
                <c:pt idx="383">
                  <c:v>43</c:v>
                </c:pt>
                <c:pt idx="384">
                  <c:v>43</c:v>
                </c:pt>
                <c:pt idx="385">
                  <c:v>43</c:v>
                </c:pt>
                <c:pt idx="386">
                  <c:v>43</c:v>
                </c:pt>
                <c:pt idx="387">
                  <c:v>35</c:v>
                </c:pt>
                <c:pt idx="388">
                  <c:v>35</c:v>
                </c:pt>
                <c:pt idx="389">
                  <c:v>35</c:v>
                </c:pt>
                <c:pt idx="390">
                  <c:v>35</c:v>
                </c:pt>
                <c:pt idx="391">
                  <c:v>35</c:v>
                </c:pt>
                <c:pt idx="392">
                  <c:v>35</c:v>
                </c:pt>
                <c:pt idx="393">
                  <c:v>35</c:v>
                </c:pt>
                <c:pt idx="394">
                  <c:v>35</c:v>
                </c:pt>
                <c:pt idx="395">
                  <c:v>35</c:v>
                </c:pt>
                <c:pt idx="396">
                  <c:v>35</c:v>
                </c:pt>
                <c:pt idx="397">
                  <c:v>35</c:v>
                </c:pt>
                <c:pt idx="398">
                  <c:v>35</c:v>
                </c:pt>
                <c:pt idx="399">
                  <c:v>35</c:v>
                </c:pt>
                <c:pt idx="400">
                  <c:v>35</c:v>
                </c:pt>
                <c:pt idx="401">
                  <c:v>35</c:v>
                </c:pt>
                <c:pt idx="402">
                  <c:v>35</c:v>
                </c:pt>
                <c:pt idx="403">
                  <c:v>35</c:v>
                </c:pt>
                <c:pt idx="404">
                  <c:v>35</c:v>
                </c:pt>
                <c:pt idx="405">
                  <c:v>35</c:v>
                </c:pt>
                <c:pt idx="406">
                  <c:v>44</c:v>
                </c:pt>
                <c:pt idx="407">
                  <c:v>44</c:v>
                </c:pt>
                <c:pt idx="408">
                  <c:v>44</c:v>
                </c:pt>
                <c:pt idx="409">
                  <c:v>44</c:v>
                </c:pt>
                <c:pt idx="410">
                  <c:v>44</c:v>
                </c:pt>
                <c:pt idx="411">
                  <c:v>44</c:v>
                </c:pt>
                <c:pt idx="412">
                  <c:v>44</c:v>
                </c:pt>
                <c:pt idx="413">
                  <c:v>44</c:v>
                </c:pt>
                <c:pt idx="414">
                  <c:v>60</c:v>
                </c:pt>
                <c:pt idx="415">
                  <c:v>60</c:v>
                </c:pt>
                <c:pt idx="416">
                  <c:v>60</c:v>
                </c:pt>
                <c:pt idx="417">
                  <c:v>60</c:v>
                </c:pt>
                <c:pt idx="418">
                  <c:v>60</c:v>
                </c:pt>
                <c:pt idx="419">
                  <c:v>60</c:v>
                </c:pt>
                <c:pt idx="420">
                  <c:v>60</c:v>
                </c:pt>
                <c:pt idx="421">
                  <c:v>60</c:v>
                </c:pt>
                <c:pt idx="422">
                  <c:v>60</c:v>
                </c:pt>
                <c:pt idx="423">
                  <c:v>60</c:v>
                </c:pt>
                <c:pt idx="424">
                  <c:v>60</c:v>
                </c:pt>
                <c:pt idx="425">
                  <c:v>37</c:v>
                </c:pt>
                <c:pt idx="426">
                  <c:v>37</c:v>
                </c:pt>
                <c:pt idx="427">
                  <c:v>37</c:v>
                </c:pt>
                <c:pt idx="428">
                  <c:v>37</c:v>
                </c:pt>
                <c:pt idx="429">
                  <c:v>37</c:v>
                </c:pt>
                <c:pt idx="430">
                  <c:v>37</c:v>
                </c:pt>
                <c:pt idx="431">
                  <c:v>37</c:v>
                </c:pt>
                <c:pt idx="432">
                  <c:v>37</c:v>
                </c:pt>
                <c:pt idx="433">
                  <c:v>37</c:v>
                </c:pt>
                <c:pt idx="434">
                  <c:v>37</c:v>
                </c:pt>
                <c:pt idx="435">
                  <c:v>37</c:v>
                </c:pt>
                <c:pt idx="436">
                  <c:v>37</c:v>
                </c:pt>
                <c:pt idx="437">
                  <c:v>37</c:v>
                </c:pt>
                <c:pt idx="438">
                  <c:v>37</c:v>
                </c:pt>
                <c:pt idx="439">
                  <c:v>45</c:v>
                </c:pt>
                <c:pt idx="440">
                  <c:v>45</c:v>
                </c:pt>
                <c:pt idx="441">
                  <c:v>45</c:v>
                </c:pt>
                <c:pt idx="442">
                  <c:v>45</c:v>
                </c:pt>
                <c:pt idx="443">
                  <c:v>45</c:v>
                </c:pt>
                <c:pt idx="444">
                  <c:v>35</c:v>
                </c:pt>
                <c:pt idx="445">
                  <c:v>35</c:v>
                </c:pt>
                <c:pt idx="446">
                  <c:v>35</c:v>
                </c:pt>
                <c:pt idx="447">
                  <c:v>35</c:v>
                </c:pt>
                <c:pt idx="448">
                  <c:v>35</c:v>
                </c:pt>
                <c:pt idx="449">
                  <c:v>35</c:v>
                </c:pt>
                <c:pt idx="450">
                  <c:v>35</c:v>
                </c:pt>
                <c:pt idx="451">
                  <c:v>78</c:v>
                </c:pt>
                <c:pt idx="452">
                  <c:v>78</c:v>
                </c:pt>
                <c:pt idx="453">
                  <c:v>78</c:v>
                </c:pt>
                <c:pt idx="454">
                  <c:v>70</c:v>
                </c:pt>
                <c:pt idx="455">
                  <c:v>70</c:v>
                </c:pt>
                <c:pt idx="456">
                  <c:v>70</c:v>
                </c:pt>
                <c:pt idx="457">
                  <c:v>70</c:v>
                </c:pt>
              </c:numCache>
            </c:numRef>
          </c:yVal>
          <c:smooth val="0"/>
          <c:extLst>
            <c:ext xmlns:c16="http://schemas.microsoft.com/office/drawing/2014/chart" uri="{C3380CC4-5D6E-409C-BE32-E72D297353CC}">
              <c16:uniqueId val="{00000000-4E97-4E6A-A318-BC8D0ECEF8D9}"/>
            </c:ext>
          </c:extLst>
        </c:ser>
        <c:dLbls>
          <c:showLegendKey val="0"/>
          <c:showVal val="0"/>
          <c:showCatName val="0"/>
          <c:showSerName val="0"/>
          <c:showPercent val="0"/>
          <c:showBubbleSize val="0"/>
        </c:dLbls>
        <c:axId val="-620866560"/>
        <c:axId val="-620867104"/>
      </c:scatterChart>
      <c:valAx>
        <c:axId val="-620866560"/>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0867104"/>
        <c:crosses val="autoZero"/>
        <c:crossBetween val="midCat"/>
      </c:valAx>
      <c:valAx>
        <c:axId val="-620867104"/>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2086656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[p7t2.xlsx]P2Task5!PivotTable57</c:name>
    <c:fmtId val="4"/>
  </c:pivotSource>
  <c:chart>
    <c:autoTitleDeleted val="1"/>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2"/>
            </a:solidFill>
            <a:miter lim="800000"/>
          </a:ln>
          <a:effectLst>
            <a:glow rad="63500">
              <a:schemeClr val="accent2">
                <a:satMod val="175000"/>
                <a:alpha val="25000"/>
              </a:schemeClr>
            </a:glow>
          </a:effectLst>
        </c:spPr>
        <c:marker>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pivotFmt>
      <c:pivotFmt>
        <c:idx val="3"/>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4"/>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5"/>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6"/>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7"/>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8"/>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9"/>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
        <c:idx val="10"/>
        <c:spPr>
          <a:noFill/>
          <a:ln w="9525" cap="flat" cmpd="sng" algn="ctr">
            <a:solidFill>
              <a:schemeClr val="accent2"/>
            </a:solidFill>
            <a:miter lim="800000"/>
          </a:ln>
          <a:effectLst>
            <a:glow rad="63500">
              <a:schemeClr val="accent2">
                <a:satMod val="175000"/>
                <a:alpha val="25000"/>
              </a:schemeClr>
            </a:glow>
          </a:effectLst>
        </c:spPr>
        <c:marker>
          <c:symbol val="none"/>
        </c:marker>
      </c:pivotFmt>
    </c:pivotFmts>
    <c:plotArea>
      <c:layout/>
      <c:barChart>
        <c:barDir val="col"/>
        <c:grouping val="clustered"/>
        <c:varyColors val="0"/>
        <c:ser>
          <c:idx val="0"/>
          <c:order val="0"/>
          <c:tx>
            <c:strRef>
              <c:f>P2Task5!$C$3</c:f>
              <c:strCache>
                <c:ptCount val="1"/>
                <c:pt idx="0">
                  <c:v>Count of City_Mileage_km_litre</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multiLvlStrRef>
              <c:f>P2Task5!$A$4:$B$24</c:f>
              <c:multiLvlStrCache>
                <c:ptCount val="21"/>
                <c:lvl>
                  <c:pt idx="0">
                    <c:v>Diesel</c:v>
                  </c:pt>
                  <c:pt idx="1">
                    <c:v>Petrol</c:v>
                  </c:pt>
                  <c:pt idx="2">
                    <c:v>Diesel</c:v>
                  </c:pt>
                  <c:pt idx="3">
                    <c:v>Petrol</c:v>
                  </c:pt>
                  <c:pt idx="4">
                    <c:v>Petrol</c:v>
                  </c:pt>
                  <c:pt idx="5">
                    <c:v>Diesel</c:v>
                  </c:pt>
                  <c:pt idx="6">
                    <c:v>Diesel</c:v>
                  </c:pt>
                  <c:pt idx="7">
                    <c:v>Petrol</c:v>
                  </c:pt>
                  <c:pt idx="8">
                    <c:v>Diesel</c:v>
                  </c:pt>
                  <c:pt idx="9">
                    <c:v>Petrol</c:v>
                  </c:pt>
                  <c:pt idx="10">
                    <c:v>Diesel</c:v>
                  </c:pt>
                  <c:pt idx="11">
                    <c:v>Petrol</c:v>
                  </c:pt>
                  <c:pt idx="12">
                    <c:v>Petrol</c:v>
                  </c:pt>
                  <c:pt idx="13">
                    <c:v>Diesel</c:v>
                  </c:pt>
                  <c:pt idx="14">
                    <c:v>Petrol</c:v>
                  </c:pt>
                  <c:pt idx="15">
                    <c:v>Diesel</c:v>
                  </c:pt>
                  <c:pt idx="16">
                    <c:v>Diesel</c:v>
                  </c:pt>
                  <c:pt idx="17">
                    <c:v>Petrol</c:v>
                  </c:pt>
                  <c:pt idx="18">
                    <c:v>Hybrid</c:v>
                  </c:pt>
                  <c:pt idx="19">
                    <c:v>Diesel</c:v>
                  </c:pt>
                  <c:pt idx="20">
                    <c:v>Petrol</c:v>
                  </c:pt>
                </c:lvl>
                <c:lvl>
                  <c:pt idx="0">
                    <c:v>Bmw</c:v>
                  </c:pt>
                  <c:pt idx="2">
                    <c:v>Ford</c:v>
                  </c:pt>
                  <c:pt idx="4">
                    <c:v>Hyundai</c:v>
                  </c:pt>
                  <c:pt idx="6">
                    <c:v>Mahindra</c:v>
                  </c:pt>
                  <c:pt idx="8">
                    <c:v>Renault</c:v>
                  </c:pt>
                  <c:pt idx="10">
                    <c:v>Skoda</c:v>
                  </c:pt>
                  <c:pt idx="12">
                    <c:v>Suzuki</c:v>
                  </c:pt>
                  <c:pt idx="14">
                    <c:v>Tata</c:v>
                  </c:pt>
                  <c:pt idx="16">
                    <c:v>Toyota</c:v>
                  </c:pt>
                  <c:pt idx="19">
                    <c:v>Volkswagen</c:v>
                  </c:pt>
                </c:lvl>
              </c:multiLvlStrCache>
            </c:multiLvlStrRef>
          </c:cat>
          <c:val>
            <c:numRef>
              <c:f>P2Task5!$C$4:$C$24</c:f>
              <c:numCache>
                <c:formatCode>General</c:formatCode>
                <c:ptCount val="21"/>
                <c:pt idx="0">
                  <c:v>10</c:v>
                </c:pt>
                <c:pt idx="1">
                  <c:v>4</c:v>
                </c:pt>
                <c:pt idx="2">
                  <c:v>3</c:v>
                </c:pt>
                <c:pt idx="3">
                  <c:v>1</c:v>
                </c:pt>
                <c:pt idx="4">
                  <c:v>24</c:v>
                </c:pt>
                <c:pt idx="5">
                  <c:v>15</c:v>
                </c:pt>
                <c:pt idx="6">
                  <c:v>46</c:v>
                </c:pt>
                <c:pt idx="7">
                  <c:v>11</c:v>
                </c:pt>
                <c:pt idx="8">
                  <c:v>6</c:v>
                </c:pt>
                <c:pt idx="9">
                  <c:v>3</c:v>
                </c:pt>
                <c:pt idx="10">
                  <c:v>16</c:v>
                </c:pt>
                <c:pt idx="11">
                  <c:v>14</c:v>
                </c:pt>
                <c:pt idx="12">
                  <c:v>34</c:v>
                </c:pt>
                <c:pt idx="13">
                  <c:v>10</c:v>
                </c:pt>
                <c:pt idx="14">
                  <c:v>17</c:v>
                </c:pt>
                <c:pt idx="15">
                  <c:v>16</c:v>
                </c:pt>
                <c:pt idx="16">
                  <c:v>24</c:v>
                </c:pt>
                <c:pt idx="17">
                  <c:v>15</c:v>
                </c:pt>
                <c:pt idx="18">
                  <c:v>1</c:v>
                </c:pt>
                <c:pt idx="19">
                  <c:v>10</c:v>
                </c:pt>
                <c:pt idx="20">
                  <c:v>5</c:v>
                </c:pt>
              </c:numCache>
            </c:numRef>
          </c:val>
          <c:extLst>
            <c:ext xmlns:c16="http://schemas.microsoft.com/office/drawing/2014/chart" uri="{C3380CC4-5D6E-409C-BE32-E72D297353CC}">
              <c16:uniqueId val="{00000000-5BEA-4661-AB00-235EC95352FA}"/>
            </c:ext>
          </c:extLst>
        </c:ser>
        <c:ser>
          <c:idx val="1"/>
          <c:order val="1"/>
          <c:tx>
            <c:strRef>
              <c:f>P2Task5!$D$3</c:f>
              <c:strCache>
                <c:ptCount val="1"/>
                <c:pt idx="0">
                  <c:v>Count of Highway_Mileage_km_litre</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multiLvlStrRef>
              <c:f>P2Task5!$A$4:$B$24</c:f>
              <c:multiLvlStrCache>
                <c:ptCount val="21"/>
                <c:lvl>
                  <c:pt idx="0">
                    <c:v>Diesel</c:v>
                  </c:pt>
                  <c:pt idx="1">
                    <c:v>Petrol</c:v>
                  </c:pt>
                  <c:pt idx="2">
                    <c:v>Diesel</c:v>
                  </c:pt>
                  <c:pt idx="3">
                    <c:v>Petrol</c:v>
                  </c:pt>
                  <c:pt idx="4">
                    <c:v>Petrol</c:v>
                  </c:pt>
                  <c:pt idx="5">
                    <c:v>Diesel</c:v>
                  </c:pt>
                  <c:pt idx="6">
                    <c:v>Diesel</c:v>
                  </c:pt>
                  <c:pt idx="7">
                    <c:v>Petrol</c:v>
                  </c:pt>
                  <c:pt idx="8">
                    <c:v>Diesel</c:v>
                  </c:pt>
                  <c:pt idx="9">
                    <c:v>Petrol</c:v>
                  </c:pt>
                  <c:pt idx="10">
                    <c:v>Diesel</c:v>
                  </c:pt>
                  <c:pt idx="11">
                    <c:v>Petrol</c:v>
                  </c:pt>
                  <c:pt idx="12">
                    <c:v>Petrol</c:v>
                  </c:pt>
                  <c:pt idx="13">
                    <c:v>Diesel</c:v>
                  </c:pt>
                  <c:pt idx="14">
                    <c:v>Petrol</c:v>
                  </c:pt>
                  <c:pt idx="15">
                    <c:v>Diesel</c:v>
                  </c:pt>
                  <c:pt idx="16">
                    <c:v>Diesel</c:v>
                  </c:pt>
                  <c:pt idx="17">
                    <c:v>Petrol</c:v>
                  </c:pt>
                  <c:pt idx="18">
                    <c:v>Hybrid</c:v>
                  </c:pt>
                  <c:pt idx="19">
                    <c:v>Diesel</c:v>
                  </c:pt>
                  <c:pt idx="20">
                    <c:v>Petrol</c:v>
                  </c:pt>
                </c:lvl>
                <c:lvl>
                  <c:pt idx="0">
                    <c:v>Bmw</c:v>
                  </c:pt>
                  <c:pt idx="2">
                    <c:v>Ford</c:v>
                  </c:pt>
                  <c:pt idx="4">
                    <c:v>Hyundai</c:v>
                  </c:pt>
                  <c:pt idx="6">
                    <c:v>Mahindra</c:v>
                  </c:pt>
                  <c:pt idx="8">
                    <c:v>Renault</c:v>
                  </c:pt>
                  <c:pt idx="10">
                    <c:v>Skoda</c:v>
                  </c:pt>
                  <c:pt idx="12">
                    <c:v>Suzuki</c:v>
                  </c:pt>
                  <c:pt idx="14">
                    <c:v>Tata</c:v>
                  </c:pt>
                  <c:pt idx="16">
                    <c:v>Toyota</c:v>
                  </c:pt>
                  <c:pt idx="19">
                    <c:v>Volkswagen</c:v>
                  </c:pt>
                </c:lvl>
              </c:multiLvlStrCache>
            </c:multiLvlStrRef>
          </c:cat>
          <c:val>
            <c:numRef>
              <c:f>P2Task5!$D$4:$D$24</c:f>
              <c:numCache>
                <c:formatCode>General</c:formatCode>
                <c:ptCount val="21"/>
                <c:pt idx="0">
                  <c:v>10</c:v>
                </c:pt>
                <c:pt idx="1">
                  <c:v>4</c:v>
                </c:pt>
                <c:pt idx="2">
                  <c:v>3</c:v>
                </c:pt>
                <c:pt idx="3">
                  <c:v>1</c:v>
                </c:pt>
                <c:pt idx="4">
                  <c:v>24</c:v>
                </c:pt>
                <c:pt idx="5">
                  <c:v>15</c:v>
                </c:pt>
                <c:pt idx="6">
                  <c:v>46</c:v>
                </c:pt>
                <c:pt idx="7">
                  <c:v>11</c:v>
                </c:pt>
                <c:pt idx="8">
                  <c:v>6</c:v>
                </c:pt>
                <c:pt idx="9">
                  <c:v>3</c:v>
                </c:pt>
                <c:pt idx="10">
                  <c:v>16</c:v>
                </c:pt>
                <c:pt idx="11">
                  <c:v>14</c:v>
                </c:pt>
                <c:pt idx="12">
                  <c:v>34</c:v>
                </c:pt>
                <c:pt idx="13">
                  <c:v>10</c:v>
                </c:pt>
                <c:pt idx="14">
                  <c:v>17</c:v>
                </c:pt>
                <c:pt idx="15">
                  <c:v>16</c:v>
                </c:pt>
                <c:pt idx="16">
                  <c:v>24</c:v>
                </c:pt>
                <c:pt idx="17">
                  <c:v>15</c:v>
                </c:pt>
                <c:pt idx="18">
                  <c:v>1</c:v>
                </c:pt>
                <c:pt idx="19">
                  <c:v>10</c:v>
                </c:pt>
                <c:pt idx="20">
                  <c:v>5</c:v>
                </c:pt>
              </c:numCache>
            </c:numRef>
          </c:val>
          <c:extLst>
            <c:ext xmlns:c16="http://schemas.microsoft.com/office/drawing/2014/chart" uri="{C3380CC4-5D6E-409C-BE32-E72D297353CC}">
              <c16:uniqueId val="{00000001-5BEA-4661-AB00-235EC95352FA}"/>
            </c:ext>
          </c:extLst>
        </c:ser>
        <c:dLbls>
          <c:showLegendKey val="0"/>
          <c:showVal val="0"/>
          <c:showCatName val="0"/>
          <c:showSerName val="0"/>
          <c:showPercent val="0"/>
          <c:showBubbleSize val="0"/>
        </c:dLbls>
        <c:gapWidth val="100"/>
        <c:overlap val="-24"/>
        <c:axId val="-353477296"/>
        <c:axId val="-353479472"/>
      </c:barChart>
      <c:catAx>
        <c:axId val="-3534772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3479472"/>
        <c:crosses val="autoZero"/>
        <c:auto val="1"/>
        <c:lblAlgn val="ctr"/>
        <c:lblOffset val="100"/>
        <c:noMultiLvlLbl val="0"/>
      </c:catAx>
      <c:valAx>
        <c:axId val="-35347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3477296"/>
        <c:crosses val="autoZero"/>
        <c:crossBetween val="between"/>
      </c:valAx>
      <c:spPr>
        <a:solidFill>
          <a:schemeClr val="lt1"/>
        </a:solidFill>
        <a:ln w="25400" cap="flat" cmpd="sng" algn="ctr">
          <a:solidFill>
            <a:schemeClr val="accent2"/>
          </a:solidFill>
          <a:prstDash val="solid"/>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path path="circle">
        <a:fillToRect t="100000" r="100000"/>
      </a:path>
      <a:tileRect l="-100000" b="-100000"/>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smtClean="0">
                <a:solidFill>
                  <a:srgbClr val="FFB632"/>
                </a:solidFill>
              </a:rPr>
              <a:t>Average Mileage</a:t>
            </a:r>
            <a:endParaRPr lang="en-US" dirty="0">
              <a:solidFill>
                <a:srgbClr val="FFB632"/>
              </a:solidFill>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'P2 Task5'!$D$1</c:f>
              <c:strCache>
                <c:ptCount val="1"/>
                <c:pt idx="0">
                  <c:v>average mileage</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rnd">
                <a:solidFill>
                  <a:schemeClr val="accent6"/>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6"/>
                </a:solidFill>
              </a:ln>
              <a:effectLst/>
            </c:spPr>
            <c:trendlineType val="linear"/>
            <c:dispRSqr val="0"/>
            <c:dispEq val="0"/>
          </c:trendline>
          <c:xVal>
            <c:strRef>
              <c:f>'P2 Task5'!$C$2:$C$1048247</c:f>
              <c:strCache>
                <c:ptCount val="458"/>
                <c:pt idx="0">
                  <c:v>23 km/litre</c:v>
                </c:pt>
                <c:pt idx="1">
                  <c:v>23 km/litre</c:v>
                </c:pt>
                <c:pt idx="2">
                  <c:v>20.65 km/litre</c:v>
                </c:pt>
                <c:pt idx="3">
                  <c:v>23 km/litre</c:v>
                </c:pt>
                <c:pt idx="4">
                  <c:v>23 km/litre</c:v>
                </c:pt>
                <c:pt idx="5">
                  <c:v>23 km/litre</c:v>
                </c:pt>
                <c:pt idx="6">
                  <c:v>20.65 km/litre</c:v>
                </c:pt>
                <c:pt idx="7">
                  <c:v>17.6 km/litre</c:v>
                </c:pt>
                <c:pt idx="8">
                  <c:v>17.6 km/litre</c:v>
                </c:pt>
                <c:pt idx="9">
                  <c:v>17.6 km/litre</c:v>
                </c:pt>
                <c:pt idx="10">
                  <c:v>17.6 km/litre</c:v>
                </c:pt>
                <c:pt idx="11">
                  <c:v>14.02 km/litre</c:v>
                </c:pt>
                <c:pt idx="12">
                  <c:v>14.02 km/litre</c:v>
                </c:pt>
                <c:pt idx="13">
                  <c:v>14.02 km/litre</c:v>
                </c:pt>
                <c:pt idx="14">
                  <c:v>13.9 km/litre</c:v>
                </c:pt>
                <c:pt idx="15">
                  <c:v>13.9 km/litre</c:v>
                </c:pt>
                <c:pt idx="16">
                  <c:v>15.1 km/litre</c:v>
                </c:pt>
                <c:pt idx="17">
                  <c:v>16 km/litre</c:v>
                </c:pt>
                <c:pt idx="18">
                  <c:v>16 km/litre</c:v>
                </c:pt>
                <c:pt idx="19">
                  <c:v>16 km/litre</c:v>
                </c:pt>
                <c:pt idx="20">
                  <c:v>16 km/litre</c:v>
                </c:pt>
                <c:pt idx="21">
                  <c:v>16 km/litre</c:v>
                </c:pt>
                <c:pt idx="22">
                  <c:v>16 km/litre</c:v>
                </c:pt>
                <c:pt idx="23">
                  <c:v>16 km/litre</c:v>
                </c:pt>
                <c:pt idx="24">
                  <c:v>15.1 km/litre</c:v>
                </c:pt>
                <c:pt idx="25">
                  <c:v>16 km/litre</c:v>
                </c:pt>
                <c:pt idx="26">
                  <c:v>16 km/litre</c:v>
                </c:pt>
                <c:pt idx="27">
                  <c:v>16 km/litre</c:v>
                </c:pt>
                <c:pt idx="28">
                  <c:v>16 km/litre</c:v>
                </c:pt>
                <c:pt idx="29">
                  <c:v>16 km/litre</c:v>
                </c:pt>
                <c:pt idx="30">
                  <c:v>16 km/litre</c:v>
                </c:pt>
                <c:pt idx="31">
                  <c:v>16 km/litre</c:v>
                </c:pt>
                <c:pt idx="32">
                  <c:v>16 km/litre</c:v>
                </c:pt>
                <c:pt idx="33">
                  <c:v>16 km/litre</c:v>
                </c:pt>
                <c:pt idx="34">
                  <c:v>16 km/litre</c:v>
                </c:pt>
                <c:pt idx="35">
                  <c:v>17 km/litre</c:v>
                </c:pt>
                <c:pt idx="36">
                  <c:v>18 km/litre</c:v>
                </c:pt>
                <c:pt idx="37">
                  <c:v>19 km/litre</c:v>
                </c:pt>
                <c:pt idx="38">
                  <c:v>20 km/litre</c:v>
                </c:pt>
                <c:pt idx="39">
                  <c:v>20.14 km/litre</c:v>
                </c:pt>
                <c:pt idx="40">
                  <c:v>17.36 km/litre</c:v>
                </c:pt>
                <c:pt idx="41">
                  <c:v>20.14 km/litre</c:v>
                </c:pt>
                <c:pt idx="42">
                  <c:v>20.14 km/litre</c:v>
                </c:pt>
                <c:pt idx="43">
                  <c:v>20.14 km/litre</c:v>
                </c:pt>
                <c:pt idx="44">
                  <c:v>18.56 km/litre</c:v>
                </c:pt>
                <c:pt idx="45">
                  <c:v>18.56 km/litre</c:v>
                </c:pt>
                <c:pt idx="46">
                  <c:v>18.56 km/litre</c:v>
                </c:pt>
                <c:pt idx="47">
                  <c:v>20.68 km/litre</c:v>
                </c:pt>
                <c:pt idx="48">
                  <c:v>20.68 km/litre</c:v>
                </c:pt>
                <c:pt idx="49">
                  <c:v>20.68 km/litre</c:v>
                </c:pt>
                <c:pt idx="50">
                  <c:v>16.3 km/litre</c:v>
                </c:pt>
                <c:pt idx="51">
                  <c:v>24.3 km/litre</c:v>
                </c:pt>
                <c:pt idx="52">
                  <c:v>24.3 km/litre</c:v>
                </c:pt>
                <c:pt idx="53">
                  <c:v>24.3 km/litre</c:v>
                </c:pt>
                <c:pt idx="54">
                  <c:v>24.3 km/litre</c:v>
                </c:pt>
                <c:pt idx="55">
                  <c:v>24.3 km/litre</c:v>
                </c:pt>
                <c:pt idx="56">
                  <c:v>24.3 km/litre</c:v>
                </c:pt>
                <c:pt idx="57">
                  <c:v>24.3 km/litre</c:v>
                </c:pt>
                <c:pt idx="58">
                  <c:v>24.3 km/litre</c:v>
                </c:pt>
                <c:pt idx="59">
                  <c:v>24.3 km/litre</c:v>
                </c:pt>
                <c:pt idx="60">
                  <c:v>23.9 km/litre</c:v>
                </c:pt>
                <c:pt idx="61">
                  <c:v>23.5 km/litre</c:v>
                </c:pt>
                <c:pt idx="62">
                  <c:v>17.1 km/litre</c:v>
                </c:pt>
                <c:pt idx="63">
                  <c:v>17.1 km/litre</c:v>
                </c:pt>
                <c:pt idx="64">
                  <c:v>20.08 km/litre</c:v>
                </c:pt>
                <c:pt idx="65">
                  <c:v>20.08 km/litre</c:v>
                </c:pt>
                <c:pt idx="66">
                  <c:v>20.08 km/litre</c:v>
                </c:pt>
                <c:pt idx="67">
                  <c:v>21 km/litre</c:v>
                </c:pt>
                <c:pt idx="68">
                  <c:v>21 km/litre</c:v>
                </c:pt>
                <c:pt idx="69">
                  <c:v>21 km/litre</c:v>
                </c:pt>
                <c:pt idx="70">
                  <c:v>19.91 km/litre</c:v>
                </c:pt>
                <c:pt idx="71">
                  <c:v>17.21 km/litre</c:v>
                </c:pt>
                <c:pt idx="72">
                  <c:v>16.09 km/litre</c:v>
                </c:pt>
                <c:pt idx="73">
                  <c:v>18.49 km/litre</c:v>
                </c:pt>
                <c:pt idx="74">
                  <c:v>18.49 km/litre</c:v>
                </c:pt>
                <c:pt idx="75">
                  <c:v>18.49 km/litre</c:v>
                </c:pt>
                <c:pt idx="76">
                  <c:v>18.49 km/litre</c:v>
                </c:pt>
                <c:pt idx="77">
                  <c:v>18.49 km/litre</c:v>
                </c:pt>
                <c:pt idx="78">
                  <c:v>18.49 km/litre</c:v>
                </c:pt>
                <c:pt idx="79">
                  <c:v>18.49 km/litre</c:v>
                </c:pt>
                <c:pt idx="80">
                  <c:v>18.49 km/litre</c:v>
                </c:pt>
                <c:pt idx="81">
                  <c:v>18.49 km/litre</c:v>
                </c:pt>
                <c:pt idx="82">
                  <c:v>18.49 km/litre</c:v>
                </c:pt>
                <c:pt idx="83">
                  <c:v>18.42 km/litre</c:v>
                </c:pt>
                <c:pt idx="84">
                  <c:v>16.38 km/litre</c:v>
                </c:pt>
                <c:pt idx="85">
                  <c:v>16.38 km/litre</c:v>
                </c:pt>
                <c:pt idx="86">
                  <c:v>16.38 km/litre</c:v>
                </c:pt>
                <c:pt idx="87">
                  <c:v>13.03 km/litre</c:v>
                </c:pt>
                <c:pt idx="88">
                  <c:v>12.95 km/litre</c:v>
                </c:pt>
                <c:pt idx="89">
                  <c:v>12.95 km/litre</c:v>
                </c:pt>
                <c:pt idx="90">
                  <c:v>12.95 km/litre</c:v>
                </c:pt>
                <c:pt idx="91">
                  <c:v>23 km/litre</c:v>
                </c:pt>
                <c:pt idx="92">
                  <c:v>23 km/litre</c:v>
                </c:pt>
                <c:pt idx="93">
                  <c:v>23 km/litre</c:v>
                </c:pt>
                <c:pt idx="94">
                  <c:v>23 km/litre</c:v>
                </c:pt>
                <c:pt idx="95">
                  <c:v>23 km/litre</c:v>
                </c:pt>
                <c:pt idx="96">
                  <c:v>23 km/litre</c:v>
                </c:pt>
                <c:pt idx="97">
                  <c:v>23 km/litre</c:v>
                </c:pt>
                <c:pt idx="98">
                  <c:v>23 km/litre</c:v>
                </c:pt>
                <c:pt idx="99">
                  <c:v>23 km/litre</c:v>
                </c:pt>
                <c:pt idx="100">
                  <c:v>23 km/litre</c:v>
                </c:pt>
                <c:pt idx="101">
                  <c:v>24 km/litre</c:v>
                </c:pt>
                <c:pt idx="102">
                  <c:v>24 km/litre</c:v>
                </c:pt>
                <c:pt idx="103">
                  <c:v>24 km/litre</c:v>
                </c:pt>
                <c:pt idx="104">
                  <c:v>20.4 km/litre</c:v>
                </c:pt>
                <c:pt idx="105">
                  <c:v>18.19 km/litre</c:v>
                </c:pt>
                <c:pt idx="106">
                  <c:v>13.7 km/litre</c:v>
                </c:pt>
                <c:pt idx="107">
                  <c:v>18.19 km/litre</c:v>
                </c:pt>
                <c:pt idx="108">
                  <c:v>18.19 km/litre</c:v>
                </c:pt>
                <c:pt idx="109">
                  <c:v>18.19 km/litre</c:v>
                </c:pt>
                <c:pt idx="110">
                  <c:v>13.7 km/litre</c:v>
                </c:pt>
                <c:pt idx="111">
                  <c:v>14.12 km/litre</c:v>
                </c:pt>
                <c:pt idx="112">
                  <c:v>14.67 km/litre</c:v>
                </c:pt>
                <c:pt idx="113">
                  <c:v>14.67 km/litre</c:v>
                </c:pt>
                <c:pt idx="114">
                  <c:v>23.65 km/litre</c:v>
                </c:pt>
                <c:pt idx="115">
                  <c:v>23.65 km/litre</c:v>
                </c:pt>
                <c:pt idx="116">
                  <c:v>23.65 km/litre</c:v>
                </c:pt>
                <c:pt idx="117">
                  <c:v>23.65 km/litre</c:v>
                </c:pt>
                <c:pt idx="118">
                  <c:v>15.4 km/litre</c:v>
                </c:pt>
                <c:pt idx="119">
                  <c:v>15.4 km/litre</c:v>
                </c:pt>
                <c:pt idx="120">
                  <c:v>15.4 km/litre</c:v>
                </c:pt>
                <c:pt idx="121">
                  <c:v>15.4 km/litre</c:v>
                </c:pt>
                <c:pt idx="122">
                  <c:v>15.4 km/litre</c:v>
                </c:pt>
                <c:pt idx="123">
                  <c:v>15.4 km/litre</c:v>
                </c:pt>
                <c:pt idx="124">
                  <c:v>15.4 km/litre</c:v>
                </c:pt>
                <c:pt idx="125">
                  <c:v>13.5 km/litre</c:v>
                </c:pt>
                <c:pt idx="126">
                  <c:v>10.22 km/litre</c:v>
                </c:pt>
                <c:pt idx="127">
                  <c:v>14.1 km/litre</c:v>
                </c:pt>
                <c:pt idx="128">
                  <c:v>14 km/litre</c:v>
                </c:pt>
                <c:pt idx="129">
                  <c:v>14 km/litre</c:v>
                </c:pt>
                <c:pt idx="130">
                  <c:v>14.1 km/litre</c:v>
                </c:pt>
                <c:pt idx="131">
                  <c:v>15.41 km/litre</c:v>
                </c:pt>
                <c:pt idx="132">
                  <c:v>15.41 km/litre</c:v>
                </c:pt>
                <c:pt idx="133">
                  <c:v>14.84 km/litre</c:v>
                </c:pt>
                <c:pt idx="134">
                  <c:v>15.41 km/litre</c:v>
                </c:pt>
                <c:pt idx="135">
                  <c:v>14.84 km/litre</c:v>
                </c:pt>
                <c:pt idx="136">
                  <c:v>15.41 km/litre</c:v>
                </c:pt>
                <c:pt idx="137">
                  <c:v>14.84 km/litre</c:v>
                </c:pt>
                <c:pt idx="138">
                  <c:v>21.72 km/litre</c:v>
                </c:pt>
                <c:pt idx="139">
                  <c:v>21.13 km/litre</c:v>
                </c:pt>
                <c:pt idx="140">
                  <c:v>21.13 km/litre</c:v>
                </c:pt>
                <c:pt idx="141">
                  <c:v>21.72 km/litre</c:v>
                </c:pt>
                <c:pt idx="142">
                  <c:v>21.13 km/litre</c:v>
                </c:pt>
                <c:pt idx="143">
                  <c:v>21.13 km/litre</c:v>
                </c:pt>
                <c:pt idx="144">
                  <c:v>21.72 km/litre</c:v>
                </c:pt>
                <c:pt idx="145">
                  <c:v>23.9 km/litre</c:v>
                </c:pt>
                <c:pt idx="146">
                  <c:v>20.14 km/litre</c:v>
                </c:pt>
                <c:pt idx="147">
                  <c:v>20.14 km/litre</c:v>
                </c:pt>
                <c:pt idx="148">
                  <c:v>20.14 km/litre</c:v>
                </c:pt>
                <c:pt idx="149">
                  <c:v>19.91 km/litre</c:v>
                </c:pt>
                <c:pt idx="150">
                  <c:v>17.21 km/litre</c:v>
                </c:pt>
                <c:pt idx="151">
                  <c:v>18.78 km/litre</c:v>
                </c:pt>
                <c:pt idx="152">
                  <c:v>18.78 km/litre</c:v>
                </c:pt>
                <c:pt idx="153">
                  <c:v>18.78 km/litre</c:v>
                </c:pt>
                <c:pt idx="154">
                  <c:v>16.78 km/litre</c:v>
                </c:pt>
                <c:pt idx="155">
                  <c:v>16.78 km/litre</c:v>
                </c:pt>
                <c:pt idx="156">
                  <c:v>16.78 km/litre</c:v>
                </c:pt>
                <c:pt idx="157">
                  <c:v>16.78 km/litre</c:v>
                </c:pt>
                <c:pt idx="158">
                  <c:v>16.78 km/litre</c:v>
                </c:pt>
                <c:pt idx="159">
                  <c:v>23.59 km/litre</c:v>
                </c:pt>
                <c:pt idx="160">
                  <c:v>23.59 km/litre</c:v>
                </c:pt>
                <c:pt idx="161">
                  <c:v>23.59 km/litre</c:v>
                </c:pt>
                <c:pt idx="162">
                  <c:v>23.59 km/litre</c:v>
                </c:pt>
                <c:pt idx="163">
                  <c:v>23.59 km/litre</c:v>
                </c:pt>
                <c:pt idx="164">
                  <c:v>16.8 km/litre</c:v>
                </c:pt>
                <c:pt idx="165">
                  <c:v>16.8 km/litre</c:v>
                </c:pt>
                <c:pt idx="166">
                  <c:v>17.21 km/litre</c:v>
                </c:pt>
                <c:pt idx="167">
                  <c:v>17.21 km/litre</c:v>
                </c:pt>
                <c:pt idx="168">
                  <c:v>17.21 km/litre</c:v>
                </c:pt>
                <c:pt idx="169">
                  <c:v>17.21 km/litre</c:v>
                </c:pt>
                <c:pt idx="170">
                  <c:v>16.21 km/litre</c:v>
                </c:pt>
                <c:pt idx="171">
                  <c:v>16.21 km/litre</c:v>
                </c:pt>
                <c:pt idx="172">
                  <c:v>23.6 km/litre</c:v>
                </c:pt>
                <c:pt idx="173">
                  <c:v>23.6 km/litre</c:v>
                </c:pt>
                <c:pt idx="174">
                  <c:v>21.9 km/litre</c:v>
                </c:pt>
                <c:pt idx="175">
                  <c:v>23.6 km/litre</c:v>
                </c:pt>
                <c:pt idx="176">
                  <c:v>21.9 km/litre</c:v>
                </c:pt>
                <c:pt idx="177">
                  <c:v>13 km/litre</c:v>
                </c:pt>
                <c:pt idx="178">
                  <c:v>21.72 km/litre</c:v>
                </c:pt>
                <c:pt idx="179">
                  <c:v>21.13 km/litre</c:v>
                </c:pt>
                <c:pt idx="180">
                  <c:v>14.84 km/litre</c:v>
                </c:pt>
                <c:pt idx="181">
                  <c:v>15.41 km/litre</c:v>
                </c:pt>
                <c:pt idx="182">
                  <c:v>10.75 km/litre</c:v>
                </c:pt>
                <c:pt idx="183">
                  <c:v>9.8-10.0 km/litre</c:v>
                </c:pt>
                <c:pt idx="184">
                  <c:v>21.04 km/litre</c:v>
                </c:pt>
                <c:pt idx="185">
                  <c:v>21.04 km/litre</c:v>
                </c:pt>
                <c:pt idx="186">
                  <c:v>19.98 km/litre</c:v>
                </c:pt>
                <c:pt idx="187">
                  <c:v>19.98 km/litre</c:v>
                </c:pt>
                <c:pt idx="188">
                  <c:v>21.04 km/litre</c:v>
                </c:pt>
                <c:pt idx="189">
                  <c:v>21.04 km/litre</c:v>
                </c:pt>
                <c:pt idx="190">
                  <c:v>21.04 km/litre</c:v>
                </c:pt>
                <c:pt idx="191">
                  <c:v>11.13 km/litre</c:v>
                </c:pt>
                <c:pt idx="192">
                  <c:v>9 km/litre</c:v>
                </c:pt>
                <c:pt idx="193">
                  <c:v>23.01 km/litre</c:v>
                </c:pt>
                <c:pt idx="194">
                  <c:v>23.01 km/litre</c:v>
                </c:pt>
                <c:pt idx="195">
                  <c:v>24.04 km/litre</c:v>
                </c:pt>
                <c:pt idx="196">
                  <c:v>24.04 km/litre</c:v>
                </c:pt>
                <c:pt idx="197">
                  <c:v>23.01 km/litre</c:v>
                </c:pt>
                <c:pt idx="198">
                  <c:v>23.01 km/litre</c:v>
                </c:pt>
                <c:pt idx="199">
                  <c:v>23.01 km/litre</c:v>
                </c:pt>
                <c:pt idx="200">
                  <c:v>24.04 km/litre</c:v>
                </c:pt>
                <c:pt idx="201">
                  <c:v>25.17 km/litre</c:v>
                </c:pt>
                <c:pt idx="202">
                  <c:v>25.17 km/litre</c:v>
                </c:pt>
                <c:pt idx="203">
                  <c:v>25.17 km/litre</c:v>
                </c:pt>
                <c:pt idx="204">
                  <c:v>25.17 km/litre</c:v>
                </c:pt>
                <c:pt idx="205">
                  <c:v>25.32 km/litre</c:v>
                </c:pt>
                <c:pt idx="206">
                  <c:v>25.32 km/litre</c:v>
                </c:pt>
                <c:pt idx="207">
                  <c:v>25.32 km/litre</c:v>
                </c:pt>
                <c:pt idx="208">
                  <c:v>25.32 km/litre</c:v>
                </c:pt>
                <c:pt idx="209">
                  <c:v>25.32 km/litre</c:v>
                </c:pt>
                <c:pt idx="210">
                  <c:v>25.32 km/litre</c:v>
                </c:pt>
                <c:pt idx="211">
                  <c:v>25.32 km/litre</c:v>
                </c:pt>
                <c:pt idx="212">
                  <c:v>25.32 km/litre</c:v>
                </c:pt>
                <c:pt idx="213">
                  <c:v>25.32 km/litre</c:v>
                </c:pt>
                <c:pt idx="214">
                  <c:v>25.32 km/litre</c:v>
                </c:pt>
                <c:pt idx="215">
                  <c:v>25.32 km/litre</c:v>
                </c:pt>
                <c:pt idx="216">
                  <c:v>18.15 km/litre</c:v>
                </c:pt>
                <c:pt idx="217">
                  <c:v>18.15 km/litre</c:v>
                </c:pt>
                <c:pt idx="218">
                  <c:v>18.15 km/litre</c:v>
                </c:pt>
                <c:pt idx="219">
                  <c:v>18.15 km/litre</c:v>
                </c:pt>
                <c:pt idx="220">
                  <c:v>18.15 km/litre</c:v>
                </c:pt>
                <c:pt idx="221">
                  <c:v>18.15 km/litre</c:v>
                </c:pt>
                <c:pt idx="222">
                  <c:v>18.15 km/litre</c:v>
                </c:pt>
                <c:pt idx="223">
                  <c:v>18.15 km/litre</c:v>
                </c:pt>
                <c:pt idx="224">
                  <c:v>18.15 km/litre</c:v>
                </c:pt>
                <c:pt idx="225">
                  <c:v>18.15 km/litre</c:v>
                </c:pt>
                <c:pt idx="226">
                  <c:v>18.15 km/litre</c:v>
                </c:pt>
                <c:pt idx="227">
                  <c:v>18.19 km/litre</c:v>
                </c:pt>
                <c:pt idx="228">
                  <c:v>18.19 km/litre</c:v>
                </c:pt>
                <c:pt idx="229">
                  <c:v>18.19 km/litre</c:v>
                </c:pt>
                <c:pt idx="230">
                  <c:v>11.25 km/litre</c:v>
                </c:pt>
                <c:pt idx="231">
                  <c:v>11.25 km/litre</c:v>
                </c:pt>
                <c:pt idx="232">
                  <c:v>10.83 km/litre</c:v>
                </c:pt>
                <c:pt idx="233">
                  <c:v>10.83 km/litre</c:v>
                </c:pt>
                <c:pt idx="234">
                  <c:v>10.75 km/litre</c:v>
                </c:pt>
                <c:pt idx="235">
                  <c:v>15.4 km/litre</c:v>
                </c:pt>
                <c:pt idx="236">
                  <c:v>15 km/litre</c:v>
                </c:pt>
                <c:pt idx="237">
                  <c:v>15.4 km/litre</c:v>
                </c:pt>
                <c:pt idx="238">
                  <c:v>15.4 km/litre</c:v>
                </c:pt>
                <c:pt idx="239">
                  <c:v>15.1 km/litre</c:v>
                </c:pt>
                <c:pt idx="240">
                  <c:v>15 km/litre</c:v>
                </c:pt>
                <c:pt idx="241">
                  <c:v>15.4 km/litre</c:v>
                </c:pt>
                <c:pt idx="242">
                  <c:v>15.1 km/litre</c:v>
                </c:pt>
                <c:pt idx="243">
                  <c:v>10.75 km/litre</c:v>
                </c:pt>
                <c:pt idx="244">
                  <c:v>11.25 km/litre</c:v>
                </c:pt>
                <c:pt idx="245">
                  <c:v>11.25 km/litre</c:v>
                </c:pt>
                <c:pt idx="246">
                  <c:v>20.89 km/litre</c:v>
                </c:pt>
                <c:pt idx="247">
                  <c:v>20.89 km/litre</c:v>
                </c:pt>
                <c:pt idx="248">
                  <c:v>20.89 km/litre</c:v>
                </c:pt>
                <c:pt idx="249">
                  <c:v>20.89 km/litre</c:v>
                </c:pt>
                <c:pt idx="250">
                  <c:v>20.89 km/litre</c:v>
                </c:pt>
                <c:pt idx="251">
                  <c:v>20.89 km/litre</c:v>
                </c:pt>
                <c:pt idx="252">
                  <c:v>20.89 km/litre</c:v>
                </c:pt>
                <c:pt idx="253">
                  <c:v>21.19 km/litre</c:v>
                </c:pt>
                <c:pt idx="254">
                  <c:v>17.19 km/litre</c:v>
                </c:pt>
                <c:pt idx="255">
                  <c:v>17.19 km/litre</c:v>
                </c:pt>
                <c:pt idx="256">
                  <c:v>17.19 km/litre</c:v>
                </c:pt>
                <c:pt idx="257">
                  <c:v>17.6 km/litre</c:v>
                </c:pt>
                <c:pt idx="258">
                  <c:v>17.6 km/litre</c:v>
                </c:pt>
                <c:pt idx="259">
                  <c:v>17.6 km/litre</c:v>
                </c:pt>
                <c:pt idx="260">
                  <c:v>17.6 km/litre</c:v>
                </c:pt>
                <c:pt idx="261">
                  <c:v>17.6 km/litre</c:v>
                </c:pt>
                <c:pt idx="262">
                  <c:v>17.6 km/litre</c:v>
                </c:pt>
                <c:pt idx="263">
                  <c:v>17.6 km/litre</c:v>
                </c:pt>
                <c:pt idx="264">
                  <c:v>11.9 km/litre</c:v>
                </c:pt>
                <c:pt idx="265">
                  <c:v>11.9 km/litre</c:v>
                </c:pt>
                <c:pt idx="266">
                  <c:v>19.77 km/litre</c:v>
                </c:pt>
                <c:pt idx="267">
                  <c:v>19.77 km/litre</c:v>
                </c:pt>
                <c:pt idx="268">
                  <c:v>19.77 km/litre</c:v>
                </c:pt>
                <c:pt idx="269">
                  <c:v>19.77 km/litre</c:v>
                </c:pt>
                <c:pt idx="270">
                  <c:v>20.7 km/litre</c:v>
                </c:pt>
                <c:pt idx="271">
                  <c:v>18.9 km/litre</c:v>
                </c:pt>
                <c:pt idx="272">
                  <c:v>19.77 km/litre</c:v>
                </c:pt>
                <c:pt idx="273">
                  <c:v>17.49 km/litre</c:v>
                </c:pt>
                <c:pt idx="274">
                  <c:v>17.49 km/litre</c:v>
                </c:pt>
                <c:pt idx="275">
                  <c:v>19.77 km/litre</c:v>
                </c:pt>
                <c:pt idx="276">
                  <c:v>12.9 km/litre</c:v>
                </c:pt>
                <c:pt idx="277">
                  <c:v>14.24 km/litre</c:v>
                </c:pt>
                <c:pt idx="278">
                  <c:v>14.24 km/litre</c:v>
                </c:pt>
                <c:pt idx="279">
                  <c:v>12.9 km/litre</c:v>
                </c:pt>
                <c:pt idx="280">
                  <c:v>12.9 km/litre</c:v>
                </c:pt>
                <c:pt idx="281">
                  <c:v>10.26 km/litre</c:v>
                </c:pt>
                <c:pt idx="282">
                  <c:v>10.01 km/litre</c:v>
                </c:pt>
                <c:pt idx="283">
                  <c:v>25.5 km/litre</c:v>
                </c:pt>
                <c:pt idx="284">
                  <c:v>23.59 km/litre</c:v>
                </c:pt>
                <c:pt idx="285">
                  <c:v>23.59 km/litre</c:v>
                </c:pt>
                <c:pt idx="286">
                  <c:v>23.59 km/litre</c:v>
                </c:pt>
                <c:pt idx="287">
                  <c:v>23.59 km/litre</c:v>
                </c:pt>
                <c:pt idx="288">
                  <c:v>23.59 km/litre</c:v>
                </c:pt>
                <c:pt idx="289">
                  <c:v>23.59 km/litre</c:v>
                </c:pt>
                <c:pt idx="290">
                  <c:v>23.59 km/litre</c:v>
                </c:pt>
                <c:pt idx="291">
                  <c:v>18.16 km/litre</c:v>
                </c:pt>
                <c:pt idx="292">
                  <c:v>18.16 km/litre</c:v>
                </c:pt>
                <c:pt idx="293">
                  <c:v>18.16 km/litre</c:v>
                </c:pt>
                <c:pt idx="294">
                  <c:v>18.16 km/litre</c:v>
                </c:pt>
                <c:pt idx="295">
                  <c:v>18.16 km/litre</c:v>
                </c:pt>
                <c:pt idx="296">
                  <c:v>18.16 km/litre</c:v>
                </c:pt>
                <c:pt idx="297">
                  <c:v>18.16 km/litre</c:v>
                </c:pt>
                <c:pt idx="298">
                  <c:v>16.78 km/litre</c:v>
                </c:pt>
                <c:pt idx="299">
                  <c:v>23.59 km/litre</c:v>
                </c:pt>
                <c:pt idx="300">
                  <c:v>23.59 km/litre</c:v>
                </c:pt>
                <c:pt idx="301">
                  <c:v>23.59 km/litre</c:v>
                </c:pt>
                <c:pt idx="302">
                  <c:v>17.71 km/litre</c:v>
                </c:pt>
                <c:pt idx="303">
                  <c:v>17.71 km/litre</c:v>
                </c:pt>
                <c:pt idx="304">
                  <c:v>12.62 km/litre</c:v>
                </c:pt>
                <c:pt idx="305">
                  <c:v>12.62 km/litre</c:v>
                </c:pt>
                <c:pt idx="306">
                  <c:v>10.91 km/litre</c:v>
                </c:pt>
                <c:pt idx="307">
                  <c:v>22.54 km/litre</c:v>
                </c:pt>
                <c:pt idx="308">
                  <c:v>22.54 km/litre</c:v>
                </c:pt>
                <c:pt idx="309">
                  <c:v>22.54 km/litre</c:v>
                </c:pt>
                <c:pt idx="310">
                  <c:v>22.54 km/litre</c:v>
                </c:pt>
                <c:pt idx="311">
                  <c:v>22.54 km/litre</c:v>
                </c:pt>
                <c:pt idx="312">
                  <c:v>18.6 km/litre</c:v>
                </c:pt>
                <c:pt idx="313">
                  <c:v>18.6 km/litre</c:v>
                </c:pt>
                <c:pt idx="314">
                  <c:v>18.6 km/litre</c:v>
                </c:pt>
                <c:pt idx="315">
                  <c:v>18.15 km/litre</c:v>
                </c:pt>
                <c:pt idx="316">
                  <c:v>18.6 km/litre</c:v>
                </c:pt>
                <c:pt idx="317">
                  <c:v>18.6 km/litre</c:v>
                </c:pt>
                <c:pt idx="318">
                  <c:v>18.6 km/litre</c:v>
                </c:pt>
                <c:pt idx="319">
                  <c:v>14.6 km/litre</c:v>
                </c:pt>
                <c:pt idx="320">
                  <c:v>14.6 km/litre</c:v>
                </c:pt>
                <c:pt idx="321">
                  <c:v>14.6 km/litre</c:v>
                </c:pt>
                <c:pt idx="322">
                  <c:v>14.6 km/litre</c:v>
                </c:pt>
                <c:pt idx="323">
                  <c:v>15 km/litre</c:v>
                </c:pt>
                <c:pt idx="324">
                  <c:v>15 km/litre</c:v>
                </c:pt>
                <c:pt idx="325">
                  <c:v>15 km/litre</c:v>
                </c:pt>
                <c:pt idx="326">
                  <c:v>16 km/litre</c:v>
                </c:pt>
                <c:pt idx="327">
                  <c:v>17 km/litre</c:v>
                </c:pt>
                <c:pt idx="328">
                  <c:v>18 km/litre</c:v>
                </c:pt>
                <c:pt idx="329">
                  <c:v>19 km/litre</c:v>
                </c:pt>
                <c:pt idx="330">
                  <c:v>20 km/litre</c:v>
                </c:pt>
                <c:pt idx="331">
                  <c:v>28.4 km/litre</c:v>
                </c:pt>
                <c:pt idx="332">
                  <c:v>22 km/litre</c:v>
                </c:pt>
                <c:pt idx="333">
                  <c:v>28.4 km/litre</c:v>
                </c:pt>
                <c:pt idx="334">
                  <c:v>28.4 km/litre</c:v>
                </c:pt>
                <c:pt idx="335">
                  <c:v>28.4 km/litre</c:v>
                </c:pt>
                <c:pt idx="336">
                  <c:v>28.4 km/litre</c:v>
                </c:pt>
                <c:pt idx="337">
                  <c:v>28.4 km/litre</c:v>
                </c:pt>
                <c:pt idx="338">
                  <c:v>28.4 km/litre</c:v>
                </c:pt>
                <c:pt idx="339">
                  <c:v>28.4 km/litre</c:v>
                </c:pt>
                <c:pt idx="340">
                  <c:v>22 km/litre</c:v>
                </c:pt>
                <c:pt idx="341">
                  <c:v>22 km/litre</c:v>
                </c:pt>
                <c:pt idx="342">
                  <c:v>22 km/litre</c:v>
                </c:pt>
                <c:pt idx="343">
                  <c:v>22 km/litre</c:v>
                </c:pt>
                <c:pt idx="344">
                  <c:v>22 km/litre</c:v>
                </c:pt>
                <c:pt idx="345">
                  <c:v>22 km/litre</c:v>
                </c:pt>
                <c:pt idx="346">
                  <c:v>22 km/litre</c:v>
                </c:pt>
                <c:pt idx="347">
                  <c:v>19.6 km/litre</c:v>
                </c:pt>
                <c:pt idx="348">
                  <c:v>19.6 km/litre</c:v>
                </c:pt>
                <c:pt idx="349">
                  <c:v>19.6 km/litre</c:v>
                </c:pt>
                <c:pt idx="350">
                  <c:v>19.6 km/litre</c:v>
                </c:pt>
                <c:pt idx="351">
                  <c:v>19.6 km/litre</c:v>
                </c:pt>
                <c:pt idx="352">
                  <c:v>19.6 km/litre</c:v>
                </c:pt>
                <c:pt idx="353">
                  <c:v>13.87 km/litre</c:v>
                </c:pt>
                <c:pt idx="354">
                  <c:v>13.87 km/litre</c:v>
                </c:pt>
                <c:pt idx="355">
                  <c:v>13.87 km/litre</c:v>
                </c:pt>
                <c:pt idx="356">
                  <c:v>21.38 km/litre</c:v>
                </c:pt>
                <c:pt idx="357">
                  <c:v>21.38 km/litre</c:v>
                </c:pt>
                <c:pt idx="358">
                  <c:v>21.38 km/litre</c:v>
                </c:pt>
                <c:pt idx="359">
                  <c:v>19.67 km/litre</c:v>
                </c:pt>
                <c:pt idx="360">
                  <c:v>19.67 km/litre</c:v>
                </c:pt>
                <c:pt idx="361">
                  <c:v>17.01 km/litre</c:v>
                </c:pt>
                <c:pt idx="362">
                  <c:v>19.67 km/litre</c:v>
                </c:pt>
                <c:pt idx="363">
                  <c:v>17.01 km/litre</c:v>
                </c:pt>
                <c:pt idx="364">
                  <c:v>19.67 km/litre</c:v>
                </c:pt>
                <c:pt idx="365">
                  <c:v>15.29 km/litre</c:v>
                </c:pt>
                <c:pt idx="366">
                  <c:v>15.29 km/litre</c:v>
                </c:pt>
                <c:pt idx="367">
                  <c:v>15.29 km/litre</c:v>
                </c:pt>
                <c:pt idx="368">
                  <c:v>15.29 km/litre</c:v>
                </c:pt>
                <c:pt idx="369">
                  <c:v>15.29 km/litre</c:v>
                </c:pt>
                <c:pt idx="370">
                  <c:v>15.29 km/litre</c:v>
                </c:pt>
                <c:pt idx="371">
                  <c:v>15.29 km/litre</c:v>
                </c:pt>
                <c:pt idx="372">
                  <c:v>15.29 km/litre</c:v>
                </c:pt>
                <c:pt idx="373">
                  <c:v>16.7 km/litre</c:v>
                </c:pt>
                <c:pt idx="374">
                  <c:v>16.7 km/litre</c:v>
                </c:pt>
                <c:pt idx="375">
                  <c:v>16.7 km/litre</c:v>
                </c:pt>
                <c:pt idx="376">
                  <c:v>16.7 km/litre</c:v>
                </c:pt>
                <c:pt idx="377">
                  <c:v>21 km/litre</c:v>
                </c:pt>
                <c:pt idx="378">
                  <c:v>21 km/litre</c:v>
                </c:pt>
                <c:pt idx="379">
                  <c:v>26.82 km/litre</c:v>
                </c:pt>
                <c:pt idx="380">
                  <c:v>26.32 km/litre</c:v>
                </c:pt>
                <c:pt idx="381">
                  <c:v>26.32 km/litre</c:v>
                </c:pt>
                <c:pt idx="382">
                  <c:v>21.56 km/litre</c:v>
                </c:pt>
                <c:pt idx="383">
                  <c:v>28.09 km/litre</c:v>
                </c:pt>
                <c:pt idx="384">
                  <c:v>28.09 km/litre</c:v>
                </c:pt>
                <c:pt idx="385">
                  <c:v>28.09 km/litre</c:v>
                </c:pt>
                <c:pt idx="386">
                  <c:v>28.09 km/litre</c:v>
                </c:pt>
                <c:pt idx="387">
                  <c:v>23.1 km/litre</c:v>
                </c:pt>
                <c:pt idx="388">
                  <c:v>23.1 km/litre</c:v>
                </c:pt>
                <c:pt idx="389">
                  <c:v>23.1 km/litre</c:v>
                </c:pt>
                <c:pt idx="390">
                  <c:v>23.1 km/litre</c:v>
                </c:pt>
                <c:pt idx="391">
                  <c:v>23.1 km/litre</c:v>
                </c:pt>
                <c:pt idx="392">
                  <c:v>23.1 km/litre</c:v>
                </c:pt>
                <c:pt idx="393">
                  <c:v>23.1 km/litre</c:v>
                </c:pt>
                <c:pt idx="394">
                  <c:v>23.1 km/litre</c:v>
                </c:pt>
                <c:pt idx="395">
                  <c:v>23.1 km/litre</c:v>
                </c:pt>
                <c:pt idx="396">
                  <c:v>23.1 km/litre</c:v>
                </c:pt>
                <c:pt idx="397">
                  <c:v>23.1 km/litre</c:v>
                </c:pt>
                <c:pt idx="398">
                  <c:v>23.1 km/litre</c:v>
                </c:pt>
                <c:pt idx="399">
                  <c:v>23.1 km/litre</c:v>
                </c:pt>
                <c:pt idx="400">
                  <c:v>23.1 km/litre</c:v>
                </c:pt>
                <c:pt idx="401">
                  <c:v>23.1 km/litre</c:v>
                </c:pt>
                <c:pt idx="402">
                  <c:v>23.1 km/litre</c:v>
                </c:pt>
                <c:pt idx="403">
                  <c:v>23.1 km/litre</c:v>
                </c:pt>
                <c:pt idx="404">
                  <c:v>23.1 km/litre</c:v>
                </c:pt>
                <c:pt idx="405">
                  <c:v>23.1 km/litre</c:v>
                </c:pt>
                <c:pt idx="406">
                  <c:v>22.95 km/litre</c:v>
                </c:pt>
                <c:pt idx="407">
                  <c:v>22.95 km/litre</c:v>
                </c:pt>
                <c:pt idx="408">
                  <c:v>22.95 km/litre</c:v>
                </c:pt>
                <c:pt idx="409">
                  <c:v>22.95 km/litre</c:v>
                </c:pt>
                <c:pt idx="410">
                  <c:v>17.57 km/litre</c:v>
                </c:pt>
                <c:pt idx="411">
                  <c:v>17.57 km/litre</c:v>
                </c:pt>
                <c:pt idx="412">
                  <c:v>17.57 km/litre</c:v>
                </c:pt>
                <c:pt idx="413">
                  <c:v>17.57 km/litre</c:v>
                </c:pt>
                <c:pt idx="414">
                  <c:v>15.96 km/litre</c:v>
                </c:pt>
                <c:pt idx="415">
                  <c:v>15.96 km/litre</c:v>
                </c:pt>
                <c:pt idx="416">
                  <c:v>16.5 km/litre</c:v>
                </c:pt>
                <c:pt idx="417">
                  <c:v>16.5 km/litre</c:v>
                </c:pt>
                <c:pt idx="418">
                  <c:v>16.5 km/litre</c:v>
                </c:pt>
                <c:pt idx="419">
                  <c:v>16.5 km/litre</c:v>
                </c:pt>
                <c:pt idx="420">
                  <c:v>15.96 km/litre</c:v>
                </c:pt>
                <c:pt idx="421">
                  <c:v>15.96 km/litre</c:v>
                </c:pt>
                <c:pt idx="422">
                  <c:v>15.96 km/litre</c:v>
                </c:pt>
                <c:pt idx="423">
                  <c:v>15.96 km/litre</c:v>
                </c:pt>
                <c:pt idx="424">
                  <c:v>15.96 km/litre</c:v>
                </c:pt>
                <c:pt idx="425">
                  <c:v>21.4 km/litre</c:v>
                </c:pt>
                <c:pt idx="426">
                  <c:v>27.39 km/litre</c:v>
                </c:pt>
                <c:pt idx="427">
                  <c:v>21.4 km/litre</c:v>
                </c:pt>
                <c:pt idx="428">
                  <c:v>21.4 km/litre</c:v>
                </c:pt>
                <c:pt idx="429">
                  <c:v>21.4 km/litre</c:v>
                </c:pt>
                <c:pt idx="430">
                  <c:v>21.04 km/litre</c:v>
                </c:pt>
                <c:pt idx="431">
                  <c:v>21.4 km/litre</c:v>
                </c:pt>
                <c:pt idx="432">
                  <c:v>21.4 km/litre</c:v>
                </c:pt>
                <c:pt idx="433">
                  <c:v>21.4 km/litre</c:v>
                </c:pt>
                <c:pt idx="434">
                  <c:v>21.4 km/litre</c:v>
                </c:pt>
                <c:pt idx="435">
                  <c:v>21.04 km/litre</c:v>
                </c:pt>
                <c:pt idx="436">
                  <c:v>27.39 km/litre</c:v>
                </c:pt>
                <c:pt idx="437">
                  <c:v>27.39 km/litre</c:v>
                </c:pt>
                <c:pt idx="438">
                  <c:v>27.39 km/litre</c:v>
                </c:pt>
                <c:pt idx="439">
                  <c:v>21.66 km/litre</c:v>
                </c:pt>
                <c:pt idx="440">
                  <c:v>21.66 km/litre</c:v>
                </c:pt>
                <c:pt idx="441">
                  <c:v>21.73 km/litre</c:v>
                </c:pt>
                <c:pt idx="442">
                  <c:v>21.66 km/litre</c:v>
                </c:pt>
                <c:pt idx="443">
                  <c:v>21.73 km/litre</c:v>
                </c:pt>
                <c:pt idx="444">
                  <c:v>24.07 km/litre</c:v>
                </c:pt>
                <c:pt idx="445">
                  <c:v>24.07 km/litre</c:v>
                </c:pt>
                <c:pt idx="446">
                  <c:v>24.07 km/litre</c:v>
                </c:pt>
                <c:pt idx="447">
                  <c:v>24.07 km/litre</c:v>
                </c:pt>
                <c:pt idx="448">
                  <c:v>24.07 km/litre</c:v>
                </c:pt>
                <c:pt idx="449">
                  <c:v>23.7 km/litre</c:v>
                </c:pt>
                <c:pt idx="450">
                  <c:v>24.7 km/litre</c:v>
                </c:pt>
                <c:pt idx="451">
                  <c:v>17.66 km/litre</c:v>
                </c:pt>
                <c:pt idx="452">
                  <c:v>17.66 km/litre</c:v>
                </c:pt>
                <c:pt idx="453">
                  <c:v>17.66 km/litre</c:v>
                </c:pt>
                <c:pt idx="454">
                  <c:v>7.94 km/litre</c:v>
                </c:pt>
                <c:pt idx="455">
                  <c:v>14.69 km/litre</c:v>
                </c:pt>
                <c:pt idx="456">
                  <c:v>15.01 km/litre</c:v>
                </c:pt>
                <c:pt idx="457">
                  <c:v>18.12 km/litre</c:v>
                </c:pt>
              </c:strCache>
            </c:strRef>
          </c:xVal>
          <c:yVal>
            <c:numRef>
              <c:f>'P2 Task5'!$D$2:$D$1048247</c:f>
              <c:numCache>
                <c:formatCode>General</c:formatCode>
                <c:ptCount val="1048246"/>
                <c:pt idx="0">
                  <c:v>21.1</c:v>
                </c:pt>
                <c:pt idx="1">
                  <c:v>21.1</c:v>
                </c:pt>
                <c:pt idx="2">
                  <c:v>19.600000000000001</c:v>
                </c:pt>
                <c:pt idx="3">
                  <c:v>21.1</c:v>
                </c:pt>
                <c:pt idx="4">
                  <c:v>21.1</c:v>
                </c:pt>
                <c:pt idx="5">
                  <c:v>21.1</c:v>
                </c:pt>
                <c:pt idx="6">
                  <c:v>19.600000000000001</c:v>
                </c:pt>
                <c:pt idx="7">
                  <c:v>15.4</c:v>
                </c:pt>
                <c:pt idx="8">
                  <c:v>15.4</c:v>
                </c:pt>
                <c:pt idx="9">
                  <c:v>15.4</c:v>
                </c:pt>
                <c:pt idx="10">
                  <c:v>15.4</c:v>
                </c:pt>
                <c:pt idx="11">
                  <c:v>13</c:v>
                </c:pt>
                <c:pt idx="12">
                  <c:v>13</c:v>
                </c:pt>
                <c:pt idx="13">
                  <c:v>13</c:v>
                </c:pt>
                <c:pt idx="14">
                  <c:v>12.149999999999999</c:v>
                </c:pt>
                <c:pt idx="15">
                  <c:v>11.95</c:v>
                </c:pt>
                <c:pt idx="16">
                  <c:v>15.55</c:v>
                </c:pt>
                <c:pt idx="17">
                  <c:v>17.28</c:v>
                </c:pt>
                <c:pt idx="18">
                  <c:v>17.28</c:v>
                </c:pt>
                <c:pt idx="19">
                  <c:v>17.28</c:v>
                </c:pt>
                <c:pt idx="20">
                  <c:v>17.28</c:v>
                </c:pt>
                <c:pt idx="21">
                  <c:v>17.28</c:v>
                </c:pt>
                <c:pt idx="22">
                  <c:v>17.28</c:v>
                </c:pt>
                <c:pt idx="23">
                  <c:v>17.28</c:v>
                </c:pt>
                <c:pt idx="24">
                  <c:v>17.28</c:v>
                </c:pt>
                <c:pt idx="25">
                  <c:v>17.28</c:v>
                </c:pt>
                <c:pt idx="26">
                  <c:v>17.28</c:v>
                </c:pt>
                <c:pt idx="27">
                  <c:v>17.28</c:v>
                </c:pt>
                <c:pt idx="28">
                  <c:v>17.28</c:v>
                </c:pt>
                <c:pt idx="29">
                  <c:v>17.28</c:v>
                </c:pt>
                <c:pt idx="30">
                  <c:v>17.28</c:v>
                </c:pt>
                <c:pt idx="31">
                  <c:v>17.28</c:v>
                </c:pt>
                <c:pt idx="32">
                  <c:v>17.28</c:v>
                </c:pt>
                <c:pt idx="33">
                  <c:v>17.28</c:v>
                </c:pt>
                <c:pt idx="34">
                  <c:v>17.28</c:v>
                </c:pt>
                <c:pt idx="35">
                  <c:v>18.78</c:v>
                </c:pt>
                <c:pt idx="36">
                  <c:v>18.78</c:v>
                </c:pt>
                <c:pt idx="37">
                  <c:v>18.78</c:v>
                </c:pt>
                <c:pt idx="38">
                  <c:v>18.78</c:v>
                </c:pt>
                <c:pt idx="39">
                  <c:v>17.13</c:v>
                </c:pt>
                <c:pt idx="40">
                  <c:v>17.13</c:v>
                </c:pt>
                <c:pt idx="41">
                  <c:v>17.13</c:v>
                </c:pt>
                <c:pt idx="42">
                  <c:v>17.13</c:v>
                </c:pt>
                <c:pt idx="43">
                  <c:v>17.13</c:v>
                </c:pt>
                <c:pt idx="44">
                  <c:v>17.28</c:v>
                </c:pt>
                <c:pt idx="45">
                  <c:v>17.28</c:v>
                </c:pt>
                <c:pt idx="46">
                  <c:v>17.28</c:v>
                </c:pt>
                <c:pt idx="47">
                  <c:v>19.34</c:v>
                </c:pt>
                <c:pt idx="48">
                  <c:v>19.34</c:v>
                </c:pt>
                <c:pt idx="49">
                  <c:v>19.34</c:v>
                </c:pt>
                <c:pt idx="50">
                  <c:v>18.195</c:v>
                </c:pt>
                <c:pt idx="51">
                  <c:v>22.15</c:v>
                </c:pt>
                <c:pt idx="52">
                  <c:v>22.15</c:v>
                </c:pt>
                <c:pt idx="53">
                  <c:v>22.15</c:v>
                </c:pt>
                <c:pt idx="54">
                  <c:v>22.15</c:v>
                </c:pt>
                <c:pt idx="55">
                  <c:v>22.15</c:v>
                </c:pt>
                <c:pt idx="56">
                  <c:v>22.15</c:v>
                </c:pt>
                <c:pt idx="57">
                  <c:v>22.15</c:v>
                </c:pt>
                <c:pt idx="58">
                  <c:v>22.15</c:v>
                </c:pt>
                <c:pt idx="59">
                  <c:v>22.15</c:v>
                </c:pt>
                <c:pt idx="60">
                  <c:v>21.11</c:v>
                </c:pt>
                <c:pt idx="61">
                  <c:v>20.95</c:v>
                </c:pt>
                <c:pt idx="62">
                  <c:v>15.5</c:v>
                </c:pt>
                <c:pt idx="63">
                  <c:v>15.5</c:v>
                </c:pt>
                <c:pt idx="64">
                  <c:v>19.04</c:v>
                </c:pt>
                <c:pt idx="65">
                  <c:v>19.04</c:v>
                </c:pt>
                <c:pt idx="66">
                  <c:v>19.04</c:v>
                </c:pt>
                <c:pt idx="67">
                  <c:v>19.04</c:v>
                </c:pt>
                <c:pt idx="68">
                  <c:v>19.04</c:v>
                </c:pt>
                <c:pt idx="69">
                  <c:v>19.04</c:v>
                </c:pt>
                <c:pt idx="70">
                  <c:v>19</c:v>
                </c:pt>
                <c:pt idx="71">
                  <c:v>17</c:v>
                </c:pt>
                <c:pt idx="72">
                  <c:v>14.55</c:v>
                </c:pt>
                <c:pt idx="73">
                  <c:v>17.744999999999997</c:v>
                </c:pt>
                <c:pt idx="74">
                  <c:v>17.744999999999997</c:v>
                </c:pt>
                <c:pt idx="75">
                  <c:v>17.744999999999997</c:v>
                </c:pt>
                <c:pt idx="76">
                  <c:v>17.744999999999997</c:v>
                </c:pt>
                <c:pt idx="77">
                  <c:v>17.744999999999997</c:v>
                </c:pt>
                <c:pt idx="78">
                  <c:v>17.744999999999997</c:v>
                </c:pt>
                <c:pt idx="79">
                  <c:v>17.744999999999997</c:v>
                </c:pt>
                <c:pt idx="80">
                  <c:v>17.744999999999997</c:v>
                </c:pt>
                <c:pt idx="81">
                  <c:v>17.744999999999997</c:v>
                </c:pt>
                <c:pt idx="82">
                  <c:v>17.744999999999997</c:v>
                </c:pt>
                <c:pt idx="83">
                  <c:v>17.399999999999999</c:v>
                </c:pt>
                <c:pt idx="84">
                  <c:v>16.38</c:v>
                </c:pt>
                <c:pt idx="85">
                  <c:v>16.38</c:v>
                </c:pt>
                <c:pt idx="86">
                  <c:v>16.38</c:v>
                </c:pt>
                <c:pt idx="87">
                  <c:v>13.164999999999999</c:v>
                </c:pt>
                <c:pt idx="88">
                  <c:v>13.125</c:v>
                </c:pt>
                <c:pt idx="89">
                  <c:v>13.125</c:v>
                </c:pt>
                <c:pt idx="90">
                  <c:v>13.125</c:v>
                </c:pt>
                <c:pt idx="91">
                  <c:v>23.560000000000002</c:v>
                </c:pt>
                <c:pt idx="92">
                  <c:v>23.560000000000002</c:v>
                </c:pt>
                <c:pt idx="93">
                  <c:v>23.560000000000002</c:v>
                </c:pt>
                <c:pt idx="94">
                  <c:v>23.560000000000002</c:v>
                </c:pt>
                <c:pt idx="95">
                  <c:v>23.560000000000002</c:v>
                </c:pt>
                <c:pt idx="96">
                  <c:v>23.560000000000002</c:v>
                </c:pt>
                <c:pt idx="97">
                  <c:v>23.42</c:v>
                </c:pt>
                <c:pt idx="98">
                  <c:v>23.42</c:v>
                </c:pt>
                <c:pt idx="99">
                  <c:v>23.42</c:v>
                </c:pt>
                <c:pt idx="100">
                  <c:v>23.42</c:v>
                </c:pt>
                <c:pt idx="101">
                  <c:v>23.92</c:v>
                </c:pt>
                <c:pt idx="102">
                  <c:v>23.92</c:v>
                </c:pt>
                <c:pt idx="103">
                  <c:v>23.92</c:v>
                </c:pt>
                <c:pt idx="104">
                  <c:v>14.8</c:v>
                </c:pt>
                <c:pt idx="105">
                  <c:v>16.645</c:v>
                </c:pt>
                <c:pt idx="106">
                  <c:v>12.5</c:v>
                </c:pt>
                <c:pt idx="107">
                  <c:v>16.645</c:v>
                </c:pt>
                <c:pt idx="108">
                  <c:v>16.645</c:v>
                </c:pt>
                <c:pt idx="109">
                  <c:v>16.645</c:v>
                </c:pt>
                <c:pt idx="110">
                  <c:v>12.5</c:v>
                </c:pt>
                <c:pt idx="111">
                  <c:v>12.36</c:v>
                </c:pt>
                <c:pt idx="112">
                  <c:v>12.385</c:v>
                </c:pt>
                <c:pt idx="113">
                  <c:v>12.385</c:v>
                </c:pt>
                <c:pt idx="114">
                  <c:v>19.16</c:v>
                </c:pt>
                <c:pt idx="115">
                  <c:v>19.524999999999999</c:v>
                </c:pt>
                <c:pt idx="116">
                  <c:v>19.524999999999999</c:v>
                </c:pt>
                <c:pt idx="117">
                  <c:v>19.524999999999999</c:v>
                </c:pt>
                <c:pt idx="118">
                  <c:v>13.45</c:v>
                </c:pt>
                <c:pt idx="119">
                  <c:v>13.45</c:v>
                </c:pt>
                <c:pt idx="120">
                  <c:v>13.45</c:v>
                </c:pt>
                <c:pt idx="121">
                  <c:v>13.45</c:v>
                </c:pt>
                <c:pt idx="122">
                  <c:v>13.45</c:v>
                </c:pt>
                <c:pt idx="123">
                  <c:v>13.45</c:v>
                </c:pt>
                <c:pt idx="124">
                  <c:v>13.45</c:v>
                </c:pt>
                <c:pt idx="125">
                  <c:v>11.45</c:v>
                </c:pt>
                <c:pt idx="126">
                  <c:v>9.16</c:v>
                </c:pt>
                <c:pt idx="127">
                  <c:v>13.93</c:v>
                </c:pt>
                <c:pt idx="128">
                  <c:v>12.4</c:v>
                </c:pt>
                <c:pt idx="129">
                  <c:v>12.4</c:v>
                </c:pt>
                <c:pt idx="130">
                  <c:v>11.9</c:v>
                </c:pt>
                <c:pt idx="131">
                  <c:v>13.705</c:v>
                </c:pt>
                <c:pt idx="132">
                  <c:v>13.705</c:v>
                </c:pt>
                <c:pt idx="133">
                  <c:v>13.42</c:v>
                </c:pt>
                <c:pt idx="134">
                  <c:v>13.705</c:v>
                </c:pt>
                <c:pt idx="135">
                  <c:v>13.42</c:v>
                </c:pt>
                <c:pt idx="136">
                  <c:v>13.705</c:v>
                </c:pt>
                <c:pt idx="137">
                  <c:v>13.42</c:v>
                </c:pt>
                <c:pt idx="138">
                  <c:v>19.86</c:v>
                </c:pt>
                <c:pt idx="139">
                  <c:v>19.564999999999998</c:v>
                </c:pt>
                <c:pt idx="140">
                  <c:v>19.564999999999998</c:v>
                </c:pt>
                <c:pt idx="141">
                  <c:v>19.86</c:v>
                </c:pt>
                <c:pt idx="142">
                  <c:v>17.814999999999998</c:v>
                </c:pt>
                <c:pt idx="143">
                  <c:v>17.814999999999998</c:v>
                </c:pt>
                <c:pt idx="144">
                  <c:v>18.11</c:v>
                </c:pt>
                <c:pt idx="145">
                  <c:v>16.899999999999999</c:v>
                </c:pt>
                <c:pt idx="146">
                  <c:v>19.5</c:v>
                </c:pt>
                <c:pt idx="147">
                  <c:v>19.5</c:v>
                </c:pt>
                <c:pt idx="148">
                  <c:v>19.5</c:v>
                </c:pt>
                <c:pt idx="149">
                  <c:v>19</c:v>
                </c:pt>
                <c:pt idx="150">
                  <c:v>17</c:v>
                </c:pt>
                <c:pt idx="151">
                  <c:v>15</c:v>
                </c:pt>
                <c:pt idx="152">
                  <c:v>15</c:v>
                </c:pt>
                <c:pt idx="153">
                  <c:v>15</c:v>
                </c:pt>
                <c:pt idx="154">
                  <c:v>14.95</c:v>
                </c:pt>
                <c:pt idx="155">
                  <c:v>15.149999999999999</c:v>
                </c:pt>
                <c:pt idx="156">
                  <c:v>14.95</c:v>
                </c:pt>
                <c:pt idx="157">
                  <c:v>14.95</c:v>
                </c:pt>
                <c:pt idx="158">
                  <c:v>14.95</c:v>
                </c:pt>
                <c:pt idx="159">
                  <c:v>21.954999999999998</c:v>
                </c:pt>
                <c:pt idx="160">
                  <c:v>21.7</c:v>
                </c:pt>
                <c:pt idx="161">
                  <c:v>21.7</c:v>
                </c:pt>
                <c:pt idx="162">
                  <c:v>21.950000000000003</c:v>
                </c:pt>
                <c:pt idx="163">
                  <c:v>21.950000000000003</c:v>
                </c:pt>
                <c:pt idx="164">
                  <c:v>13.85</c:v>
                </c:pt>
                <c:pt idx="165">
                  <c:v>13.85</c:v>
                </c:pt>
                <c:pt idx="166">
                  <c:v>15.505000000000001</c:v>
                </c:pt>
                <c:pt idx="167">
                  <c:v>15.505000000000001</c:v>
                </c:pt>
                <c:pt idx="168">
                  <c:v>15.505000000000001</c:v>
                </c:pt>
                <c:pt idx="169">
                  <c:v>15.505000000000001</c:v>
                </c:pt>
                <c:pt idx="170">
                  <c:v>14.505000000000001</c:v>
                </c:pt>
                <c:pt idx="171">
                  <c:v>14.505000000000001</c:v>
                </c:pt>
                <c:pt idx="172">
                  <c:v>18.3</c:v>
                </c:pt>
                <c:pt idx="173">
                  <c:v>18.3</c:v>
                </c:pt>
                <c:pt idx="174">
                  <c:v>18.3</c:v>
                </c:pt>
                <c:pt idx="175">
                  <c:v>18.3</c:v>
                </c:pt>
                <c:pt idx="176">
                  <c:v>18.3</c:v>
                </c:pt>
                <c:pt idx="177">
                  <c:v>11.5</c:v>
                </c:pt>
                <c:pt idx="178">
                  <c:v>19.86</c:v>
                </c:pt>
                <c:pt idx="179">
                  <c:v>19.564999999999998</c:v>
                </c:pt>
                <c:pt idx="180">
                  <c:v>13.42</c:v>
                </c:pt>
                <c:pt idx="181">
                  <c:v>13.705</c:v>
                </c:pt>
                <c:pt idx="182">
                  <c:v>9.0350000000000001</c:v>
                </c:pt>
                <c:pt idx="183">
                  <c:v>10.4</c:v>
                </c:pt>
                <c:pt idx="184">
                  <c:v>16.02</c:v>
                </c:pt>
                <c:pt idx="185">
                  <c:v>16.02</c:v>
                </c:pt>
                <c:pt idx="186">
                  <c:v>16.02</c:v>
                </c:pt>
                <c:pt idx="187">
                  <c:v>16.02</c:v>
                </c:pt>
                <c:pt idx="188">
                  <c:v>16.02</c:v>
                </c:pt>
                <c:pt idx="189">
                  <c:v>16.02</c:v>
                </c:pt>
                <c:pt idx="190">
                  <c:v>16.02</c:v>
                </c:pt>
                <c:pt idx="191">
                  <c:v>9</c:v>
                </c:pt>
                <c:pt idx="192">
                  <c:v>7.15</c:v>
                </c:pt>
                <c:pt idx="193">
                  <c:v>25.245000000000001</c:v>
                </c:pt>
                <c:pt idx="194">
                  <c:v>25.245000000000001</c:v>
                </c:pt>
                <c:pt idx="195">
                  <c:v>25.245000000000001</c:v>
                </c:pt>
                <c:pt idx="196">
                  <c:v>25.245000000000001</c:v>
                </c:pt>
                <c:pt idx="197">
                  <c:v>25.245000000000001</c:v>
                </c:pt>
                <c:pt idx="198">
                  <c:v>25.245000000000001</c:v>
                </c:pt>
                <c:pt idx="199">
                  <c:v>25.245000000000001</c:v>
                </c:pt>
                <c:pt idx="200">
                  <c:v>25.245000000000001</c:v>
                </c:pt>
                <c:pt idx="201">
                  <c:v>25.245000000000001</c:v>
                </c:pt>
                <c:pt idx="202">
                  <c:v>25.245000000000001</c:v>
                </c:pt>
                <c:pt idx="203">
                  <c:v>25.245000000000001</c:v>
                </c:pt>
                <c:pt idx="204">
                  <c:v>25.245000000000001</c:v>
                </c:pt>
                <c:pt idx="205">
                  <c:v>23.785</c:v>
                </c:pt>
                <c:pt idx="206">
                  <c:v>23.785</c:v>
                </c:pt>
                <c:pt idx="207">
                  <c:v>23.785</c:v>
                </c:pt>
                <c:pt idx="208">
                  <c:v>23.785</c:v>
                </c:pt>
                <c:pt idx="209">
                  <c:v>23.785</c:v>
                </c:pt>
                <c:pt idx="210">
                  <c:v>23.785</c:v>
                </c:pt>
                <c:pt idx="211">
                  <c:v>23.785</c:v>
                </c:pt>
                <c:pt idx="212">
                  <c:v>23.785</c:v>
                </c:pt>
                <c:pt idx="213">
                  <c:v>23.785</c:v>
                </c:pt>
                <c:pt idx="214">
                  <c:v>23.785</c:v>
                </c:pt>
                <c:pt idx="215">
                  <c:v>23.785</c:v>
                </c:pt>
                <c:pt idx="216">
                  <c:v>16.824999999999999</c:v>
                </c:pt>
                <c:pt idx="217">
                  <c:v>16.824999999999999</c:v>
                </c:pt>
                <c:pt idx="218">
                  <c:v>16.824999999999999</c:v>
                </c:pt>
                <c:pt idx="219">
                  <c:v>16.824999999999999</c:v>
                </c:pt>
                <c:pt idx="220">
                  <c:v>16.824999999999999</c:v>
                </c:pt>
                <c:pt idx="221">
                  <c:v>16.824999999999999</c:v>
                </c:pt>
                <c:pt idx="222">
                  <c:v>16.824999999999999</c:v>
                </c:pt>
                <c:pt idx="223">
                  <c:v>16.824999999999999</c:v>
                </c:pt>
                <c:pt idx="224">
                  <c:v>16.824999999999999</c:v>
                </c:pt>
                <c:pt idx="225">
                  <c:v>16.824999999999999</c:v>
                </c:pt>
                <c:pt idx="226">
                  <c:v>16.824999999999999</c:v>
                </c:pt>
                <c:pt idx="227">
                  <c:v>16.645</c:v>
                </c:pt>
                <c:pt idx="228">
                  <c:v>16.645</c:v>
                </c:pt>
                <c:pt idx="229">
                  <c:v>16.645</c:v>
                </c:pt>
                <c:pt idx="230">
                  <c:v>16.045000000000002</c:v>
                </c:pt>
                <c:pt idx="231">
                  <c:v>16.045000000000002</c:v>
                </c:pt>
                <c:pt idx="232">
                  <c:v>16.045000000000002</c:v>
                </c:pt>
                <c:pt idx="233">
                  <c:v>16.045000000000002</c:v>
                </c:pt>
                <c:pt idx="234">
                  <c:v>16.045000000000002</c:v>
                </c:pt>
                <c:pt idx="235">
                  <c:v>16.445</c:v>
                </c:pt>
                <c:pt idx="236">
                  <c:v>16.445</c:v>
                </c:pt>
                <c:pt idx="237">
                  <c:v>16.445</c:v>
                </c:pt>
                <c:pt idx="238">
                  <c:v>16.445</c:v>
                </c:pt>
                <c:pt idx="239">
                  <c:v>16.445</c:v>
                </c:pt>
                <c:pt idx="240">
                  <c:v>16.445</c:v>
                </c:pt>
                <c:pt idx="241">
                  <c:v>16.445</c:v>
                </c:pt>
                <c:pt idx="242">
                  <c:v>16.445</c:v>
                </c:pt>
                <c:pt idx="243">
                  <c:v>16.045000000000002</c:v>
                </c:pt>
                <c:pt idx="244">
                  <c:v>16.045000000000002</c:v>
                </c:pt>
                <c:pt idx="245">
                  <c:v>16.045000000000002</c:v>
                </c:pt>
                <c:pt idx="246">
                  <c:v>20.89</c:v>
                </c:pt>
                <c:pt idx="247">
                  <c:v>20.89</c:v>
                </c:pt>
                <c:pt idx="248">
                  <c:v>20.89</c:v>
                </c:pt>
                <c:pt idx="249">
                  <c:v>20.445</c:v>
                </c:pt>
                <c:pt idx="250">
                  <c:v>19.04</c:v>
                </c:pt>
                <c:pt idx="251">
                  <c:v>19.04</c:v>
                </c:pt>
                <c:pt idx="252">
                  <c:v>16.145</c:v>
                </c:pt>
                <c:pt idx="253">
                  <c:v>19.190000000000001</c:v>
                </c:pt>
                <c:pt idx="254">
                  <c:v>16.094999999999999</c:v>
                </c:pt>
                <c:pt idx="255">
                  <c:v>16.094999999999999</c:v>
                </c:pt>
                <c:pt idx="256">
                  <c:v>16.094999999999999</c:v>
                </c:pt>
                <c:pt idx="257">
                  <c:v>15.8</c:v>
                </c:pt>
                <c:pt idx="258">
                  <c:v>15.8</c:v>
                </c:pt>
                <c:pt idx="259">
                  <c:v>15.8</c:v>
                </c:pt>
                <c:pt idx="260">
                  <c:v>15.8</c:v>
                </c:pt>
                <c:pt idx="261">
                  <c:v>15.8</c:v>
                </c:pt>
                <c:pt idx="262">
                  <c:v>15.8</c:v>
                </c:pt>
                <c:pt idx="263">
                  <c:v>15.8</c:v>
                </c:pt>
                <c:pt idx="264">
                  <c:v>12.5</c:v>
                </c:pt>
                <c:pt idx="265">
                  <c:v>12.5</c:v>
                </c:pt>
                <c:pt idx="266">
                  <c:v>19.335000000000001</c:v>
                </c:pt>
                <c:pt idx="267">
                  <c:v>19.335000000000001</c:v>
                </c:pt>
                <c:pt idx="268">
                  <c:v>24</c:v>
                </c:pt>
                <c:pt idx="269">
                  <c:v>24</c:v>
                </c:pt>
                <c:pt idx="270">
                  <c:v>20.7</c:v>
                </c:pt>
                <c:pt idx="271">
                  <c:v>18.899999999999999</c:v>
                </c:pt>
                <c:pt idx="272">
                  <c:v>19.335000000000001</c:v>
                </c:pt>
                <c:pt idx="273">
                  <c:v>18.195</c:v>
                </c:pt>
                <c:pt idx="274">
                  <c:v>18.195</c:v>
                </c:pt>
                <c:pt idx="275">
                  <c:v>19.335000000000001</c:v>
                </c:pt>
                <c:pt idx="276">
                  <c:v>12.725000000000001</c:v>
                </c:pt>
                <c:pt idx="277">
                  <c:v>13.395</c:v>
                </c:pt>
                <c:pt idx="278">
                  <c:v>13.395</c:v>
                </c:pt>
                <c:pt idx="279">
                  <c:v>12.725000000000001</c:v>
                </c:pt>
                <c:pt idx="280">
                  <c:v>12.725000000000001</c:v>
                </c:pt>
                <c:pt idx="281">
                  <c:v>9.0299999999999994</c:v>
                </c:pt>
                <c:pt idx="282">
                  <c:v>8.9049999999999994</c:v>
                </c:pt>
                <c:pt idx="283">
                  <c:v>13.504999999999999</c:v>
                </c:pt>
                <c:pt idx="284">
                  <c:v>21.945</c:v>
                </c:pt>
                <c:pt idx="285">
                  <c:v>21.689999999999998</c:v>
                </c:pt>
                <c:pt idx="286">
                  <c:v>21.689999999999998</c:v>
                </c:pt>
                <c:pt idx="287">
                  <c:v>21.689999999999998</c:v>
                </c:pt>
                <c:pt idx="288">
                  <c:v>21.689999999999998</c:v>
                </c:pt>
                <c:pt idx="289">
                  <c:v>21.945</c:v>
                </c:pt>
                <c:pt idx="290">
                  <c:v>21.689999999999998</c:v>
                </c:pt>
                <c:pt idx="291">
                  <c:v>16.405000000000001</c:v>
                </c:pt>
                <c:pt idx="292">
                  <c:v>16.63</c:v>
                </c:pt>
                <c:pt idx="293">
                  <c:v>16.405000000000001</c:v>
                </c:pt>
                <c:pt idx="294">
                  <c:v>16.63</c:v>
                </c:pt>
                <c:pt idx="295">
                  <c:v>16.405000000000001</c:v>
                </c:pt>
                <c:pt idx="296">
                  <c:v>16.405000000000001</c:v>
                </c:pt>
                <c:pt idx="297">
                  <c:v>16.405000000000001</c:v>
                </c:pt>
                <c:pt idx="298">
                  <c:v>15.5</c:v>
                </c:pt>
                <c:pt idx="299">
                  <c:v>20.3</c:v>
                </c:pt>
                <c:pt idx="300">
                  <c:v>20.3</c:v>
                </c:pt>
                <c:pt idx="301">
                  <c:v>20.3</c:v>
                </c:pt>
                <c:pt idx="302">
                  <c:v>19.64</c:v>
                </c:pt>
                <c:pt idx="303">
                  <c:v>19.64</c:v>
                </c:pt>
                <c:pt idx="304">
                  <c:v>15.9</c:v>
                </c:pt>
                <c:pt idx="305">
                  <c:v>10.96</c:v>
                </c:pt>
                <c:pt idx="306">
                  <c:v>9.3049999999999997</c:v>
                </c:pt>
                <c:pt idx="307">
                  <c:v>20.47</c:v>
                </c:pt>
                <c:pt idx="308">
                  <c:v>20.47</c:v>
                </c:pt>
                <c:pt idx="309">
                  <c:v>20.47</c:v>
                </c:pt>
                <c:pt idx="310">
                  <c:v>20.45</c:v>
                </c:pt>
                <c:pt idx="311">
                  <c:v>20.47</c:v>
                </c:pt>
                <c:pt idx="312">
                  <c:v>15.950000000000001</c:v>
                </c:pt>
                <c:pt idx="313">
                  <c:v>15.9</c:v>
                </c:pt>
                <c:pt idx="314">
                  <c:v>15.9</c:v>
                </c:pt>
                <c:pt idx="315">
                  <c:v>15.9</c:v>
                </c:pt>
                <c:pt idx="316">
                  <c:v>15.950000000000001</c:v>
                </c:pt>
                <c:pt idx="317">
                  <c:v>15.9</c:v>
                </c:pt>
                <c:pt idx="318">
                  <c:v>15.9</c:v>
                </c:pt>
                <c:pt idx="319">
                  <c:v>13.85</c:v>
                </c:pt>
                <c:pt idx="320">
                  <c:v>13.85</c:v>
                </c:pt>
                <c:pt idx="321">
                  <c:v>13.85</c:v>
                </c:pt>
                <c:pt idx="322">
                  <c:v>13.85</c:v>
                </c:pt>
                <c:pt idx="323">
                  <c:v>13.5</c:v>
                </c:pt>
                <c:pt idx="324">
                  <c:v>13.5</c:v>
                </c:pt>
                <c:pt idx="325">
                  <c:v>13</c:v>
                </c:pt>
                <c:pt idx="326">
                  <c:v>49.8</c:v>
                </c:pt>
                <c:pt idx="327">
                  <c:v>49.8</c:v>
                </c:pt>
                <c:pt idx="328">
                  <c:v>15.3</c:v>
                </c:pt>
                <c:pt idx="329">
                  <c:v>15.3</c:v>
                </c:pt>
                <c:pt idx="330">
                  <c:v>15.3</c:v>
                </c:pt>
                <c:pt idx="331">
                  <c:v>17.100000000000001</c:v>
                </c:pt>
                <c:pt idx="332">
                  <c:v>17.950000000000003</c:v>
                </c:pt>
                <c:pt idx="333">
                  <c:v>24</c:v>
                </c:pt>
                <c:pt idx="334">
                  <c:v>24</c:v>
                </c:pt>
                <c:pt idx="335">
                  <c:v>24</c:v>
                </c:pt>
                <c:pt idx="336">
                  <c:v>24</c:v>
                </c:pt>
                <c:pt idx="337">
                  <c:v>24</c:v>
                </c:pt>
                <c:pt idx="338">
                  <c:v>24</c:v>
                </c:pt>
                <c:pt idx="339">
                  <c:v>24</c:v>
                </c:pt>
                <c:pt idx="340">
                  <c:v>17.950000000000003</c:v>
                </c:pt>
                <c:pt idx="341">
                  <c:v>17.950000000000003</c:v>
                </c:pt>
                <c:pt idx="342">
                  <c:v>17.950000000000003</c:v>
                </c:pt>
                <c:pt idx="343">
                  <c:v>17.950000000000003</c:v>
                </c:pt>
                <c:pt idx="344">
                  <c:v>17.950000000000003</c:v>
                </c:pt>
                <c:pt idx="345">
                  <c:v>17.950000000000003</c:v>
                </c:pt>
                <c:pt idx="346">
                  <c:v>17.950000000000003</c:v>
                </c:pt>
                <c:pt idx="347">
                  <c:v>17.8</c:v>
                </c:pt>
                <c:pt idx="348">
                  <c:v>17.8</c:v>
                </c:pt>
                <c:pt idx="349">
                  <c:v>17.8</c:v>
                </c:pt>
                <c:pt idx="350">
                  <c:v>17.8</c:v>
                </c:pt>
                <c:pt idx="351">
                  <c:v>17.8</c:v>
                </c:pt>
                <c:pt idx="352">
                  <c:v>17.8</c:v>
                </c:pt>
                <c:pt idx="353">
                  <c:v>12.035</c:v>
                </c:pt>
                <c:pt idx="354">
                  <c:v>11.934999999999999</c:v>
                </c:pt>
                <c:pt idx="355">
                  <c:v>11.934999999999999</c:v>
                </c:pt>
                <c:pt idx="356">
                  <c:v>21.189999999999998</c:v>
                </c:pt>
                <c:pt idx="357">
                  <c:v>21.189999999999998</c:v>
                </c:pt>
                <c:pt idx="358">
                  <c:v>21.189999999999998</c:v>
                </c:pt>
                <c:pt idx="359">
                  <c:v>19.005000000000003</c:v>
                </c:pt>
                <c:pt idx="360">
                  <c:v>19.005000000000003</c:v>
                </c:pt>
                <c:pt idx="361">
                  <c:v>19.005000000000003</c:v>
                </c:pt>
                <c:pt idx="362">
                  <c:v>19.005000000000003</c:v>
                </c:pt>
                <c:pt idx="363">
                  <c:v>19.005000000000003</c:v>
                </c:pt>
                <c:pt idx="364">
                  <c:v>19.005000000000003</c:v>
                </c:pt>
                <c:pt idx="365">
                  <c:v>18.145</c:v>
                </c:pt>
                <c:pt idx="366">
                  <c:v>18.145</c:v>
                </c:pt>
                <c:pt idx="367">
                  <c:v>18.145</c:v>
                </c:pt>
                <c:pt idx="368">
                  <c:v>18.145</c:v>
                </c:pt>
                <c:pt idx="369">
                  <c:v>18.145</c:v>
                </c:pt>
                <c:pt idx="370">
                  <c:v>18.145</c:v>
                </c:pt>
                <c:pt idx="371">
                  <c:v>18.145</c:v>
                </c:pt>
                <c:pt idx="372">
                  <c:v>18.145</c:v>
                </c:pt>
                <c:pt idx="373">
                  <c:v>15.25</c:v>
                </c:pt>
                <c:pt idx="374">
                  <c:v>15.25</c:v>
                </c:pt>
                <c:pt idx="375">
                  <c:v>15.25</c:v>
                </c:pt>
                <c:pt idx="376">
                  <c:v>15.25</c:v>
                </c:pt>
                <c:pt idx="377">
                  <c:v>19.7</c:v>
                </c:pt>
                <c:pt idx="378">
                  <c:v>19.600000000000001</c:v>
                </c:pt>
                <c:pt idx="379">
                  <c:v>23.91</c:v>
                </c:pt>
                <c:pt idx="380">
                  <c:v>23.66</c:v>
                </c:pt>
                <c:pt idx="381">
                  <c:v>23.66</c:v>
                </c:pt>
                <c:pt idx="382">
                  <c:v>21.28</c:v>
                </c:pt>
                <c:pt idx="383">
                  <c:v>24.545000000000002</c:v>
                </c:pt>
                <c:pt idx="384">
                  <c:v>24.545000000000002</c:v>
                </c:pt>
                <c:pt idx="385">
                  <c:v>24.545000000000002</c:v>
                </c:pt>
                <c:pt idx="386">
                  <c:v>24.545000000000002</c:v>
                </c:pt>
                <c:pt idx="387">
                  <c:v>22.5</c:v>
                </c:pt>
                <c:pt idx="388">
                  <c:v>22.5</c:v>
                </c:pt>
                <c:pt idx="389">
                  <c:v>22.5</c:v>
                </c:pt>
                <c:pt idx="390">
                  <c:v>22.5</c:v>
                </c:pt>
                <c:pt idx="391">
                  <c:v>22.5</c:v>
                </c:pt>
                <c:pt idx="392">
                  <c:v>22.5</c:v>
                </c:pt>
                <c:pt idx="393">
                  <c:v>22.5</c:v>
                </c:pt>
                <c:pt idx="394">
                  <c:v>22.5</c:v>
                </c:pt>
                <c:pt idx="395">
                  <c:v>22.5</c:v>
                </c:pt>
                <c:pt idx="396">
                  <c:v>22.5</c:v>
                </c:pt>
                <c:pt idx="397">
                  <c:v>22.5</c:v>
                </c:pt>
                <c:pt idx="398">
                  <c:v>22.5</c:v>
                </c:pt>
                <c:pt idx="399">
                  <c:v>22.5</c:v>
                </c:pt>
                <c:pt idx="400">
                  <c:v>22.5</c:v>
                </c:pt>
                <c:pt idx="401">
                  <c:v>22.5</c:v>
                </c:pt>
                <c:pt idx="402">
                  <c:v>22.5</c:v>
                </c:pt>
                <c:pt idx="403">
                  <c:v>22.5</c:v>
                </c:pt>
                <c:pt idx="404">
                  <c:v>22.5</c:v>
                </c:pt>
                <c:pt idx="405">
                  <c:v>22.5</c:v>
                </c:pt>
                <c:pt idx="406">
                  <c:v>18.274999999999999</c:v>
                </c:pt>
                <c:pt idx="407">
                  <c:v>18.274999999999999</c:v>
                </c:pt>
                <c:pt idx="408">
                  <c:v>18.274999999999999</c:v>
                </c:pt>
                <c:pt idx="409">
                  <c:v>18.274999999999999</c:v>
                </c:pt>
                <c:pt idx="410">
                  <c:v>15.585000000000001</c:v>
                </c:pt>
                <c:pt idx="411">
                  <c:v>15.585000000000001</c:v>
                </c:pt>
                <c:pt idx="412">
                  <c:v>15.585000000000001</c:v>
                </c:pt>
                <c:pt idx="413">
                  <c:v>15.585000000000001</c:v>
                </c:pt>
                <c:pt idx="414">
                  <c:v>13</c:v>
                </c:pt>
                <c:pt idx="415">
                  <c:v>11.5</c:v>
                </c:pt>
                <c:pt idx="416">
                  <c:v>13</c:v>
                </c:pt>
                <c:pt idx="417">
                  <c:v>13</c:v>
                </c:pt>
                <c:pt idx="418">
                  <c:v>13</c:v>
                </c:pt>
                <c:pt idx="419">
                  <c:v>13</c:v>
                </c:pt>
                <c:pt idx="420">
                  <c:v>11.5</c:v>
                </c:pt>
                <c:pt idx="421">
                  <c:v>11.5</c:v>
                </c:pt>
                <c:pt idx="422">
                  <c:v>13.9</c:v>
                </c:pt>
                <c:pt idx="423">
                  <c:v>13.9</c:v>
                </c:pt>
                <c:pt idx="424">
                  <c:v>11.5</c:v>
                </c:pt>
                <c:pt idx="425">
                  <c:v>21.53</c:v>
                </c:pt>
                <c:pt idx="426">
                  <c:v>24.524999999999999</c:v>
                </c:pt>
                <c:pt idx="427">
                  <c:v>21.53</c:v>
                </c:pt>
                <c:pt idx="428">
                  <c:v>21.53</c:v>
                </c:pt>
                <c:pt idx="429">
                  <c:v>21.53</c:v>
                </c:pt>
                <c:pt idx="430">
                  <c:v>21.53</c:v>
                </c:pt>
                <c:pt idx="431">
                  <c:v>21.53</c:v>
                </c:pt>
                <c:pt idx="432">
                  <c:v>21.53</c:v>
                </c:pt>
                <c:pt idx="433">
                  <c:v>21.53</c:v>
                </c:pt>
                <c:pt idx="434">
                  <c:v>21.53</c:v>
                </c:pt>
                <c:pt idx="435">
                  <c:v>21.53</c:v>
                </c:pt>
                <c:pt idx="436">
                  <c:v>24.524999999999999</c:v>
                </c:pt>
                <c:pt idx="437">
                  <c:v>24.524999999999999</c:v>
                </c:pt>
                <c:pt idx="438">
                  <c:v>24.524999999999999</c:v>
                </c:pt>
                <c:pt idx="439">
                  <c:v>18.48</c:v>
                </c:pt>
                <c:pt idx="440">
                  <c:v>18.48</c:v>
                </c:pt>
                <c:pt idx="441">
                  <c:v>18.515000000000001</c:v>
                </c:pt>
                <c:pt idx="442">
                  <c:v>18.48</c:v>
                </c:pt>
                <c:pt idx="443">
                  <c:v>18.515000000000001</c:v>
                </c:pt>
                <c:pt idx="444">
                  <c:v>21.535</c:v>
                </c:pt>
                <c:pt idx="445">
                  <c:v>15.5</c:v>
                </c:pt>
                <c:pt idx="446">
                  <c:v>15.5</c:v>
                </c:pt>
                <c:pt idx="447">
                  <c:v>15.5</c:v>
                </c:pt>
                <c:pt idx="448">
                  <c:v>15.5</c:v>
                </c:pt>
                <c:pt idx="449">
                  <c:v>20.5</c:v>
                </c:pt>
                <c:pt idx="450">
                  <c:v>20.5</c:v>
                </c:pt>
                <c:pt idx="451">
                  <c:v>14.98</c:v>
                </c:pt>
                <c:pt idx="452">
                  <c:v>14.98</c:v>
                </c:pt>
                <c:pt idx="453">
                  <c:v>14.98</c:v>
                </c:pt>
                <c:pt idx="454">
                  <c:v>6.1950000000000003</c:v>
                </c:pt>
                <c:pt idx="455">
                  <c:v>14.600000000000001</c:v>
                </c:pt>
                <c:pt idx="456">
                  <c:v>15.555</c:v>
                </c:pt>
                <c:pt idx="457">
                  <c:v>9.9499999999999993</c:v>
                </c:pt>
              </c:numCache>
            </c:numRef>
          </c:yVal>
          <c:smooth val="0"/>
          <c:extLst>
            <c:ext xmlns:c16="http://schemas.microsoft.com/office/drawing/2014/chart" uri="{C3380CC4-5D6E-409C-BE32-E72D297353CC}">
              <c16:uniqueId val="{00000000-307E-43ED-9787-049E7D892A12}"/>
            </c:ext>
          </c:extLst>
        </c:ser>
        <c:dLbls>
          <c:showLegendKey val="0"/>
          <c:showVal val="0"/>
          <c:showCatName val="0"/>
          <c:showSerName val="0"/>
          <c:showPercent val="0"/>
          <c:showBubbleSize val="0"/>
        </c:dLbls>
        <c:axId val="938492080"/>
        <c:axId val="938493744"/>
      </c:scatterChart>
      <c:valAx>
        <c:axId val="93849208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8493744"/>
        <c:crosses val="autoZero"/>
        <c:crossBetween val="midCat"/>
      </c:valAx>
      <c:valAx>
        <c:axId val="93849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84920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3000">
          <a:srgbClr val="221770"/>
        </a:gs>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path path="circle">
        <a:fillToRect t="100000" r="100000"/>
      </a:path>
      <a:tileRect l="-100000" b="-100000"/>
    </a:gradFill>
    <a:ln>
      <a:solidFill>
        <a:schemeClr val="bg1">
          <a:lumMod val="20000"/>
          <a:lumOff val="80000"/>
        </a:schemeClr>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ivotFmts>
      <c:pivotFmt>
        <c:idx val="0"/>
        <c:dLbl>
          <c:idx val="0"/>
          <c:dLblPos val="bestFit"/>
          <c:showLegendKey val="0"/>
          <c:showVal val="0"/>
          <c:showCatName val="1"/>
          <c:showSerName val="0"/>
          <c:showPercent val="1"/>
          <c:showBubbleSize val="0"/>
          <c:extLst>
            <c:ext xmlns:c15="http://schemas.microsoft.com/office/drawing/2012/chart" uri="{CE6537A1-D6FC-4f65-9D91-7224C49458BB}"/>
          </c:extLst>
        </c:dLbl>
      </c:pivotFmt>
      <c:pivotFmt>
        <c:idx val="1"/>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1906645155499838"/>
          <c:y val="9.5828362474419643E-2"/>
          <c:w val="0.39678491097548796"/>
          <c:h val="0.80167755663105145"/>
        </c:manualLayout>
      </c:layout>
      <c:pieChart>
        <c:varyColors val="1"/>
        <c:ser>
          <c:idx val="0"/>
          <c:order val="0"/>
          <c:tx>
            <c:v>Total</c:v>
          </c:tx>
          <c:explosion val="15"/>
          <c:dPt>
            <c:idx val="0"/>
            <c:bubble3D val="0"/>
            <c:spPr>
              <a:gradFill rotWithShape="1">
                <a:gsLst>
                  <a:gs pos="0">
                    <a:schemeClr val="accent2">
                      <a:shade val="65000"/>
                      <a:tint val="100000"/>
                      <a:shade val="100000"/>
                      <a:satMod val="130000"/>
                    </a:schemeClr>
                  </a:gs>
                  <a:gs pos="100000">
                    <a:schemeClr val="accent2">
                      <a:shade val="65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AE4-49C6-B060-6713146390C8}"/>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AE4-49C6-B060-6713146390C8}"/>
              </c:ext>
            </c:extLst>
          </c:dPt>
          <c:dPt>
            <c:idx val="2"/>
            <c:bubble3D val="0"/>
            <c:spPr>
              <a:gradFill rotWithShape="1">
                <a:gsLst>
                  <a:gs pos="0">
                    <a:schemeClr val="accent2">
                      <a:tint val="65000"/>
                      <a:tint val="100000"/>
                      <a:shade val="100000"/>
                      <a:satMod val="130000"/>
                    </a:schemeClr>
                  </a:gs>
                  <a:gs pos="100000">
                    <a:schemeClr val="accent2">
                      <a:tint val="65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AE4-49C6-B060-6713146390C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Lit>
              <c:ptCount val="3"/>
              <c:pt idx="0">
                <c:v>High Efficiency</c:v>
              </c:pt>
              <c:pt idx="1">
                <c:v>Low Efficiency</c:v>
              </c:pt>
              <c:pt idx="2">
                <c:v>Moderate Efficiency</c:v>
              </c:pt>
            </c:strLit>
          </c:cat>
          <c:val>
            <c:numLit>
              <c:formatCode>General</c:formatCode>
              <c:ptCount val="3"/>
              <c:pt idx="0">
                <c:v>206</c:v>
              </c:pt>
              <c:pt idx="1">
                <c:v>57</c:v>
              </c:pt>
              <c:pt idx="2">
                <c:v>194</c:v>
              </c:pt>
            </c:numLit>
          </c:val>
          <c:extLst>
            <c:ext xmlns:c16="http://schemas.microsoft.com/office/drawing/2014/chart" uri="{C3380CC4-5D6E-409C-BE32-E72D297353CC}">
              <c16:uniqueId val="{00000006-5AE4-49C6-B060-6713146390C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563574213460617"/>
          <c:y val="0.33694209380187912"/>
          <c:w val="0.22446680045985512"/>
          <c:h val="0.242794069715016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Sheet5!$A$2:$A$788</cx:f>
        <cx:lvl ptCount="715" formatCode="General">
          <cx:pt idx="0">24</cx:pt>
          <cx:pt idx="1">24</cx:pt>
          <cx:pt idx="2">24</cx:pt>
          <cx:pt idx="3">24</cx:pt>
          <cx:pt idx="4">24</cx:pt>
          <cx:pt idx="5">28</cx:pt>
          <cx:pt idx="6">28</cx:pt>
          <cx:pt idx="7">28</cx:pt>
          <cx:pt idx="8">28</cx:pt>
          <cx:pt idx="9">28</cx:pt>
          <cx:pt idx="10">28</cx:pt>
          <cx:pt idx="11">28</cx:pt>
          <cx:pt idx="12">28</cx:pt>
          <cx:pt idx="13">28</cx:pt>
          <cx:pt idx="14">28</cx:pt>
          <cx:pt idx="15">28</cx:pt>
          <cx:pt idx="16">28</cx:pt>
          <cx:pt idx="17">40</cx:pt>
          <cx:pt idx="18">40</cx:pt>
          <cx:pt idx="19">40</cx:pt>
          <cx:pt idx="20">40</cx:pt>
          <cx:pt idx="21">40</cx:pt>
          <cx:pt idx="22">35</cx:pt>
          <cx:pt idx="23">35</cx:pt>
          <cx:pt idx="24">35</cx:pt>
          <cx:pt idx="25">35</cx:pt>
          <cx:pt idx="26">35</cx:pt>
          <cx:pt idx="27">35</cx:pt>
          <cx:pt idx="28">35</cx:pt>
          <cx:pt idx="29">60</cx:pt>
          <cx:pt idx="30">35</cx:pt>
          <cx:pt idx="31">35</cx:pt>
          <cx:pt idx="32">35</cx:pt>
          <cx:pt idx="33">35</cx:pt>
          <cx:pt idx="34">35</cx:pt>
          <cx:pt idx="35">60</cx:pt>
          <cx:pt idx="36">35</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32</cx:pt>
          <cx:pt idx="55">32</cx:pt>
          <cx:pt idx="56">32</cx:pt>
          <cx:pt idx="57">32</cx:pt>
          <cx:pt idx="58">32</cx:pt>
          <cx:pt idx="59">32</cx:pt>
          <cx:pt idx="60">32</cx:pt>
          <cx:pt idx="61">40</cx:pt>
          <cx:pt idx="62">40</cx:pt>
          <cx:pt idx="63">40</cx:pt>
          <cx:pt idx="64">40</cx:pt>
          <cx:pt idx="65">45</cx:pt>
          <cx:pt idx="66">45</cx:pt>
          <cx:pt idx="67">45</cx:pt>
          <cx:pt idx="68">45</cx:pt>
          <cx:pt idx="69">45</cx:pt>
          <cx:pt idx="70">45</cx:pt>
          <cx:pt idx="71">45</cx:pt>
          <cx:pt idx="72">45</cx:pt>
          <cx:pt idx="73">45</cx:pt>
          <cx:pt idx="74">45</cx:pt>
          <cx:pt idx="75">45</cx:pt>
          <cx:pt idx="76">45</cx:pt>
          <cx:pt idx="77">45</cx:pt>
          <cx:pt idx="78">45</cx:pt>
          <cx:pt idx="79">44</cx:pt>
          <cx:pt idx="80">44</cx:pt>
          <cx:pt idx="81">44</cx:pt>
          <cx:pt idx="82">44</cx:pt>
          <cx:pt idx="83">44</cx:pt>
          <cx:pt idx="84">44</cx:pt>
          <cx:pt idx="85">44</cx:pt>
          <cx:pt idx="86">44</cx:pt>
          <cx:pt idx="87">43</cx:pt>
          <cx:pt idx="88">43</cx:pt>
          <cx:pt idx="89">43</cx:pt>
          <cx:pt idx="90">43</cx:pt>
          <cx:pt idx="91">43</cx:pt>
          <cx:pt idx="92">43</cx:pt>
          <cx:pt idx="93">42</cx:pt>
          <cx:pt idx="94">42</cx:pt>
          <cx:pt idx="95">42</cx:pt>
          <cx:pt idx="96">45</cx:pt>
          <cx:pt idx="97">45</cx:pt>
          <cx:pt idx="98">45</cx:pt>
          <cx:pt idx="99">45</cx:pt>
          <cx:pt idx="100">45</cx:pt>
          <cx:pt idx="101">45</cx:pt>
          <cx:pt idx="102">45</cx:pt>
          <cx:pt idx="103">45</cx:pt>
          <cx:pt idx="104">45</cx:pt>
          <cx:pt idx="105">45</cx:pt>
          <cx:pt idx="106">45</cx:pt>
          <cx:pt idx="107">45</cx:pt>
          <cx:pt idx="108">37</cx:pt>
          <cx:pt idx="109">37</cx:pt>
          <cx:pt idx="110">37</cx:pt>
          <cx:pt idx="111">37</cx:pt>
          <cx:pt idx="112">37</cx:pt>
          <cx:pt idx="113">37</cx:pt>
          <cx:pt idx="114">37</cx:pt>
          <cx:pt idx="115">37</cx:pt>
          <cx:pt idx="116">37</cx:pt>
          <cx:pt idx="117">37</cx:pt>
          <cx:pt idx="118">37</cx:pt>
          <cx:pt idx="119">37</cx:pt>
          <cx:pt idx="120">45</cx:pt>
          <cx:pt idx="121">45</cx:pt>
          <cx:pt idx="122">45</cx:pt>
          <cx:pt idx="123">45</cx:pt>
          <cx:pt idx="124">45</cx:pt>
          <cx:pt idx="125">45</cx:pt>
          <cx:pt idx="126">45</cx:pt>
          <cx:pt idx="127">45</cx:pt>
          <cx:pt idx="128">37</cx:pt>
          <cx:pt idx="129">37</cx:pt>
          <cx:pt idx="130">37</cx:pt>
          <cx:pt idx="131">37</cx:pt>
          <cx:pt idx="132">37</cx:pt>
          <cx:pt idx="133">37</cx:pt>
          <cx:pt idx="134">37</cx:pt>
          <cx:pt idx="135">37</cx:pt>
          <cx:pt idx="136">37</cx:pt>
          <cx:pt idx="137">37</cx:pt>
          <cx:pt idx="138">37</cx:pt>
          <cx:pt idx="139">37</cx:pt>
          <cx:pt idx="140">37</cx:pt>
          <cx:pt idx="141">37</cx:pt>
          <cx:pt idx="142">40</cx:pt>
          <cx:pt idx="143">40</cx:pt>
          <cx:pt idx="144">40</cx:pt>
          <cx:pt idx="145">42</cx:pt>
          <cx:pt idx="146">42</cx:pt>
          <cx:pt idx="147">42</cx:pt>
          <cx:pt idx="148">42</cx:pt>
          <cx:pt idx="149">42</cx:pt>
          <cx:pt idx="150">45</cx:pt>
          <cx:pt idx="151">45</cx:pt>
          <cx:pt idx="152">45</cx:pt>
          <cx:pt idx="153">45</cx:pt>
          <cx:pt idx="154">45</cx:pt>
          <cx:pt idx="155">45</cx:pt>
          <cx:pt idx="156">45</cx:pt>
          <cx:pt idx="157">45</cx:pt>
          <cx:pt idx="158">42</cx:pt>
          <cx:pt idx="159">42</cx:pt>
          <cx:pt idx="160">42</cx:pt>
          <cx:pt idx="161">40</cx:pt>
          <cx:pt idx="162">40</cx:pt>
          <cx:pt idx="163">40</cx:pt>
          <cx:pt idx="164">40</cx:pt>
          <cx:pt idx="165">40</cx:pt>
          <cx:pt idx="166">42</cx:pt>
          <cx:pt idx="167">42</cx:pt>
          <cx:pt idx="168">42</cx:pt>
          <cx:pt idx="169">42</cx:pt>
          <cx:pt idx="170">40</cx:pt>
          <cx:pt idx="171">45</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50</cx:pt>
          <cx:pt idx="188">50</cx:pt>
          <cx:pt idx="189">50</cx:pt>
          <cx:pt idx="190">37</cx:pt>
          <cx:pt idx="191">37</cx:pt>
          <cx:pt idx="192">37</cx:pt>
          <cx:pt idx="193">37</cx:pt>
          <cx:pt idx="194">37</cx:pt>
          <cx:pt idx="195">66</cx:pt>
          <cx:pt idx="196">66</cx:pt>
          <cx:pt idx="197">66</cx:pt>
          <cx:pt idx="198">66</cx:pt>
          <cx:pt idx="199">66</cx:pt>
          <cx:pt idx="200">67</cx:pt>
          <cx:pt idx="201">67</cx:pt>
          <cx:pt idx="202">67</cx:pt>
          <cx:pt idx="203">60.899999999999999</cx:pt>
          <cx:pt idx="204">52</cx:pt>
          <cx:pt idx="205">46</cx:pt>
          <cx:pt idx="206">35</cx:pt>
          <cx:pt idx="207">35</cx:pt>
          <cx:pt idx="208">35</cx:pt>
          <cx:pt idx="209">35</cx:pt>
          <cx:pt idx="210">35</cx:pt>
          <cx:pt idx="211">35</cx:pt>
          <cx:pt idx="212">35</cx:pt>
          <cx:pt idx="213">35</cx:pt>
          <cx:pt idx="214">27</cx:pt>
          <cx:pt idx="215">27</cx:pt>
          <cx:pt idx="216">27</cx:pt>
          <cx:pt idx="217">27</cx:pt>
          <cx:pt idx="218">27</cx:pt>
          <cx:pt idx="219">27</cx:pt>
          <cx:pt idx="220">27</cx:pt>
          <cx:pt idx="221">27</cx:pt>
          <cx:pt idx="222">27</cx:pt>
          <cx:pt idx="223">27</cx:pt>
          <cx:pt idx="224">35</cx:pt>
          <cx:pt idx="225">35</cx:pt>
          <cx:pt idx="226">35</cx:pt>
          <cx:pt idx="227">35</cx:pt>
          <cx:pt idx="228">35</cx:pt>
          <cx:pt idx="229">35</cx:pt>
          <cx:pt idx="230">35</cx:pt>
          <cx:pt idx="231">35</cx:pt>
          <cx:pt idx="232">35</cx:pt>
          <cx:pt idx="233">35</cx:pt>
          <cx:pt idx="234">35</cx:pt>
          <cx:pt idx="235">43</cx:pt>
          <cx:pt idx="236">43</cx:pt>
          <cx:pt idx="237">43</cx:pt>
          <cx:pt idx="238">43</cx:pt>
          <cx:pt idx="239">43</cx:pt>
          <cx:pt idx="240">43</cx:pt>
          <cx:pt idx="241">35</cx:pt>
          <cx:pt idx="242">35</cx:pt>
          <cx:pt idx="243">35</cx:pt>
          <cx:pt idx="244">35</cx:pt>
          <cx:pt idx="245">35</cx:pt>
          <cx:pt idx="246">35</cx:pt>
          <cx:pt idx="247">35</cx:pt>
          <cx:pt idx="248">35</cx:pt>
          <cx:pt idx="249">35</cx:pt>
          <cx:pt idx="250">35</cx:pt>
          <cx:pt idx="251">35</cx:pt>
          <cx:pt idx="252">35</cx:pt>
          <cx:pt idx="253">35</cx:pt>
          <cx:pt idx="254">35</cx:pt>
          <cx:pt idx="255">35</cx:pt>
          <cx:pt idx="256">35</cx:pt>
          <cx:pt idx="257">35</cx:pt>
          <cx:pt idx="258">35</cx:pt>
          <cx:pt idx="259">35</cx:pt>
          <cx:pt idx="260">35</cx:pt>
          <cx:pt idx="261">35</cx:pt>
          <cx:pt idx="262">35</cx:pt>
          <cx:pt idx="263">37</cx:pt>
          <cx:pt idx="264">37</cx:pt>
          <cx:pt idx="265">37</cx:pt>
          <cx:pt idx="266">37</cx:pt>
          <cx:pt idx="267">37</cx:pt>
          <cx:pt idx="268">37</cx:pt>
          <cx:pt idx="269">37</cx:pt>
          <cx:pt idx="270">37</cx:pt>
          <cx:pt idx="271">37</cx:pt>
          <cx:pt idx="272">37</cx:pt>
          <cx:pt idx="273">37</cx:pt>
          <cx:pt idx="274">37</cx:pt>
          <cx:pt idx="275">37</cx:pt>
          <cx:pt idx="276">37</cx:pt>
          <cx:pt idx="277">37</cx:pt>
          <cx:pt idx="278">37</cx:pt>
          <cx:pt idx="279">37</cx:pt>
          <cx:pt idx="280">37</cx:pt>
          <cx:pt idx="281">37</cx:pt>
          <cx:pt idx="282">37</cx:pt>
          <cx:pt idx="283">37</cx:pt>
          <cx:pt idx="284">37</cx:pt>
          <cx:pt idx="285">37</cx:pt>
          <cx:pt idx="286">37</cx:pt>
          <cx:pt idx="287">35</cx:pt>
          <cx:pt idx="288">35</cx:pt>
          <cx:pt idx="289">35</cx:pt>
          <cx:pt idx="290">35</cx:pt>
          <cx:pt idx="291">35</cx:pt>
          <cx:pt idx="292">35</cx:pt>
          <cx:pt idx="293">44</cx:pt>
          <cx:pt idx="294">44</cx:pt>
          <cx:pt idx="295">44</cx:pt>
          <cx:pt idx="296">44</cx:pt>
          <cx:pt idx="297">44</cx:pt>
          <cx:pt idx="298">44</cx:pt>
          <cx:pt idx="299">44</cx:pt>
          <cx:pt idx="300">44</cx:pt>
          <cx:pt idx="301">44</cx:pt>
          <cx:pt idx="302">44</cx:pt>
          <cx:pt idx="303">44</cx:pt>
          <cx:pt idx="304">40</cx:pt>
          <cx:pt idx="305">40</cx:pt>
          <cx:pt idx="306">45</cx:pt>
          <cx:pt idx="307">45</cx:pt>
          <cx:pt idx="308">45</cx:pt>
          <cx:pt idx="309">45</cx:pt>
          <cx:pt idx="310">45</cx:pt>
          <cx:pt idx="311">45</cx:pt>
          <cx:pt idx="312">45</cx:pt>
          <cx:pt idx="313">45</cx:pt>
          <cx:pt idx="314">45</cx:pt>
          <cx:pt idx="315">44</cx:pt>
          <cx:pt idx="316">44</cx:pt>
          <cx:pt idx="317">44</cx:pt>
          <cx:pt idx="318">44</cx:pt>
          <cx:pt idx="319">44</cx:pt>
          <cx:pt idx="320">44</cx:pt>
          <cx:pt idx="321">44</cx:pt>
          <cx:pt idx="322">44</cx:pt>
          <cx:pt idx="323">44</cx:pt>
          <cx:pt idx="324">44</cx:pt>
          <cx:pt idx="325">44</cx:pt>
          <cx:pt idx="326">44</cx:pt>
          <cx:pt idx="327">44</cx:pt>
          <cx:pt idx="328">44</cx:pt>
          <cx:pt idx="329">44</cx:pt>
          <cx:pt idx="330">44</cx:pt>
          <cx:pt idx="331">44</cx:pt>
          <cx:pt idx="332">44</cx:pt>
          <cx:pt idx="333">44</cx:pt>
          <cx:pt idx="334">44</cx:pt>
          <cx:pt idx="335">44</cx:pt>
          <cx:pt idx="336">44</cx:pt>
          <cx:pt idx="337">44</cx:pt>
          <cx:pt idx="338">44</cx:pt>
          <cx:pt idx="339">60</cx:pt>
          <cx:pt idx="340">60</cx:pt>
          <cx:pt idx="341">60</cx:pt>
          <cx:pt idx="342">60</cx:pt>
          <cx:pt idx="343">60</cx:pt>
          <cx:pt idx="344">60</cx:pt>
          <cx:pt idx="345">48</cx:pt>
          <cx:pt idx="346">48</cx:pt>
          <cx:pt idx="347">48</cx:pt>
          <cx:pt idx="348">48</cx:pt>
          <cx:pt idx="349">48</cx:pt>
          <cx:pt idx="350">48</cx:pt>
          <cx:pt idx="351">48</cx:pt>
          <cx:pt idx="352">48</cx:pt>
          <cx:pt idx="353">48</cx:pt>
          <cx:pt idx="354">40</cx:pt>
          <cx:pt idx="355">40</cx:pt>
          <cx:pt idx="356">40</cx:pt>
          <cx:pt idx="357">40</cx:pt>
          <cx:pt idx="358">52</cx:pt>
          <cx:pt idx="359">52</cx:pt>
          <cx:pt idx="360">52</cx:pt>
          <cx:pt idx="361">52</cx:pt>
          <cx:pt idx="362">52</cx:pt>
          <cx:pt idx="363">52</cx:pt>
          <cx:pt idx="364">52</cx:pt>
          <cx:pt idx="365">52</cx:pt>
          <cx:pt idx="366">52</cx:pt>
          <cx:pt idx="367">52</cx:pt>
          <cx:pt idx="368">52</cx:pt>
          <cx:pt idx="369">52</cx:pt>
          <cx:pt idx="370">50</cx:pt>
          <cx:pt idx="371">50</cx:pt>
          <cx:pt idx="372">50</cx:pt>
          <cx:pt idx="373">50</cx:pt>
          <cx:pt idx="374">50</cx:pt>
          <cx:pt idx="375">50</cx:pt>
          <cx:pt idx="376">50</cx:pt>
          <cx:pt idx="377">50</cx:pt>
          <cx:pt idx="378">50</cx:pt>
          <cx:pt idx="379">45</cx:pt>
          <cx:pt idx="380">45</cx:pt>
          <cx:pt idx="381">45</cx:pt>
          <cx:pt idx="382">45</cx:pt>
          <cx:pt idx="383">45</cx:pt>
          <cx:pt idx="384">45</cx:pt>
          <cx:pt idx="385">45</cx:pt>
          <cx:pt idx="386">45</cx:pt>
          <cx:pt idx="387">45</cx:pt>
          <cx:pt idx="388">45</cx:pt>
          <cx:pt idx="389">45</cx:pt>
          <cx:pt idx="390">45</cx:pt>
          <cx:pt idx="391">45</cx:pt>
          <cx:pt idx="392">42</cx:pt>
          <cx:pt idx="393">42</cx:pt>
          <cx:pt idx="394">42</cx:pt>
          <cx:pt idx="395">42</cx:pt>
          <cx:pt idx="396">42</cx:pt>
          <cx:pt idx="397">42</cx:pt>
          <cx:pt idx="398">42</cx:pt>
          <cx:pt idx="399">42</cx:pt>
          <cx:pt idx="400">42</cx:pt>
          <cx:pt idx="401">42</cx:pt>
          <cx:pt idx="402">42</cx:pt>
          <cx:pt idx="403">50</cx:pt>
          <cx:pt idx="404">50</cx:pt>
          <cx:pt idx="405">50</cx:pt>
          <cx:pt idx="406">50</cx:pt>
          <cx:pt idx="407">50</cx:pt>
          <cx:pt idx="408">50</cx:pt>
          <cx:pt idx="409">50</cx:pt>
          <cx:pt idx="410">55</cx:pt>
          <cx:pt idx="411">55</cx:pt>
          <cx:pt idx="412">55</cx:pt>
          <cx:pt idx="413">55</cx:pt>
          <cx:pt idx="414">55</cx:pt>
          <cx:pt idx="415">55</cx:pt>
          <cx:pt idx="416">55</cx:pt>
          <cx:pt idx="417">55</cx:pt>
          <cx:pt idx="418">55</cx:pt>
          <cx:pt idx="419">55</cx:pt>
          <cx:pt idx="420">45</cx:pt>
          <cx:pt idx="421">45</cx:pt>
          <cx:pt idx="422">35</cx:pt>
          <cx:pt idx="423">35</cx:pt>
          <cx:pt idx="424">35</cx:pt>
          <cx:pt idx="425">60</cx:pt>
          <cx:pt idx="426">60</cx:pt>
          <cx:pt idx="427">60</cx:pt>
          <cx:pt idx="428">45</cx:pt>
          <cx:pt idx="429">45</cx:pt>
          <cx:pt idx="430">45</cx:pt>
          <cx:pt idx="431">45</cx:pt>
          <cx:pt idx="432">60</cx:pt>
          <cx:pt idx="433">60</cx:pt>
          <cx:pt idx="434">60</cx:pt>
          <cx:pt idx="435">45</cx:pt>
          <cx:pt idx="436">45</cx:pt>
          <cx:pt idx="437">45</cx:pt>
          <cx:pt idx="438">45</cx:pt>
          <cx:pt idx="439">45</cx:pt>
          <cx:pt idx="440">45</cx:pt>
          <cx:pt idx="441">45</cx:pt>
          <cx:pt idx="442">45</cx:pt>
          <cx:pt idx="443">60</cx:pt>
          <cx:pt idx="444">60</cx:pt>
          <cx:pt idx="445">60</cx:pt>
          <cx:pt idx="446">60</cx:pt>
          <cx:pt idx="447">60</cx:pt>
          <cx:pt idx="448">60</cx:pt>
          <cx:pt idx="449">60</cx:pt>
          <cx:pt idx="450">55</cx:pt>
          <cx:pt idx="451">55</cx:pt>
          <cx:pt idx="452">55</cx:pt>
          <cx:pt idx="453">55</cx:pt>
          <cx:pt idx="454">60</cx:pt>
          <cx:pt idx="455">60</cx:pt>
          <cx:pt idx="456">60</cx:pt>
          <cx:pt idx="457">60</cx:pt>
          <cx:pt idx="458">60</cx:pt>
          <cx:pt idx="459">55</cx:pt>
          <cx:pt idx="460">55</cx:pt>
          <cx:pt idx="461">55</cx:pt>
          <cx:pt idx="462">55</cx:pt>
          <cx:pt idx="463">55</cx:pt>
          <cx:pt idx="464">55</cx:pt>
          <cx:pt idx="465">55</cx:pt>
          <cx:pt idx="466">55</cx:pt>
          <cx:pt idx="467">55</cx:pt>
          <cx:pt idx="468">55</cx:pt>
          <cx:pt idx="469">55</cx:pt>
          <cx:pt idx="470">55</cx:pt>
          <cx:pt idx="471">55</cx:pt>
          <cx:pt idx="472">55</cx:pt>
          <cx:pt idx="473">55</cx:pt>
          <cx:pt idx="474">55</cx:pt>
          <cx:pt idx="475">55</cx:pt>
          <cx:pt idx="476">55</cx:pt>
          <cx:pt idx="477">55</cx:pt>
          <cx:pt idx="478">43</cx:pt>
          <cx:pt idx="479">43</cx:pt>
          <cx:pt idx="480">55</cx:pt>
          <cx:pt idx="481">66</cx:pt>
          <cx:pt idx="482">66</cx:pt>
          <cx:pt idx="483">66</cx:pt>
          <cx:pt idx="484">66</cx:pt>
          <cx:pt idx="485">66</cx:pt>
          <cx:pt idx="486">66</cx:pt>
          <cx:pt idx="487">66</cx:pt>
          <cx:pt idx="488">63</cx:pt>
          <cx:pt idx="489">51</cx:pt>
          <cx:pt idx="490">51</cx:pt>
          <cx:pt idx="491">51</cx:pt>
          <cx:pt idx="492">61</cx:pt>
          <cx:pt idx="493">51</cx:pt>
          <cx:pt idx="494">40</cx:pt>
          <cx:pt idx="495">40</cx:pt>
          <cx:pt idx="496">59</cx:pt>
          <cx:pt idx="497">60</cx:pt>
          <cx:pt idx="498">68</cx:pt>
          <cx:pt idx="499">68</cx:pt>
          <cx:pt idx="500">52</cx:pt>
          <cx:pt idx="501">52</cx:pt>
          <cx:pt idx="502">35</cx:pt>
          <cx:pt idx="503">36</cx:pt>
          <cx:pt idx="504">42</cx:pt>
          <cx:pt idx="505">40</cx:pt>
          <cx:pt idx="506">42</cx:pt>
          <cx:pt idx="507">40</cx:pt>
          <cx:pt idx="508">42</cx:pt>
          <cx:pt idx="509">40</cx:pt>
          <cx:pt idx="510">37</cx:pt>
          <cx:pt idx="511">37</cx:pt>
          <cx:pt idx="512">37</cx:pt>
          <cx:pt idx="513">37</cx:pt>
          <cx:pt idx="514">37</cx:pt>
          <cx:pt idx="515">37</cx:pt>
          <cx:pt idx="516">37</cx:pt>
          <cx:pt idx="517">37</cx:pt>
          <cx:pt idx="518">37</cx:pt>
          <cx:pt idx="519">37</cx:pt>
          <cx:pt idx="520">37</cx:pt>
          <cx:pt idx="521">37</cx:pt>
          <cx:pt idx="522">37</cx:pt>
          <cx:pt idx="523">43</cx:pt>
          <cx:pt idx="524">43</cx:pt>
          <cx:pt idx="525">43</cx:pt>
          <cx:pt idx="526">43</cx:pt>
          <cx:pt idx="527">43</cx:pt>
          <cx:pt idx="528">43</cx:pt>
          <cx:pt idx="529">45</cx:pt>
          <cx:pt idx="530">45</cx:pt>
          <cx:pt idx="531">45</cx:pt>
          <cx:pt idx="532">45</cx:pt>
          <cx:pt idx="533">45</cx:pt>
          <cx:pt idx="534">45</cx:pt>
          <cx:pt idx="535">45</cx:pt>
          <cx:pt idx="536">45</cx:pt>
          <cx:pt idx="537">45</cx:pt>
          <cx:pt idx="538">45</cx:pt>
          <cx:pt idx="539">37</cx:pt>
          <cx:pt idx="540">60</cx:pt>
          <cx:pt idx="541">60</cx:pt>
          <cx:pt idx="542">60</cx:pt>
          <cx:pt idx="543">60</cx:pt>
          <cx:pt idx="544">60</cx:pt>
          <cx:pt idx="545">60</cx:pt>
          <cx:pt idx="546">60</cx:pt>
          <cx:pt idx="547">48</cx:pt>
          <cx:pt idx="548">48</cx:pt>
          <cx:pt idx="549">48</cx:pt>
          <cx:pt idx="550">48</cx:pt>
          <cx:pt idx="551">50</cx:pt>
          <cx:pt idx="552">50</cx:pt>
          <cx:pt idx="553">50</cx:pt>
          <cx:pt idx="554">50</cx:pt>
          <cx:pt idx="555">55</cx:pt>
          <cx:pt idx="556">55</cx:pt>
          <cx:pt idx="557">55</cx:pt>
          <cx:pt idx="558">55</cx:pt>
          <cx:pt idx="559">55</cx:pt>
          <cx:pt idx="560">63</cx:pt>
          <cx:pt idx="561">63</cx:pt>
          <cx:pt idx="562">63</cx:pt>
          <cx:pt idx="563">63</cx:pt>
          <cx:pt idx="564">50</cx:pt>
          <cx:pt idx="565">50</cx:pt>
          <cx:pt idx="566">50</cx:pt>
          <cx:pt idx="567">50</cx:pt>
          <cx:pt idx="568">62</cx:pt>
          <cx:pt idx="569">62</cx:pt>
          <cx:pt idx="570">62</cx:pt>
          <cx:pt idx="571">62</cx:pt>
          <cx:pt idx="572">62</cx:pt>
          <cx:pt idx="573">62</cx:pt>
          <cx:pt idx="574">62</cx:pt>
          <cx:pt idx="575">62</cx:pt>
          <cx:pt idx="576">55</cx:pt>
          <cx:pt idx="577">66</cx:pt>
          <cx:pt idx="578">55</cx:pt>
          <cx:pt idx="579">66</cx:pt>
          <cx:pt idx="580">43</cx:pt>
          <cx:pt idx="581">60</cx:pt>
          <cx:pt idx="582">35</cx:pt>
          <cx:pt idx="583">35</cx:pt>
          <cx:pt idx="584">37</cx:pt>
          <cx:pt idx="585">37</cx:pt>
          <cx:pt idx="586">37</cx:pt>
          <cx:pt idx="587">37</cx:pt>
          <cx:pt idx="588">37</cx:pt>
          <cx:pt idx="589">37</cx:pt>
          <cx:pt idx="590">37</cx:pt>
          <cx:pt idx="591">37</cx:pt>
          <cx:pt idx="592">37</cx:pt>
          <cx:pt idx="593">37</cx:pt>
          <cx:pt idx="594">43</cx:pt>
          <cx:pt idx="595">43</cx:pt>
          <cx:pt idx="596">43</cx:pt>
          <cx:pt idx="597">43</cx:pt>
          <cx:pt idx="598">43</cx:pt>
          <cx:pt idx="599">43</cx:pt>
          <cx:pt idx="600">43</cx:pt>
          <cx:pt idx="601">43</cx:pt>
          <cx:pt idx="602">43</cx:pt>
          <cx:pt idx="603">60</cx:pt>
          <cx:pt idx="604">60</cx:pt>
          <cx:pt idx="605">60</cx:pt>
          <cx:pt idx="606">60</cx:pt>
          <cx:pt idx="607">60</cx:pt>
          <cx:pt idx="608">43</cx:pt>
          <cx:pt idx="609">43</cx:pt>
          <cx:pt idx="610">43</cx:pt>
          <cx:pt idx="611">43</cx:pt>
          <cx:pt idx="612">43</cx:pt>
          <cx:pt idx="613">43</cx:pt>
          <cx:pt idx="614">43</cx:pt>
          <cx:pt idx="615">43</cx:pt>
          <cx:pt idx="616">43</cx:pt>
          <cx:pt idx="617">43</cx:pt>
          <cx:pt idx="618">43</cx:pt>
          <cx:pt idx="619">43</cx:pt>
          <cx:pt idx="620">43</cx:pt>
          <cx:pt idx="621">43</cx:pt>
          <cx:pt idx="622">55</cx:pt>
          <cx:pt idx="623">55</cx:pt>
          <cx:pt idx="624">55</cx:pt>
          <cx:pt idx="625">55</cx:pt>
          <cx:pt idx="626">55</cx:pt>
          <cx:pt idx="627">55</cx:pt>
          <cx:pt idx="628">55</cx:pt>
          <cx:pt idx="629">55</cx:pt>
          <cx:pt idx="630">55</cx:pt>
          <cx:pt idx="631">55</cx:pt>
          <cx:pt idx="632">55</cx:pt>
          <cx:pt idx="633">55</cx:pt>
          <cx:pt idx="634">55</cx:pt>
          <cx:pt idx="635">55</cx:pt>
          <cx:pt idx="636">55</cx:pt>
          <cx:pt idx="637">55</cx:pt>
          <cx:pt idx="638">55</cx:pt>
          <cx:pt idx="639">55</cx:pt>
          <cx:pt idx="640">55</cx:pt>
          <cx:pt idx="641">55</cx:pt>
          <cx:pt idx="642">55</cx:pt>
          <cx:pt idx="643">55</cx:pt>
          <cx:pt idx="644">55</cx:pt>
          <cx:pt idx="645">55</cx:pt>
          <cx:pt idx="646">55</cx:pt>
          <cx:pt idx="647">55</cx:pt>
          <cx:pt idx="648">55</cx:pt>
          <cx:pt idx="649">55</cx:pt>
          <cx:pt idx="650">55</cx:pt>
          <cx:pt idx="651">55</cx:pt>
          <cx:pt idx="652">55</cx:pt>
          <cx:pt idx="653">55</cx:pt>
          <cx:pt idx="654">50</cx:pt>
          <cx:pt idx="655">50</cx:pt>
          <cx:pt idx="656">50</cx:pt>
          <cx:pt idx="657">50</cx:pt>
          <cx:pt idx="658">50</cx:pt>
          <cx:pt idx="659">50</cx:pt>
          <cx:pt idx="660">66</cx:pt>
          <cx:pt idx="661">68</cx:pt>
          <cx:pt idx="662">32</cx:pt>
          <cx:pt idx="663">32</cx:pt>
          <cx:pt idx="664">32</cx:pt>
          <cx:pt idx="665">32</cx:pt>
          <cx:pt idx="666">32</cx:pt>
          <cx:pt idx="667">32</cx:pt>
          <cx:pt idx="668">32</cx:pt>
          <cx:pt idx="669">32</cx:pt>
          <cx:pt idx="670">32</cx:pt>
          <cx:pt idx="671">32</cx:pt>
          <cx:pt idx="672">32</cx:pt>
          <cx:pt idx="673">32</cx:pt>
          <cx:pt idx="674">32</cx:pt>
          <cx:pt idx="675">32</cx:pt>
          <cx:pt idx="676">35</cx:pt>
          <cx:pt idx="677">35</cx:pt>
          <cx:pt idx="678">35</cx:pt>
          <cx:pt idx="679">60</cx:pt>
          <cx:pt idx="680">60</cx:pt>
          <cx:pt idx="681">60</cx:pt>
          <cx:pt idx="682">60</cx:pt>
          <cx:pt idx="683">60</cx:pt>
          <cx:pt idx="684">60</cx:pt>
          <cx:pt idx="685">50</cx:pt>
          <cx:pt idx="686">42</cx:pt>
          <cx:pt idx="687">42</cx:pt>
          <cx:pt idx="688">42</cx:pt>
          <cx:pt idx="689">42</cx:pt>
          <cx:pt idx="690">42</cx:pt>
          <cx:pt idx="691">42</cx:pt>
          <cx:pt idx="692">42</cx:pt>
          <cx:pt idx="693">42</cx:pt>
          <cx:pt idx="694">42</cx:pt>
          <cx:pt idx="695">42</cx:pt>
          <cx:pt idx="696">42</cx:pt>
          <cx:pt idx="697">42</cx:pt>
          <cx:pt idx="698">42</cx:pt>
          <cx:pt idx="699">42</cx:pt>
          <cx:pt idx="700">50</cx:pt>
          <cx:pt idx="701">50</cx:pt>
          <cx:pt idx="702">50</cx:pt>
          <cx:pt idx="703">50</cx:pt>
          <cx:pt idx="704">50</cx:pt>
          <cx:pt idx="705">50</cx:pt>
          <cx:pt idx="706">50</cx:pt>
          <cx:pt idx="707">50</cx:pt>
          <cx:pt idx="708">50</cx:pt>
          <cx:pt idx="709">50</cx:pt>
          <cx:pt idx="710">50</cx:pt>
          <cx:pt idx="711">50</cx:pt>
          <cx:pt idx="712">50</cx:pt>
          <cx:pt idx="713">50</cx:pt>
          <cx:pt idx="714">50</cx:pt>
        </cx:lvl>
      </cx:numDim>
    </cx:data>
  </cx:chartData>
  <cx:chart>
    <cx:title pos="t" align="ctr" overlay="0">
      <cx:tx>
        <cx:rich>
          <a:bodyPr spcFirstLastPara="1" vertOverflow="ellipsis" wrap="square" lIns="0" tIns="0" rIns="0" bIns="0" anchor="ctr" anchorCtr="1"/>
          <a:lstStyle/>
          <a:p>
            <a:pPr algn="ctr">
              <a:defRPr/>
            </a:pPr>
            <a:r>
              <a:rPr lang="en-IN" sz="1400" b="1" i="0" u="none" strike="noStrike" kern="1200" spc="100" baseline="0" dirty="0" smtClean="0">
                <a:solidFill>
                  <a:srgbClr val="0E166C">
                    <a:lumMod val="95000"/>
                  </a:srgbClr>
                </a:solidFill>
                <a:effectLst/>
                <a:latin typeface="Arial"/>
              </a:rPr>
              <a:t>fuel tank capacity with bin size 3</a:t>
            </a:r>
            <a:endParaRPr lang="en-US" sz="1400" dirty="0"/>
          </a:p>
        </cx:rich>
      </cx:tx>
    </cx:title>
    <cx:plotArea>
      <cx:plotAreaRegion>
        <cx:series layoutId="clusteredColumn" uniqueId="{73764285-569F-4228-8AC3-085E1C16E113}">
          <cx:tx>
            <cx:txData>
              <cx:f>Sheet5!$A$1</cx:f>
              <cx:v>Fuel_Tank_Capacity_litre</cx:v>
            </cx:txData>
          </cx:tx>
          <cx:dataLabels>
            <cx:visibility seriesName="0" categoryName="0" value="1"/>
          </cx:dataLabels>
          <cx:dataId val="0"/>
          <cx:layoutPr>
            <cx:binning intervalClosed="r">
              <cx:binSize val="3"/>
            </cx:binning>
          </cx:layoutPr>
        </cx:series>
      </cx:plotAreaRegion>
      <cx:axis id="0" hidden="1">
        <cx:catScaling gapWidth="0"/>
        <cx:tickLabels/>
      </cx:axis>
      <cx:axis id="1" hidden="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Sheet2!$A$759:$A$788</cx:f>
        <cx:lvl ptCount="29" formatCode="General">
          <cx:pt idx="0">1496</cx:pt>
          <cx:pt idx="1">1496</cx:pt>
          <cx:pt idx="2">1498</cx:pt>
          <cx:pt idx="3">1496</cx:pt>
          <cx:pt idx="4">1496</cx:pt>
          <cx:pt idx="5">1496</cx:pt>
          <cx:pt idx="6">1496</cx:pt>
          <cx:pt idx="7">1496</cx:pt>
          <cx:pt idx="8">1498</cx:pt>
          <cx:pt idx="9">1496</cx:pt>
          <cx:pt idx="10">1496</cx:pt>
          <cx:pt idx="11">1496</cx:pt>
          <cx:pt idx="12">1496</cx:pt>
          <cx:pt idx="13">1498</cx:pt>
          <cx:pt idx="14">1395</cx:pt>
          <cx:pt idx="15">1968</cx:pt>
          <cx:pt idx="16">1395</cx:pt>
          <cx:pt idx="17">1798</cx:pt>
          <cx:pt idx="18">1968</cx:pt>
          <cx:pt idx="19">1968</cx:pt>
          <cx:pt idx="20">1798</cx:pt>
          <cx:pt idx="21">1968</cx:pt>
          <cx:pt idx="22">1395</cx:pt>
          <cx:pt idx="23">1968</cx:pt>
          <cx:pt idx="24">1798</cx:pt>
          <cx:pt idx="25">1968</cx:pt>
          <cx:pt idx="26">1461</cx:pt>
          <cx:pt idx="27">1461</cx:pt>
          <cx:pt idx="28">1461</cx:pt>
        </cx:lvl>
      </cx:numDim>
    </cx:data>
  </cx:chartData>
  <cx:chart>
    <cx:title pos="t" align="ctr" overlay="0">
      <cx:tx>
        <cx:rich>
          <a:bodyPr spcFirstLastPara="1" vertOverflow="ellipsis" wrap="square" lIns="0" tIns="0" rIns="0" bIns="0" anchor="ctr" anchorCtr="1"/>
          <a:lstStyle/>
          <a:p>
            <a:r>
              <a:rPr lang="en-IN" sz="1800" baseline="0" dirty="0" smtClean="0">
                <a:effectLst/>
              </a:rPr>
              <a:t>displacement with bin size 98.0</a:t>
            </a:r>
            <a:endParaRPr lang="en-IN" dirty="0">
              <a:effectLst/>
            </a:endParaRPr>
          </a:p>
        </cx:rich>
      </cx:tx>
    </cx:title>
    <cx:plotArea>
      <cx:plotAreaRegion>
        <cx:series layoutId="clusteredColumn" uniqueId="{7AE257DC-F63B-4D11-9026-D13EA7086463}" formatIdx="0">
          <cx:tx>
            <cx:txData>
              <cx:f>Sheet2!$A$1:$A$758</cx:f>
              <cx:v>Displacement 624 624 624 624 624 624 799 799 799 799 999 999 999 999 999 999 999 999 1196 1196 1196 1196 1196 998 998 998 998 998 998 998 998 1086 1086 1086 1086 1086 1086 1086 1086 1199 1199 1199 1199 1199 1199 1199 1199 998 998 998 998 998 998 998 998 1197 1197 1197 1197 1197 1197 1197 999 999 999 999 1197 1197 1364 1197 1364 1364 1197 1364 1197 1364 1197 1364 1197 1364 1248 1248 1248 1248 1193 1193 1193 1193 1197 1197 1197 1197 1197 1197 1248 1197 1197 1197 1396 1197 1396 1197 1396 1197 1396 1197 1197 1197 1396 1197 1197 1197 1197 1197 1197 1197 998 1186 1186 1186 1186 999 999 999 1498 1498 1498 1197 1498 1197 1197 1248 1197 1248 1197 1248 1248 1197 1197 1197 1248 1248 1248 1498 1498 1498 1194 1194 1194 1194 1498 1498 1498 1498 1498 999 999 999 1498 1194 1194 1194 1498 1498 1498 1498 1498 1194 1194 1194 1194 1498 1496 1496 1364 1364 1364 1496 1496 1364 1364 1496 1496 1197 1364 1364 1197 1364 1461 1461 1461 1197 1197 1197 1197 1197 2157 2157 1968 1968 1798 1968 1968 1968 1968 1995 1998 1995 796 796 796 796 796 796 796 796 998 998 998 998 998 998 998 998 998 998 998 998 998 998 998 998 998 998 998 998 998 1120 1120 1197 1197 1197 1197 1198 1198 1198 1198 1198 1198 1198 1198 1198 1198 1198 1198 1198 1198 1198 1198 1198 1198 1198 1198 1198 1198 1197 1197 1197 1197 1197 1197 1248 1248 1248 1248 1248 1248 1197 1248 1199 1199 1199 1199 1199 1497 1497 1497 1497 1497 1199 1199 1199 1199 1199 1199 1193 1248 1193 1193 1193 1248 1248 1248 1248 1248 1248 1298 1298 1197 998 1397 998 998 998 998 998 1197 1397 1397 1397 1397 1198 1198 1198 1198 1198 1198 1198 1198 1198 1198 1198 1198 1497 1497 1497 1497 1497 1497 1497 1497 1497 1497 1497 1497 1493 1493 1493 1493 1248 1248 1248 1248 1248 1248 1248 1248 1248 1197 1197 1197 1396 1497 1497 1497 1497 1498 1498 1498 1498 1497 1498 1497 1498 1498 1498 1498 1461 1461 1461 1461 1461 1461 1591 1582 1582 1591 1582 1591 1396 1396 1591 1591 1582 1396 1396 1197 1197 1197 1197 1497 1497 1497 1497 1497 1497 1497 1461 1461 1461 1461 1461 1461 1461 1598 1598 1598 1197 1197 1498 1498 1498 1498 1498 1498 1197 1462 1462 1462 1462 2179 2179 2179 1497 1497 1497 1497 1497 1497 1497 1497 2179 2179 2179 2179 2179 2179 2179 2179 1498 1598 1498 1598 2179 2179 2179 2179 2179 2179 2179 2179 2179 2179 2179 2179 2179 2179 2179 2179 2179 2179 2179 2179 2179 2179 2179 2179 2179 2179 2179 2179 1798 1798 1798 1364 1364 1798 1798 1798 1798 1968 1968 1798 1968 1968 1995 1995 1995 1995 1998 1995 1995 1998 1995 1998 1998 796 796 1194 1498 1196 1498 1194 1498 1248 1248 1248 1248 1197 1197 1197 1197 1197 1197 1197 1197 1197 1197 1197 1197 1197 1197 1197 1462 1462 1462 1462 1462 1462 1498 1498 1498 1462 998 1493 1493 1493 1493 1493 1493 1493 1248 1248 1248 1248 1498 1461 1461 1498 2179 2179 2179 2179 2179 2179 2179 1999 1999 1999 1999 1995 1999 1995 1999 1995 1999 1999 1995 1968 1968 1968 1968 1798 796 796 1186 1197 1197 1197 1197 1197 1197 1197 1186 1186 1197 1197 1197 1197 1120 1197 1120 1120 1197 1248 1248 1248 1248 1462 1462 1462 1462 1462 1462 1462 1498 1498 1498 1598 1498 1598 1498 1498 1598 1498 1498 1598 1598 1598 1598 1498 1498 1396 1591 1591 1591 1591 1591 1396 1582 1582 1582 1582 1582 1591 1582 1396 1591 1591 1582 1956 1956 1956 1956 1956 1956 1995 1998 1995 998 998 1197 998 1197 1197 1197 998 998 1197 1197 998 998 998 1199 1047 1199 1493 1493 1493 1493 1493 1493</cx:v>
            </cx:txData>
          </cx:tx>
          <cx:dataLabels pos="inEnd">
            <cx:visibility seriesName="0" categoryName="0" value="1"/>
          </cx:dataLabels>
          <cx:dataId val="0"/>
          <cx:layoutPr>
            <cx:binning intervalClosed="r">
              <cx:binSize val="98"/>
            </cx:binning>
          </cx:layoutPr>
        </cx:series>
      </cx:plotAreaRegion>
      <cx:axis id="0">
        <cx:catScaling gapWidth="0"/>
        <cx:tickLabels/>
        <cx:spPr>
          <a:ln w="0">
            <a:solidFill>
              <a:sysClr val="windowText" lastClr="000000"/>
            </a:solidFill>
          </a:ln>
          <a:effectLst>
            <a:glow rad="88900">
              <a:schemeClr val="accent1">
                <a:alpha val="40000"/>
              </a:schemeClr>
            </a:glow>
          </a:effectLst>
        </cx:spPr>
      </cx:axis>
      <cx:axis id="1">
        <cx:valScaling/>
        <cx:majorGridlines>
          <cx:spPr>
            <a:effectLst>
              <a:outerShdw blurRad="50800" dist="38100" dir="5400000" algn="ctr" rotWithShape="0">
                <a:srgbClr val="000000">
                  <a:alpha val="43137"/>
                </a:srgbClr>
              </a:outerShdw>
            </a:effectLst>
          </cx:spPr>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1197"/>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cs:dataLabel>
  <cs:dataLabelCallout>
    <cs:lnRef idx="0"/>
    <cs:fillRef idx="0"/>
    <cs:effectRef idx="0"/>
    <cs:fontRef idx="minor">
      <a:schemeClr val="lt1">
        <a:lumMod val="85000"/>
      </a:schemeClr>
    </cs:fontRef>
    <cs:spPr>
      <a:solidFill>
        <a:schemeClr val="lt1"/>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1197"/>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1197"/>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cs:dataLabel>
  <cs:dataLabelCallout>
    <cs:lnRef idx="0"/>
    <cs:fillRef idx="0"/>
    <cs:effectRef idx="0"/>
    <cs:fontRef idx="minor">
      <a:schemeClr val="lt1">
        <a:lumMod val="85000"/>
      </a:schemeClr>
    </cs:fontRef>
    <cs:spPr>
      <a:solidFill>
        <a:schemeClr val="lt1"/>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1197"/>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0.06419</cdr:x>
      <cdr:y>0.01801</cdr:y>
    </cdr:from>
    <cdr:to>
      <cdr:x>0.38164</cdr:x>
      <cdr:y>0.15824</cdr:y>
    </cdr:to>
    <cdr:sp macro="" textlink="">
      <cdr:nvSpPr>
        <cdr:cNvPr id="2" name="Rounded Rectangle 1"/>
        <cdr:cNvSpPr/>
      </cdr:nvSpPr>
      <cdr:spPr>
        <a:xfrm xmlns:a="http://schemas.openxmlformats.org/drawingml/2006/main">
          <a:off x="568179" y="49411"/>
          <a:ext cx="2810048" cy="384671"/>
        </a:xfrm>
        <a:prstGeom xmlns:a="http://schemas.openxmlformats.org/drawingml/2006/main" prst="roundRect">
          <a:avLst/>
        </a:prstGeom>
      </cdr:spPr>
      <cdr:style>
        <a:lnRef xmlns:a="http://schemas.openxmlformats.org/drawingml/2006/main" idx="2">
          <a:schemeClr val="dk1">
            <a:shade val="50000"/>
          </a:schemeClr>
        </a:lnRef>
        <a:fillRef xmlns:a="http://schemas.openxmlformats.org/drawingml/2006/main" idx="1">
          <a:schemeClr val="dk1"/>
        </a:fillRef>
        <a:effectRef xmlns:a="http://schemas.openxmlformats.org/drawingml/2006/main" idx="0">
          <a:schemeClr val="dk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b="1" dirty="0" smtClean="0">
              <a:solidFill>
                <a:srgbClr val="FFD56A"/>
              </a:solidFill>
            </a:rPr>
            <a:t>Average Of </a:t>
          </a:r>
          <a:r>
            <a:rPr lang="en-US" sz="1400" b="1" dirty="0">
              <a:solidFill>
                <a:srgbClr val="FFD56A"/>
              </a:solidFill>
            </a:rPr>
            <a:t>C</a:t>
          </a:r>
          <a:r>
            <a:rPr lang="en-US" sz="1400" b="1" dirty="0" smtClean="0">
              <a:solidFill>
                <a:srgbClr val="FFD56A"/>
              </a:solidFill>
            </a:rPr>
            <a:t>ity Mileage / KM</a:t>
          </a:r>
          <a:endParaRPr lang="en-US" sz="1400" b="1" dirty="0">
            <a:solidFill>
              <a:srgbClr val="FFD56A"/>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0.05113</cdr:x>
      <cdr:y>0.07238</cdr:y>
    </cdr:from>
    <cdr:to>
      <cdr:x>0.18264</cdr:x>
      <cdr:y>0.31833</cdr:y>
    </cdr:to>
    <cdr:sp macro="" textlink="">
      <cdr:nvSpPr>
        <cdr:cNvPr id="2" name="Google Shape;939;p44"/>
        <cdr:cNvSpPr/>
      </cdr:nvSpPr>
      <cdr:spPr>
        <a:xfrm xmlns:a="http://schemas.openxmlformats.org/drawingml/2006/main" rot="7198710">
          <a:off x="352139" y="282695"/>
          <a:ext cx="937191" cy="923451"/>
        </a:xfrm>
        <a:custGeom xmlns:a="http://schemas.openxmlformats.org/drawingml/2006/main">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xmlns:a="http://schemas.openxmlformats.org/drawingml/2006/main">
          <a:gsLst>
            <a:gs pos="0">
              <a:schemeClr val="accent2"/>
            </a:gs>
            <a:gs pos="100000">
              <a:schemeClr val="dk2"/>
            </a:gs>
          </a:gsLst>
          <a:lin ang="5400700" scaled="0"/>
        </a:gradFill>
        <a:ln xmlns:a="http://schemas.openxmlformats.org/drawingml/2006/main">
          <a:noFill/>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0.3017</cdr:x>
      <cdr:y>0.72787</cdr:y>
    </cdr:from>
    <cdr:to>
      <cdr:x>0.3765</cdr:x>
      <cdr:y>0.78082</cdr:y>
    </cdr:to>
    <cdr:grpSp>
      <cdr:nvGrpSpPr>
        <cdr:cNvPr id="3" name="Google Shape;946;p44"/>
        <cdr:cNvGrpSpPr/>
      </cdr:nvGrpSpPr>
      <cdr:grpSpPr>
        <a:xfrm xmlns:a="http://schemas.openxmlformats.org/drawingml/2006/main">
          <a:off x="2118453" y="2773579"/>
          <a:ext cx="525225" cy="201768"/>
          <a:chOff x="-870857" y="1934959"/>
          <a:chExt cx="347772" cy="121860"/>
        </a:xfrm>
      </cdr:grpSpPr>
      <cdr:sp macro="" textlink="">
        <cdr:nvSpPr>
          <cdr:cNvPr id="7" name="Google Shape;947;p44"/>
          <cdr:cNvSpPr/>
        </cdr:nvSpPr>
        <cdr:spPr>
          <a:xfrm xmlns:a="http://schemas.openxmlformats.org/drawingml/2006/main">
            <a:off x="-695499" y="1934959"/>
            <a:ext cx="172414" cy="121860"/>
          </a:xfrm>
          <a:custGeom xmlns:a="http://schemas.openxmlformats.org/drawingml/2006/main">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sp macro="" textlink="">
        <cdr:nvSpPr>
          <cdr:cNvPr id="8" name="Google Shape;948;p44"/>
          <cdr:cNvSpPr/>
        </cdr:nvSpPr>
        <cdr:spPr>
          <a:xfrm xmlns:a="http://schemas.openxmlformats.org/drawingml/2006/main">
            <a:off x="-732080" y="1934959"/>
            <a:ext cx="21801" cy="8078"/>
          </a:xfrm>
          <a:custGeom xmlns:a="http://schemas.openxmlformats.org/drawingml/2006/main">
            <a:avLst/>
            <a:gdLst/>
            <a:ahLst/>
            <a:cxnLst/>
            <a:rect l="l" t="t" r="r" b="b"/>
            <a:pathLst>
              <a:path w="1444" h="535" fill="none" extrusionOk="0">
                <a:moveTo>
                  <a:pt x="1443" y="0"/>
                </a:moveTo>
                <a:cubicBezTo>
                  <a:pt x="1443" y="0"/>
                  <a:pt x="428" y="107"/>
                  <a:pt x="0" y="535"/>
                </a:cubicBezTo>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sp macro="" textlink="">
        <cdr:nvSpPr>
          <cdr:cNvPr id="9" name="Google Shape;949;p44"/>
          <cdr:cNvSpPr/>
        </cdr:nvSpPr>
        <cdr:spPr>
          <a:xfrm xmlns:a="http://schemas.openxmlformats.org/drawingml/2006/main">
            <a:off x="-870857" y="2024251"/>
            <a:ext cx="288333" cy="32296"/>
          </a:xfrm>
          <a:custGeom xmlns:a="http://schemas.openxmlformats.org/drawingml/2006/main">
            <a:avLst/>
            <a:gdLst/>
            <a:ahLst/>
            <a:cxnLst/>
            <a:rect l="l" t="t" r="r" b="b"/>
            <a:pathLst>
              <a:path w="19098" h="2139" fill="none" extrusionOk="0">
                <a:moveTo>
                  <a:pt x="19097" y="2138"/>
                </a:moveTo>
                <a:lnTo>
                  <a:pt x="0" y="2138"/>
                </a:lnTo>
                <a:cubicBezTo>
                  <a:pt x="0" y="2138"/>
                  <a:pt x="374" y="1"/>
                  <a:pt x="2476" y="179"/>
                </a:cubicBezTo>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sp macro="" textlink="">
        <cdr:nvSpPr>
          <cdr:cNvPr id="10" name="Google Shape;950;p44"/>
          <cdr:cNvSpPr/>
        </cdr:nvSpPr>
        <cdr:spPr>
          <a:xfrm xmlns:a="http://schemas.openxmlformats.org/drawingml/2006/main">
            <a:off x="-606484" y="2003809"/>
            <a:ext cx="23960" cy="12653"/>
          </a:xfrm>
          <a:custGeom xmlns:a="http://schemas.openxmlformats.org/drawingml/2006/main">
            <a:avLst/>
            <a:gdLst/>
            <a:ahLst/>
            <a:cxnLst/>
            <a:rect l="l" t="t" r="r" b="b"/>
            <a:pathLst>
              <a:path w="1587" h="838" fill="none" extrusionOk="0">
                <a:moveTo>
                  <a:pt x="1" y="1"/>
                </a:moveTo>
                <a:cubicBezTo>
                  <a:pt x="1" y="1"/>
                  <a:pt x="1159" y="108"/>
                  <a:pt x="1586" y="838"/>
                </a:cubicBezTo>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sp macro="" textlink="">
        <cdr:nvSpPr>
          <cdr:cNvPr id="11" name="Google Shape;951;p44"/>
          <cdr:cNvSpPr/>
        </cdr:nvSpPr>
        <cdr:spPr>
          <a:xfrm xmlns:a="http://schemas.openxmlformats.org/drawingml/2006/main">
            <a:off x="-808459" y="1980677"/>
            <a:ext cx="51377" cy="16427"/>
          </a:xfrm>
          <a:custGeom xmlns:a="http://schemas.openxmlformats.org/drawingml/2006/main">
            <a:avLst/>
            <a:gdLst/>
            <a:ahLst/>
            <a:cxnLst/>
            <a:rect l="l" t="t" r="r" b="b"/>
            <a:pathLst>
              <a:path w="3403" h="1088" fill="none" extrusionOk="0">
                <a:moveTo>
                  <a:pt x="3403" y="357"/>
                </a:moveTo>
                <a:cubicBezTo>
                  <a:pt x="3403" y="357"/>
                  <a:pt x="1301" y="1"/>
                  <a:pt x="0" y="1087"/>
                </a:cubicBezTo>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grpSp>
  </cdr:relSizeAnchor>
  <cdr:relSizeAnchor xmlns:cdr="http://schemas.openxmlformats.org/drawingml/2006/chartDrawing">
    <cdr:from>
      <cdr:x>0.97228</cdr:x>
      <cdr:y>0.70168</cdr:y>
    </cdr:from>
    <cdr:to>
      <cdr:x>1</cdr:x>
      <cdr:y>0.75802</cdr:y>
    </cdr:to>
    <cdr:sp macro="" textlink="">
      <cdr:nvSpPr>
        <cdr:cNvPr id="4" name="Google Shape;954;p44"/>
        <cdr:cNvSpPr/>
      </cdr:nvSpPr>
      <cdr:spPr>
        <a:xfrm xmlns:a="http://schemas.openxmlformats.org/drawingml/2006/main">
          <a:off x="8188104" y="2673770"/>
          <a:ext cx="213431" cy="214685"/>
        </a:xfrm>
        <a:custGeom xmlns:a="http://schemas.openxmlformats.org/drawingml/2006/main">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xmlns:a="http://schemas.openxmlformats.org/drawingml/2006/main"/>
        <a:ln xmlns:a="http://schemas.openxmlformats.org/drawingml/2006/main" w="9525" cap="flat" cmpd="sng">
          <a:solidFill>
            <a:schemeClr val="dk1"/>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0.91759</cdr:x>
      <cdr:y>0.72841</cdr:y>
    </cdr:from>
    <cdr:to>
      <cdr:x>0.9291</cdr:x>
      <cdr:y>0.74493</cdr:y>
    </cdr:to>
    <cdr:sp macro="" textlink="">
      <cdr:nvSpPr>
        <cdr:cNvPr id="5" name="Google Shape;955;p44"/>
        <cdr:cNvSpPr/>
      </cdr:nvSpPr>
      <cdr:spPr>
        <a:xfrm xmlns:a="http://schemas.openxmlformats.org/drawingml/2006/main" flipH="1">
          <a:off x="6443095" y="2775649"/>
          <a:ext cx="80779" cy="62936"/>
        </a:xfrm>
        <a:custGeom xmlns:a="http://schemas.openxmlformats.org/drawingml/2006/main">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xmlns:a="http://schemas.openxmlformats.org/drawingml/2006/main">
          <a:gsLst>
            <a:gs pos="0">
              <a:schemeClr val="accent1"/>
            </a:gs>
            <a:gs pos="100000">
              <a:schemeClr val="lt2"/>
            </a:gs>
          </a:gsLst>
          <a:lin ang="5400012" scaled="0"/>
        </a:gradFill>
        <a:ln xmlns:a="http://schemas.openxmlformats.org/drawingml/2006/main">
          <a:noFill/>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0.81277</cdr:x>
      <cdr:y>0.84476</cdr:y>
    </cdr:from>
    <cdr:to>
      <cdr:x>0.83098</cdr:x>
      <cdr:y>0.88156</cdr:y>
    </cdr:to>
    <cdr:sp macro="" textlink="">
      <cdr:nvSpPr>
        <cdr:cNvPr id="6" name="Google Shape;956;p44"/>
        <cdr:cNvSpPr/>
      </cdr:nvSpPr>
      <cdr:spPr>
        <a:xfrm xmlns:a="http://schemas.openxmlformats.org/drawingml/2006/main">
          <a:off x="5707023" y="3218994"/>
          <a:ext cx="127910" cy="140224"/>
        </a:xfrm>
        <a:custGeom xmlns:a="http://schemas.openxmlformats.org/drawingml/2006/main">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xmlns:a="http://schemas.openxmlformats.org/drawingml/2006/main">
          <a:gsLst>
            <a:gs pos="0">
              <a:schemeClr val="accent2"/>
            </a:gs>
            <a:gs pos="100000">
              <a:schemeClr val="dk2"/>
            </a:gs>
          </a:gsLst>
          <a:lin ang="5400012" scaled="0"/>
        </a:gradFill>
        <a:ln xmlns:a="http://schemas.openxmlformats.org/drawingml/2006/main">
          <a:noFill/>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0.04785</cdr:x>
      <cdr:y>0.71274</cdr:y>
    </cdr:from>
    <cdr:to>
      <cdr:x>0.1294</cdr:x>
      <cdr:y>0.91297</cdr:y>
    </cdr:to>
    <cdr:sp macro="" textlink="">
      <cdr:nvSpPr>
        <cdr:cNvPr id="14" name="Google Shape;958;p44"/>
        <cdr:cNvSpPr/>
      </cdr:nvSpPr>
      <cdr:spPr>
        <a:xfrm xmlns:a="http://schemas.openxmlformats.org/drawingml/2006/main" rot="2020264">
          <a:off x="336022" y="2715918"/>
          <a:ext cx="572590" cy="763011"/>
        </a:xfrm>
        <a:custGeom xmlns:a="http://schemas.openxmlformats.org/drawingml/2006/main">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xmlns:a="http://schemas.openxmlformats.org/drawingml/2006/main"/>
        <a:ln xmlns:a="http://schemas.openxmlformats.org/drawingml/2006/main" w="9525" cap="flat" cmpd="sng">
          <a:solidFill>
            <a:schemeClr val="accent3"/>
          </a:solidFill>
          <a:prstDash val="solid"/>
          <a:miter lim="17814"/>
          <a:headEnd type="none" w="sm" len="sm"/>
          <a:tailEnd type="none" w="sm" len="sm"/>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0.72011</cdr:x>
      <cdr:y>0.10547</cdr:y>
    </cdr:from>
    <cdr:to>
      <cdr:x>0.74009</cdr:x>
      <cdr:y>0.14227</cdr:y>
    </cdr:to>
    <cdr:sp macro="" textlink="">
      <cdr:nvSpPr>
        <cdr:cNvPr id="15" name="Google Shape;956;p44"/>
        <cdr:cNvSpPr/>
      </cdr:nvSpPr>
      <cdr:spPr>
        <a:xfrm xmlns:a="http://schemas.openxmlformats.org/drawingml/2006/main">
          <a:off x="5056429" y="401883"/>
          <a:ext cx="140247" cy="140224"/>
        </a:xfrm>
        <a:custGeom xmlns:a="http://schemas.openxmlformats.org/drawingml/2006/main">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xmlns:a="http://schemas.openxmlformats.org/drawingml/2006/main">
          <a:gsLst>
            <a:gs pos="0">
              <a:schemeClr val="accent2"/>
            </a:gs>
            <a:gs pos="100000">
              <a:schemeClr val="dk2"/>
            </a:gs>
          </a:gsLst>
          <a:lin ang="5400012" scaled="0"/>
        </a:gradFill>
        <a:ln xmlns:a="http://schemas.openxmlformats.org/drawingml/2006/main">
          <a:noFill/>
        </a:ln>
      </cdr:spPr>
      <cdr:txBody>
        <a:bodyPr xmlns:a="http://schemas.openxmlformats.org/drawingml/2006/main" spcFirstLastPara="1" wrap="square" lIns="91425" tIns="91425" rIns="91425" bIns="91425" anchor="ctr" anchorCtr="0">
          <a:no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marL="0" lvl="0" indent="0" algn="l" rtl="0">
            <a:spcBef>
              <a:spcPts val="0"/>
            </a:spcBef>
            <a:spcAft>
              <a:spcPts val="0"/>
            </a:spcAft>
            <a:buNone/>
          </a:pPr>
          <a:endParaRPr/>
        </a:p>
      </cdr:txBody>
    </cdr:sp>
  </cdr:relSizeAnchor>
  <cdr:relSizeAnchor xmlns:cdr="http://schemas.openxmlformats.org/drawingml/2006/chartDrawing">
    <cdr:from>
      <cdr:x>0.85774</cdr:x>
      <cdr:y>0.18936</cdr:y>
    </cdr:from>
    <cdr:to>
      <cdr:x>0.87767</cdr:x>
      <cdr:y>0.2162</cdr:y>
    </cdr:to>
    <cdr:sp macro="" textlink="">
      <cdr:nvSpPr>
        <cdr:cNvPr id="17" name="Google Shape;955;p44"/>
        <cdr:cNvSpPr/>
      </cdr:nvSpPr>
      <cdr:spPr>
        <a:xfrm xmlns:a="http://schemas.openxmlformats.org/drawingml/2006/main" flipH="1">
          <a:off x="6022801" y="721547"/>
          <a:ext cx="139944" cy="102278"/>
        </a:xfrm>
        <a:custGeom xmlns:a="http://schemas.openxmlformats.org/drawingml/2006/main">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xmlns:a="http://schemas.openxmlformats.org/drawingml/2006/main">
          <a:gsLst>
            <a:gs pos="0">
              <a:schemeClr val="accent1"/>
            </a:gs>
            <a:gs pos="100000">
              <a:schemeClr val="lt2"/>
            </a:gs>
          </a:gsLst>
          <a:lin ang="5400012" scaled="0"/>
        </a:gradFill>
        <a:ln xmlns:a="http://schemas.openxmlformats.org/drawingml/2006/main">
          <a:noFill/>
        </a:ln>
      </cdr:spPr>
      <cdr:txBody>
        <a:bodyPr xmlns:a="http://schemas.openxmlformats.org/drawingml/2006/main" spcFirstLastPara="1" wrap="square" lIns="91425" tIns="91425" rIns="91425" bIns="91425" anchor="ctr" anchorCtr="0">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lvl="0" indent="0" algn="l" rtl="0">
            <a:spcBef>
              <a:spcPts val="0"/>
            </a:spcBef>
            <a:spcAft>
              <a:spcPts val="0"/>
            </a:spcAft>
            <a:buNone/>
          </a:pPr>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9" r:id="rId15"/>
    <p:sldLayoutId id="2147483672"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slide" Target="slide1.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chart" Target="../charts/chart9.xml"/><Relationship Id="rId5" Type="http://schemas.openxmlformats.org/officeDocument/2006/relationships/slide" Target="slide1.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slide" Target="slide1.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slide" Target="slide1.xml"/><Relationship Id="rId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1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chart" Target="../charts/chart1.xml"/><Relationship Id="rId5" Type="http://schemas.openxmlformats.org/officeDocument/2006/relationships/slide" Target="slide1.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chart" Target="../charts/chart3.xml"/><Relationship Id="rId5" Type="http://schemas.openxmlformats.org/officeDocument/2006/relationships/slide" Target="slide1.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8" Type="http://schemas.microsoft.com/office/2014/relationships/chartEx" Target="../charts/chartEx2.xml"/><Relationship Id="rId3" Type="http://schemas.openxmlformats.org/officeDocument/2006/relationships/slide" Target="slide5.xml"/><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microsoft.com/office/2014/relationships/chartEx" Target="../charts/chartEx1.xml"/><Relationship Id="rId5"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slide" Target="slide1.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5.xml"/><Relationship Id="rId5" Type="http://schemas.openxmlformats.org/officeDocument/2006/relationships/slide" Target="slide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chart" Target="../charts/chart7.xml"/><Relationship Id="rId5" Type="http://schemas.openxmlformats.org/officeDocument/2006/relationships/slide" Target="slide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45559" y="3325188"/>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0" y="908771"/>
            <a:ext cx="5949858" cy="2365034"/>
          </a:xfrm>
          <a:prstGeom prst="rect">
            <a:avLst/>
          </a:prstGeom>
        </p:spPr>
        <p:txBody>
          <a:bodyPr spcFirstLastPara="1" wrap="square" lIns="91425" tIns="91425" rIns="91425" bIns="91425" anchor="b" anchorCtr="0">
            <a:noAutofit/>
          </a:bodyPr>
          <a:lstStyle/>
          <a:p>
            <a:r>
              <a:rPr lang="en-IN" dirty="0" smtClean="0"/>
              <a:t>                      </a:t>
            </a:r>
            <a:r>
              <a:rPr lang="en-IN" dirty="0">
                <a:solidFill>
                  <a:srgbClr val="FFD972"/>
                </a:solidFill>
              </a:rPr>
              <a:t> </a:t>
            </a:r>
            <a:r>
              <a:rPr lang="en-IN" sz="7200" dirty="0" smtClean="0">
                <a:solidFill>
                  <a:srgbClr val="FFD972"/>
                </a:solidFill>
              </a:rPr>
              <a:t>Market</a:t>
            </a:r>
            <a:r>
              <a:rPr lang="en-IN" dirty="0" smtClean="0">
                <a:solidFill>
                  <a:srgbClr val="FFD972"/>
                </a:solidFill>
              </a:rPr>
              <a:t> </a:t>
            </a:r>
            <a:r>
              <a:rPr lang="en-IN" dirty="0" smtClean="0"/>
              <a:t/>
            </a:r>
            <a:br>
              <a:rPr lang="en-IN" dirty="0" smtClean="0"/>
            </a:br>
            <a:r>
              <a:rPr lang="en-IN" dirty="0" smtClean="0"/>
              <a:t>    </a:t>
            </a:r>
            <a:r>
              <a:rPr lang="en-IN" sz="6600" b="1" i="1" dirty="0" smtClean="0"/>
              <a:t>Analysis Project</a:t>
            </a:r>
            <a:endParaRPr sz="6600" b="1" i="1" dirty="0"/>
          </a:p>
        </p:txBody>
      </p:sp>
      <p:sp>
        <p:nvSpPr>
          <p:cNvPr id="240" name="Google Shape;240;p34"/>
          <p:cNvSpPr txBox="1">
            <a:spLocks noGrp="1"/>
          </p:cNvSpPr>
          <p:nvPr>
            <p:ph type="subTitle" idx="1"/>
          </p:nvPr>
        </p:nvSpPr>
        <p:spPr>
          <a:xfrm>
            <a:off x="805382" y="3281566"/>
            <a:ext cx="5045219" cy="578943"/>
          </a:xfrm>
          <a:prstGeom prst="rect">
            <a:avLst/>
          </a:prstGeom>
        </p:spPr>
        <p:txBody>
          <a:bodyPr spcFirstLastPara="1" wrap="square" lIns="91425" tIns="91425" rIns="91425" bIns="91425" anchor="ctr" anchorCtr="0">
            <a:noAutofit/>
          </a:bodyPr>
          <a:lstStyle/>
          <a:p>
            <a:pPr fontAlgn="t"/>
            <a:r>
              <a:rPr lang="en-US" sz="1800" dirty="0" smtClean="0">
                <a:solidFill>
                  <a:srgbClr val="FFD972"/>
                </a:solidFill>
              </a:rPr>
              <a:t>Identifying </a:t>
            </a:r>
            <a:r>
              <a:rPr lang="en-US" sz="1800" dirty="0">
                <a:solidFill>
                  <a:srgbClr val="FFD972"/>
                </a:solidFill>
              </a:rPr>
              <a:t>Potential Car Models</a:t>
            </a:r>
            <a:endParaRPr lang="en-IN" sz="1800" dirty="0">
              <a:solidFill>
                <a:srgbClr val="FFD972"/>
              </a:solidFill>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504497" y="1141618"/>
            <a:ext cx="2673039" cy="729223"/>
          </a:xfrm>
          <a:prstGeom prst="rect">
            <a:avLst/>
          </a:prstGeom>
        </p:spPr>
        <p:txBody>
          <a:bodyPr>
            <a:prstTxWarp prst="textPlain">
              <a:avLst/>
            </a:prstTxWarp>
          </a:bodyPr>
          <a:lstStyle/>
          <a:p>
            <a:pPr lvl="0" algn="ctr"/>
            <a:r>
              <a:rPr lang="en-US" dirty="0" smtClean="0">
                <a:ln w="9525" cap="flat" cmpd="sng">
                  <a:solidFill>
                    <a:schemeClr val="dk1"/>
                  </a:solidFill>
                  <a:prstDash val="solid"/>
                  <a:round/>
                  <a:headEnd type="none" w="sm" len="sm"/>
                  <a:tailEnd type="none" w="sm" len="sm"/>
                </a:ln>
                <a:noFill/>
                <a:latin typeface="Bebas Neue"/>
              </a:rPr>
              <a:t>automobile</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398898" y="4375327"/>
            <a:ext cx="1160895" cy="307777"/>
          </a:xfrm>
          <a:prstGeom prst="rect">
            <a:avLst/>
          </a:prstGeom>
        </p:spPr>
        <p:txBody>
          <a:bodyPr wrap="none">
            <a:spAutoFit/>
          </a:bodyPr>
          <a:lstStyle/>
          <a:p>
            <a:r>
              <a:rPr lang="en-IN" b="1" dirty="0" err="1" smtClean="0">
                <a:solidFill>
                  <a:srgbClr val="FFD972"/>
                </a:solidFill>
              </a:rPr>
              <a:t>Pravin</a:t>
            </a:r>
            <a:r>
              <a:rPr lang="en-IN" b="1" dirty="0" smtClean="0">
                <a:solidFill>
                  <a:srgbClr val="FFD972"/>
                </a:solidFill>
              </a:rPr>
              <a:t> </a:t>
            </a:r>
            <a:r>
              <a:rPr lang="en-IN" b="1" dirty="0" err="1" smtClean="0">
                <a:solidFill>
                  <a:srgbClr val="FFD972"/>
                </a:solidFill>
              </a:rPr>
              <a:t>Patil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lin ang="8100019" scaled="0"/>
        </a:gradFill>
        <a:effectLst/>
      </p:bgPr>
    </p:bg>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MAP</a:t>
            </a:r>
            <a:endParaRPr/>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797" name="Google Shape;797;p43"/>
          <p:cNvGrpSpPr/>
          <p:nvPr/>
        </p:nvGrpSpPr>
        <p:grpSpPr>
          <a:xfrm>
            <a:off x="856764" y="1774710"/>
            <a:ext cx="3866275" cy="2059706"/>
            <a:chOff x="233350" y="949250"/>
            <a:chExt cx="7137300" cy="3802300"/>
          </a:xfrm>
        </p:grpSpPr>
        <p:sp>
          <p:nvSpPr>
            <p:cNvPr id="798" name="Google Shape;798;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3"/>
          <p:cNvSpPr/>
          <p:nvPr/>
        </p:nvSpPr>
        <p:spPr>
          <a:xfrm>
            <a:off x="1598500" y="1597875"/>
            <a:ext cx="522000" cy="52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13325" y="2047575"/>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789450" y="2208375"/>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3722725" y="2300850"/>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4089850" y="2127975"/>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3818275" y="2045175"/>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484200" y="3060075"/>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2006200" y="3060075"/>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txBox="1"/>
          <p:nvPr/>
        </p:nvSpPr>
        <p:spPr>
          <a:xfrm>
            <a:off x="5432975" y="1713738"/>
            <a:ext cx="19743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858" name="Google Shape;858;p43"/>
          <p:cNvSpPr txBox="1"/>
          <p:nvPr/>
        </p:nvSpPr>
        <p:spPr>
          <a:xfrm>
            <a:off x="5432975" y="2043738"/>
            <a:ext cx="1974300" cy="54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sp>
        <p:nvSpPr>
          <p:cNvPr id="859" name="Google Shape;859;p43"/>
          <p:cNvSpPr/>
          <p:nvPr/>
        </p:nvSpPr>
        <p:spPr>
          <a:xfrm>
            <a:off x="7525225" y="1758600"/>
            <a:ext cx="762000" cy="76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Bebas Neue"/>
                <a:ea typeface="Bebas Neue"/>
                <a:cs typeface="Bebas Neue"/>
                <a:sym typeface="Bebas Neue"/>
              </a:rPr>
              <a:t>70%</a:t>
            </a:r>
            <a:endParaRPr sz="2000">
              <a:solidFill>
                <a:schemeClr val="lt1"/>
              </a:solidFill>
              <a:latin typeface="Bebas Neue"/>
              <a:ea typeface="Bebas Neue"/>
              <a:cs typeface="Bebas Neue"/>
              <a:sym typeface="Bebas Neue"/>
            </a:endParaRPr>
          </a:p>
        </p:txBody>
      </p:sp>
      <p:sp>
        <p:nvSpPr>
          <p:cNvPr id="860" name="Google Shape;860;p43"/>
          <p:cNvSpPr txBox="1"/>
          <p:nvPr/>
        </p:nvSpPr>
        <p:spPr>
          <a:xfrm>
            <a:off x="5432975" y="3024188"/>
            <a:ext cx="19743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861" name="Google Shape;861;p43"/>
          <p:cNvSpPr txBox="1"/>
          <p:nvPr/>
        </p:nvSpPr>
        <p:spPr>
          <a:xfrm>
            <a:off x="5432975" y="3354188"/>
            <a:ext cx="1974300" cy="54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862" name="Google Shape;862;p43"/>
          <p:cNvSpPr/>
          <p:nvPr/>
        </p:nvSpPr>
        <p:spPr>
          <a:xfrm>
            <a:off x="7525225" y="3069050"/>
            <a:ext cx="762000" cy="762000"/>
          </a:xfrm>
          <a:prstGeom prst="ellipse">
            <a:avLst/>
          </a:prstGeom>
          <a:gradFill>
            <a:gsLst>
              <a:gs pos="0">
                <a:schemeClr val="accent2">
                  <a:alpha val="59820"/>
                </a:schemeClr>
              </a:gs>
              <a:gs pos="100000">
                <a:schemeClr val="dk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Bebas Neue"/>
                <a:ea typeface="Bebas Neue"/>
                <a:cs typeface="Bebas Neue"/>
                <a:sym typeface="Bebas Neue"/>
              </a:rPr>
              <a:t>30%</a:t>
            </a:r>
            <a:endParaRPr sz="2000">
              <a:solidFill>
                <a:schemeClr val="lt1"/>
              </a:solidFill>
              <a:latin typeface="Bebas Neue"/>
              <a:ea typeface="Bebas Neue"/>
              <a:cs typeface="Bebas Neue"/>
              <a:sym typeface="Bebas Neue"/>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2639463" y="2653150"/>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2800275" y="2501700"/>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789450" y="2822925"/>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981603" y="21038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0" name="Chart 99"/>
          <p:cNvGraphicFramePr>
            <a:graphicFrameLocks/>
          </p:cNvGraphicFramePr>
          <p:nvPr>
            <p:extLst>
              <p:ext uri="{D42A27DB-BD31-4B8C-83A1-F6EECF244321}">
                <p14:modId xmlns:p14="http://schemas.microsoft.com/office/powerpoint/2010/main" val="631944407"/>
              </p:ext>
            </p:extLst>
          </p:nvPr>
        </p:nvGraphicFramePr>
        <p:xfrm>
          <a:off x="737815" y="684388"/>
          <a:ext cx="7549409" cy="383251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898" name="Google Shape;898;p4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a:t>It’s the closest planet to the Sun and the smallest in the Solar System</a:t>
            </a:r>
            <a:endParaRPr/>
          </a:p>
        </p:txBody>
      </p:sp>
      <p:sp>
        <p:nvSpPr>
          <p:cNvPr id="899" name="Google Shape;899;p4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900" name="Google Shape;900;p4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a:t>Venus has a beautiful name and is the second planet from the Sun</a:t>
            </a:r>
            <a:endParaRPr/>
          </a:p>
        </p:txBody>
      </p:sp>
      <p:sp>
        <p:nvSpPr>
          <p:cNvPr id="901" name="Google Shape;901;p4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DATA</a:t>
            </a:r>
            <a:endParaRPr/>
          </a:p>
        </p:txBody>
      </p:sp>
      <p:cxnSp>
        <p:nvCxnSpPr>
          <p:cNvPr id="902" name="Google Shape;902;p44"/>
          <p:cNvCxnSpPr/>
          <p:nvPr/>
        </p:nvCxnSpPr>
        <p:spPr>
          <a:xfrm>
            <a:off x="1936125"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903" name="Google Shape;903;p44"/>
          <p:cNvSpPr/>
          <p:nvPr/>
        </p:nvSpPr>
        <p:spPr>
          <a:xfrm>
            <a:off x="2591053"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676403"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5" name="Google Shape;905;p44"/>
          <p:cNvCxnSpPr/>
          <p:nvPr/>
        </p:nvCxnSpPr>
        <p:spPr>
          <a:xfrm>
            <a:off x="5021475" y="3112113"/>
            <a:ext cx="2186400" cy="0"/>
          </a:xfrm>
          <a:prstGeom prst="straightConnector1">
            <a:avLst/>
          </a:prstGeom>
          <a:noFill/>
          <a:ln w="9525" cap="flat" cmpd="sng">
            <a:solidFill>
              <a:schemeClr val="dk1"/>
            </a:solidFill>
            <a:prstDash val="solid"/>
            <a:round/>
            <a:headEnd type="none" w="med" len="med"/>
            <a:tailEnd type="none" w="med" len="med"/>
          </a:ln>
        </p:spPr>
      </p:cxnSp>
      <p:grpSp>
        <p:nvGrpSpPr>
          <p:cNvPr id="906" name="Google Shape;906;p44"/>
          <p:cNvGrpSpPr/>
          <p:nvPr/>
        </p:nvGrpSpPr>
        <p:grpSpPr>
          <a:xfrm>
            <a:off x="5894668" y="1755264"/>
            <a:ext cx="440015" cy="408027"/>
            <a:chOff x="718806" y="4182207"/>
            <a:chExt cx="438961" cy="407050"/>
          </a:xfrm>
        </p:grpSpPr>
        <p:sp>
          <p:nvSpPr>
            <p:cNvPr id="907" name="Google Shape;907;p44"/>
            <p:cNvSpPr/>
            <p:nvPr/>
          </p:nvSpPr>
          <p:spPr>
            <a:xfrm>
              <a:off x="968521" y="4402860"/>
              <a:ext cx="189246" cy="186397"/>
            </a:xfrm>
            <a:custGeom>
              <a:avLst/>
              <a:gdLst/>
              <a:ahLst/>
              <a:cxnLst/>
              <a:rect l="l" t="t" r="r" b="b"/>
              <a:pathLst>
                <a:path w="9364" h="9223" extrusionOk="0">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796756" y="4357367"/>
              <a:ext cx="64005" cy="25444"/>
            </a:xfrm>
            <a:custGeom>
              <a:avLst/>
              <a:gdLst/>
              <a:ahLst/>
              <a:cxnLst/>
              <a:rect l="l" t="t" r="r" b="b"/>
              <a:pathLst>
                <a:path w="3167" h="1259" extrusionOk="0">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832851" y="4420948"/>
              <a:ext cx="55396" cy="52829"/>
            </a:xfrm>
            <a:custGeom>
              <a:avLst/>
              <a:gdLst/>
              <a:ahLst/>
              <a:cxnLst/>
              <a:rect l="l" t="t" r="r" b="b"/>
              <a:pathLst>
                <a:path w="2741" h="2614" extrusionOk="0">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718806" y="4182207"/>
              <a:ext cx="437304" cy="239165"/>
            </a:xfrm>
            <a:custGeom>
              <a:avLst/>
              <a:gdLst/>
              <a:ahLst/>
              <a:cxnLst/>
              <a:rect l="l" t="t" r="r" b="b"/>
              <a:pathLst>
                <a:path w="21638" h="11834" extrusionOk="0">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924726" y="4446796"/>
              <a:ext cx="25465" cy="64005"/>
            </a:xfrm>
            <a:custGeom>
              <a:avLst/>
              <a:gdLst/>
              <a:ahLst/>
              <a:cxnLst/>
              <a:rect l="l" t="t" r="r" b="b"/>
              <a:pathLst>
                <a:path w="1260" h="3167" extrusionOk="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4"/>
          <p:cNvGrpSpPr/>
          <p:nvPr/>
        </p:nvGrpSpPr>
        <p:grpSpPr>
          <a:xfrm>
            <a:off x="2809936" y="1739887"/>
            <a:ext cx="438779" cy="438779"/>
            <a:chOff x="1322640" y="1172049"/>
            <a:chExt cx="437728" cy="437728"/>
          </a:xfrm>
        </p:grpSpPr>
        <p:sp>
          <p:nvSpPr>
            <p:cNvPr id="913" name="Google Shape;913;p44"/>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39" name="Google Shape;939;p44"/>
          <p:cNvSpPr/>
          <p:nvPr/>
        </p:nvSpPr>
        <p:spPr>
          <a:xfrm rot="7198710">
            <a:off x="7772353" y="145308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753963" y="156889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476119" y="402724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37304" y="262297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994438" y="748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685758">
            <a:off x="4929228" y="19626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968" name="Google Shape;968;p4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5" name="Chart 84"/>
          <p:cNvGraphicFramePr>
            <a:graphicFrameLocks/>
          </p:cNvGraphicFramePr>
          <p:nvPr>
            <p:extLst>
              <p:ext uri="{D42A27DB-BD31-4B8C-83A1-F6EECF244321}">
                <p14:modId xmlns:p14="http://schemas.microsoft.com/office/powerpoint/2010/main" val="3901343596"/>
              </p:ext>
            </p:extLst>
          </p:nvPr>
        </p:nvGraphicFramePr>
        <p:xfrm>
          <a:off x="711916" y="682382"/>
          <a:ext cx="7021721" cy="38105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94" name="Google Shape;994;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24" name="Google Shape;1024;p4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25" name="Google Shape;1025;p4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652324" y="145632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5423946" y="21387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7118388" y="2075916"/>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659913" y="3027296"/>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592625" y="419101"/>
            <a:ext cx="8059699" cy="4316566"/>
          </a:xfrm>
          <a:prstGeom prst="rect">
            <a:avLst/>
          </a:prstGeom>
        </p:spPr>
        <p:txBody>
          <a:bodyPr wrap="square">
            <a:spAutoFit/>
          </a:bodyPr>
          <a:lstStyle/>
          <a:p>
            <a:endParaRPr lang="en-IN" sz="1200" b="1" dirty="0">
              <a:latin typeface="Arial Rounded MT Bold" panose="020F0704030504030204" pitchFamily="34" charset="0"/>
            </a:endParaRPr>
          </a:p>
          <a:p>
            <a:r>
              <a:rPr lang="en-IN" sz="1200" b="1" dirty="0">
                <a:solidFill>
                  <a:srgbClr val="FFB632"/>
                </a:solidFill>
              </a:rPr>
              <a:t>Market Trends and Manufacturer Dominance</a:t>
            </a:r>
          </a:p>
          <a:p>
            <a:r>
              <a:rPr lang="en-IN" sz="1200" b="1" dirty="0">
                <a:solidFill>
                  <a:srgbClr val="92D050"/>
                </a:solidFill>
              </a:rPr>
              <a:t>SUVs Lead Market Popularity: The SUV remains the most sought-after car body type, indicating a consumer preference for vehicles that offer space, versatility, and a commanding driving position.</a:t>
            </a:r>
          </a:p>
          <a:p>
            <a:r>
              <a:rPr lang="en-IN" sz="1200" b="1" dirty="0">
                <a:solidFill>
                  <a:srgbClr val="FFB632"/>
                </a:solidFill>
              </a:rPr>
              <a:t>Manufacturer Leadership:</a:t>
            </a:r>
          </a:p>
          <a:p>
            <a:pPr lvl="1"/>
            <a:r>
              <a:rPr lang="en-IN" sz="1200" b="1" dirty="0">
                <a:solidFill>
                  <a:srgbClr val="92D050"/>
                </a:solidFill>
              </a:rPr>
              <a:t>Hyundai leads in the sedan category with the highest number of variants.</a:t>
            </a:r>
          </a:p>
          <a:p>
            <a:pPr lvl="1"/>
            <a:r>
              <a:rPr lang="en-IN" sz="1200" b="1" dirty="0">
                <a:solidFill>
                  <a:srgbClr val="92D050"/>
                </a:solidFill>
              </a:rPr>
              <a:t>Mahindra tops the overall list for the most diverse offerings, closely followed by Hyundai and Tata.</a:t>
            </a:r>
          </a:p>
          <a:p>
            <a:pPr lvl="1"/>
            <a:r>
              <a:rPr lang="en-IN" sz="1200" b="1" dirty="0">
                <a:solidFill>
                  <a:srgbClr val="92D050"/>
                </a:solidFill>
              </a:rPr>
              <a:t>In the hatchback segment, Suzuki dominates with the widest range of models, reflecting its strong market presence in compact and fuel-efficient vehicles.</a:t>
            </a:r>
          </a:p>
          <a:p>
            <a:endParaRPr lang="en-IN" sz="1200" b="1" dirty="0"/>
          </a:p>
          <a:p>
            <a:r>
              <a:rPr lang="en-IN" sz="1200" b="1" dirty="0">
                <a:solidFill>
                  <a:schemeClr val="tx2"/>
                </a:solidFill>
              </a:rPr>
              <a:t>Final Business Conclusion</a:t>
            </a:r>
          </a:p>
          <a:p>
            <a:r>
              <a:rPr lang="en-IN" sz="1200" b="1" dirty="0">
                <a:solidFill>
                  <a:srgbClr val="92D050"/>
                </a:solidFill>
              </a:rPr>
              <a:t>Market Trends and Manufacturer Dominance</a:t>
            </a:r>
          </a:p>
          <a:p>
            <a:r>
              <a:rPr lang="en-IN" sz="1200" b="1" dirty="0">
                <a:solidFill>
                  <a:srgbClr val="92D050"/>
                </a:solidFill>
              </a:rPr>
              <a:t>SUVs Lead Market Popularity: The SUV remains the most sought-after car body type, indicating a consumer preference for vehicles that offer space, versatility, and a commanding driving position.</a:t>
            </a:r>
          </a:p>
          <a:p>
            <a:r>
              <a:rPr lang="en-IN" sz="1200" b="1" dirty="0">
                <a:solidFill>
                  <a:schemeClr val="tx2"/>
                </a:solidFill>
              </a:rPr>
              <a:t>Manufacturer Leadership:</a:t>
            </a:r>
          </a:p>
          <a:p>
            <a:pPr lvl="1"/>
            <a:r>
              <a:rPr lang="en-IN" sz="1200" b="1" dirty="0">
                <a:solidFill>
                  <a:srgbClr val="92D050"/>
                </a:solidFill>
              </a:rPr>
              <a:t>Hyundai leads in the sedan category with the highest number of variants.</a:t>
            </a:r>
          </a:p>
          <a:p>
            <a:pPr lvl="1"/>
            <a:r>
              <a:rPr lang="en-IN" sz="1200" b="1" dirty="0">
                <a:solidFill>
                  <a:srgbClr val="92D050"/>
                </a:solidFill>
              </a:rPr>
              <a:t>Mahindra tops the overall list for the most diverse offerings, closely followed by Hyundai and Tata.</a:t>
            </a:r>
          </a:p>
          <a:p>
            <a:pPr lvl="1"/>
            <a:r>
              <a:rPr lang="en-IN" sz="1200" b="1" dirty="0">
                <a:solidFill>
                  <a:srgbClr val="92D050"/>
                </a:solidFill>
              </a:rPr>
              <a:t>In the hatchback segment, Suzuki dominates with the widest range of models, reflecting its strong market presence in compact and fuel-efficient vehicles.</a:t>
            </a:r>
          </a:p>
          <a:p>
            <a:r>
              <a:rPr lang="en-IN" sz="1200" b="1" dirty="0">
                <a:solidFill>
                  <a:srgbClr val="FFB632"/>
                </a:solidFill>
              </a:rPr>
              <a:t>Consumer-Specific Vehicle Recommendations</a:t>
            </a:r>
          </a:p>
          <a:p>
            <a:r>
              <a:rPr lang="en-IN" sz="1200" b="1" dirty="0">
                <a:solidFill>
                  <a:srgbClr val="92D050"/>
                </a:solidFill>
              </a:rPr>
              <a:t>Family-Oriented Vehicles: The TATA Nano </a:t>
            </a:r>
            <a:r>
              <a:rPr lang="en-IN" sz="1200" b="1" dirty="0" err="1">
                <a:solidFill>
                  <a:srgbClr val="92D050"/>
                </a:solidFill>
              </a:rPr>
              <a:t>Genx</a:t>
            </a:r>
            <a:r>
              <a:rPr lang="en-IN" sz="1200" b="1" dirty="0">
                <a:solidFill>
                  <a:srgbClr val="92D050"/>
                </a:solidFill>
              </a:rPr>
              <a:t> XT emerges as the ideal family car, balancing practicality, comfort, and affordability</a:t>
            </a:r>
            <a:r>
              <a:rPr lang="en-IN" sz="1200" b="1" dirty="0" smtClean="0">
                <a:solidFill>
                  <a:schemeClr val="accent2"/>
                </a:solidFill>
              </a:rPr>
              <a:t>.</a:t>
            </a:r>
            <a:endParaRPr lang="en-IN" sz="1200" b="1" dirty="0">
              <a:solidFill>
                <a:schemeClr val="accent2"/>
              </a:solidFill>
            </a:endParaRPr>
          </a:p>
          <a:p>
            <a:endParaRPr lang="en-IN" sz="105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7746000" y="176988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313723" y="403090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450733" y="161300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99827" y="376537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669501" y="558268"/>
            <a:ext cx="7644222" cy="3970318"/>
          </a:xfrm>
          <a:prstGeom prst="rect">
            <a:avLst/>
          </a:prstGeom>
        </p:spPr>
        <p:txBody>
          <a:bodyPr wrap="square">
            <a:spAutoFit/>
          </a:bodyPr>
          <a:lstStyle/>
          <a:p>
            <a:r>
              <a:rPr lang="en-IN" b="1" dirty="0">
                <a:solidFill>
                  <a:schemeClr val="tx2"/>
                </a:solidFill>
              </a:rPr>
              <a:t>High Efficiency Focus</a:t>
            </a:r>
            <a:r>
              <a:rPr lang="en-IN" dirty="0">
                <a:solidFill>
                  <a:schemeClr val="tx2"/>
                </a:solidFill>
              </a:rPr>
              <a:t>:</a:t>
            </a:r>
          </a:p>
          <a:p>
            <a:pPr lvl="1"/>
            <a:r>
              <a:rPr lang="en-IN" b="1" dirty="0">
                <a:solidFill>
                  <a:srgbClr val="92D050"/>
                </a:solidFill>
              </a:rPr>
              <a:t>Top Performers</a:t>
            </a:r>
            <a:r>
              <a:rPr lang="en-IN" dirty="0">
                <a:solidFill>
                  <a:srgbClr val="92D050"/>
                </a:solidFill>
              </a:rPr>
              <a:t>: Vehicles like the </a:t>
            </a:r>
            <a:r>
              <a:rPr lang="en-IN" b="1" dirty="0">
                <a:solidFill>
                  <a:srgbClr val="92D050"/>
                </a:solidFill>
              </a:rPr>
              <a:t>Mahindra E2O Plus</a:t>
            </a:r>
            <a:r>
              <a:rPr lang="en-IN" dirty="0">
                <a:solidFill>
                  <a:srgbClr val="92D050"/>
                </a:solidFill>
              </a:rPr>
              <a:t> and </a:t>
            </a:r>
            <a:r>
              <a:rPr lang="en-IN" b="1" dirty="0">
                <a:solidFill>
                  <a:srgbClr val="92D050"/>
                </a:solidFill>
              </a:rPr>
              <a:t>Suzuki </a:t>
            </a:r>
            <a:r>
              <a:rPr lang="en-IN" b="1" dirty="0" err="1">
                <a:solidFill>
                  <a:srgbClr val="92D050"/>
                </a:solidFill>
              </a:rPr>
              <a:t>Dzire</a:t>
            </a:r>
            <a:r>
              <a:rPr lang="en-IN" dirty="0">
                <a:solidFill>
                  <a:srgbClr val="92D050"/>
                </a:solidFill>
              </a:rPr>
              <a:t> lead the market with exceptional fuel efficiency, appealing to cost-conscious consumers and environmentally aware drivers.</a:t>
            </a:r>
          </a:p>
          <a:p>
            <a:pPr lvl="1"/>
            <a:r>
              <a:rPr lang="en-IN" b="1" dirty="0">
                <a:solidFill>
                  <a:schemeClr val="tx2"/>
                </a:solidFill>
              </a:rPr>
              <a:t>City Mileage Variability</a:t>
            </a:r>
            <a:r>
              <a:rPr lang="en-IN" dirty="0">
                <a:solidFill>
                  <a:schemeClr val="tx2"/>
                </a:solidFill>
              </a:rPr>
              <a:t>:</a:t>
            </a:r>
            <a:r>
              <a:rPr lang="en-IN" dirty="0"/>
              <a:t> </a:t>
            </a:r>
            <a:r>
              <a:rPr lang="en-IN" b="1" dirty="0">
                <a:solidFill>
                  <a:srgbClr val="92D050"/>
                </a:solidFill>
              </a:rPr>
              <a:t>Suzuki</a:t>
            </a:r>
            <a:r>
              <a:rPr lang="en-IN" dirty="0">
                <a:solidFill>
                  <a:srgbClr val="92D050"/>
                </a:solidFill>
              </a:rPr>
              <a:t> stands out with the highest variation in city mileage, suggesting a diverse portfolio catering to different driving needs and conditions.</a:t>
            </a:r>
          </a:p>
          <a:p>
            <a:r>
              <a:rPr lang="en-IN" b="1" dirty="0">
                <a:solidFill>
                  <a:schemeClr val="tx2"/>
                </a:solidFill>
              </a:rPr>
              <a:t>Correlations and Efficiency Trends</a:t>
            </a:r>
            <a:r>
              <a:rPr lang="en-IN" dirty="0">
                <a:solidFill>
                  <a:schemeClr val="tx2"/>
                </a:solidFill>
              </a:rPr>
              <a:t>:</a:t>
            </a:r>
          </a:p>
          <a:p>
            <a:pPr lvl="1"/>
            <a:r>
              <a:rPr lang="en-IN" dirty="0">
                <a:solidFill>
                  <a:srgbClr val="92D050"/>
                </a:solidFill>
              </a:rPr>
              <a:t>A </a:t>
            </a:r>
            <a:r>
              <a:rPr lang="en-IN" b="1" dirty="0">
                <a:solidFill>
                  <a:srgbClr val="92D050"/>
                </a:solidFill>
              </a:rPr>
              <a:t>negative correlation</a:t>
            </a:r>
            <a:r>
              <a:rPr lang="en-IN" dirty="0">
                <a:solidFill>
                  <a:srgbClr val="92D050"/>
                </a:solidFill>
              </a:rPr>
              <a:t> between fuel tank capacity and mileage indicates that larger tanks do not necessarily equate to better mileage.</a:t>
            </a:r>
          </a:p>
          <a:p>
            <a:pPr lvl="1"/>
            <a:r>
              <a:rPr lang="en-IN" dirty="0">
                <a:solidFill>
                  <a:srgbClr val="92D050"/>
                </a:solidFill>
              </a:rPr>
              <a:t>A similar </a:t>
            </a:r>
            <a:r>
              <a:rPr lang="en-IN" b="1" dirty="0">
                <a:solidFill>
                  <a:srgbClr val="92D050"/>
                </a:solidFill>
              </a:rPr>
              <a:t>negative correlation</a:t>
            </a:r>
            <a:r>
              <a:rPr lang="en-IN" dirty="0">
                <a:solidFill>
                  <a:srgbClr val="92D050"/>
                </a:solidFill>
              </a:rPr>
              <a:t> between engine displacement and city mileage suggests that smaller engines tend to be more fuel-efficient in urban settings.</a:t>
            </a:r>
          </a:p>
          <a:p>
            <a:pPr lvl="1"/>
            <a:r>
              <a:rPr lang="en-IN" dirty="0">
                <a:solidFill>
                  <a:srgbClr val="92D050"/>
                </a:solidFill>
              </a:rPr>
              <a:t>Conversely, a </a:t>
            </a:r>
            <a:r>
              <a:rPr lang="en-IN" b="1" dirty="0">
                <a:solidFill>
                  <a:srgbClr val="92D050"/>
                </a:solidFill>
              </a:rPr>
              <a:t>positive correlation</a:t>
            </a:r>
            <a:r>
              <a:rPr lang="en-IN" dirty="0">
                <a:solidFill>
                  <a:srgbClr val="92D050"/>
                </a:solidFill>
              </a:rPr>
              <a:t> between displacement and fuel tank capacity aligns with the trend that larger engines often come with larger tanks, potentially catering to long-distance travel requirements</a:t>
            </a:r>
            <a:r>
              <a:rPr lang="en-IN" dirty="0" smtClean="0">
                <a:solidFill>
                  <a:srgbClr val="92D050"/>
                </a:solidFill>
              </a:rPr>
              <a:t>.</a:t>
            </a:r>
          </a:p>
          <a:p>
            <a:r>
              <a:rPr lang="en-IN" b="1" dirty="0">
                <a:solidFill>
                  <a:schemeClr val="tx2"/>
                </a:solidFill>
              </a:rPr>
              <a:t>Fuel Efficiency </a:t>
            </a:r>
            <a:r>
              <a:rPr lang="en-IN" b="1" dirty="0" smtClean="0">
                <a:solidFill>
                  <a:schemeClr val="tx2"/>
                </a:solidFill>
              </a:rPr>
              <a:t>Distribution:</a:t>
            </a:r>
            <a:endParaRPr lang="en-IN" b="1" dirty="0">
              <a:solidFill>
                <a:schemeClr val="tx2"/>
              </a:solidFill>
            </a:endParaRPr>
          </a:p>
          <a:p>
            <a:r>
              <a:rPr lang="en-IN" dirty="0">
                <a:solidFill>
                  <a:srgbClr val="92D050"/>
                </a:solidFill>
              </a:rPr>
              <a:t>The average combined mileage across all </a:t>
            </a:r>
            <a:r>
              <a:rPr lang="en-IN" dirty="0" err="1">
                <a:solidFill>
                  <a:srgbClr val="92D050"/>
                </a:solidFill>
              </a:rPr>
              <a:t>analyzed</a:t>
            </a:r>
            <a:r>
              <a:rPr lang="en-IN" dirty="0">
                <a:solidFill>
                  <a:srgbClr val="92D050"/>
                </a:solidFill>
              </a:rPr>
              <a:t> vehicles is </a:t>
            </a:r>
            <a:r>
              <a:rPr lang="en-IN" b="1" dirty="0">
                <a:solidFill>
                  <a:srgbClr val="92D050"/>
                </a:solidFill>
              </a:rPr>
              <a:t>30.7 km/l</a:t>
            </a:r>
            <a:r>
              <a:rPr lang="en-IN" dirty="0">
                <a:solidFill>
                  <a:srgbClr val="92D050"/>
                </a:solidFill>
              </a:rPr>
              <a:t>, showcasing a competitive market with numerous high-efficiency options.</a:t>
            </a:r>
          </a:p>
          <a:p>
            <a:pPr lvl="1"/>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119" name="Google Shape;1119;p47"/>
          <p:cNvSpPr/>
          <p:nvPr/>
        </p:nvSpPr>
        <p:spPr>
          <a:xfrm>
            <a:off x="8719107" y="222407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628944" y="95760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8708194" y="30024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86208" y="445192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714186" y="37909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175643" y="4252177"/>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285096" y="301635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p:cNvSpPr/>
          <p:nvPr/>
        </p:nvSpPr>
        <p:spPr>
          <a:xfrm>
            <a:off x="661249" y="709939"/>
            <a:ext cx="7768450" cy="3539430"/>
          </a:xfrm>
          <a:prstGeom prst="rect">
            <a:avLst/>
          </a:prstGeom>
        </p:spPr>
        <p:txBody>
          <a:bodyPr wrap="square">
            <a:spAutoFit/>
          </a:bodyPr>
          <a:lstStyle/>
          <a:p>
            <a:r>
              <a:rPr lang="en-IN" sz="1600" b="1" dirty="0">
                <a:solidFill>
                  <a:schemeClr val="tx2"/>
                </a:solidFill>
              </a:rPr>
              <a:t>Strategic Recommendations for </a:t>
            </a:r>
            <a:r>
              <a:rPr lang="en-IN" sz="1600" b="1" dirty="0" smtClean="0">
                <a:solidFill>
                  <a:schemeClr val="tx2"/>
                </a:solidFill>
              </a:rPr>
              <a:t>Manufacturers</a:t>
            </a:r>
          </a:p>
          <a:p>
            <a:endParaRPr lang="en-IN" b="1" dirty="0">
              <a:solidFill>
                <a:schemeClr val="tx2"/>
              </a:solidFill>
            </a:endParaRPr>
          </a:p>
          <a:p>
            <a:r>
              <a:rPr lang="en-IN" b="1" dirty="0">
                <a:solidFill>
                  <a:schemeClr val="tx2"/>
                </a:solidFill>
              </a:rPr>
              <a:t>Expand SUV Offerings</a:t>
            </a:r>
            <a:r>
              <a:rPr lang="en-IN" dirty="0">
                <a:solidFill>
                  <a:schemeClr val="tx2"/>
                </a:solidFill>
              </a:rPr>
              <a:t>: </a:t>
            </a:r>
            <a:r>
              <a:rPr lang="en-IN" dirty="0">
                <a:solidFill>
                  <a:srgbClr val="00B050"/>
                </a:solidFill>
              </a:rPr>
              <a:t>Given the popularity of SUVs, manufacturers should focus on expanding and innovating within this segment to capture and retain market share</a:t>
            </a:r>
            <a:r>
              <a:rPr lang="en-IN" dirty="0" smtClean="0">
                <a:solidFill>
                  <a:srgbClr val="00B050"/>
                </a:solidFill>
              </a:rPr>
              <a:t>.</a:t>
            </a:r>
          </a:p>
          <a:p>
            <a:endParaRPr lang="en-IN" dirty="0">
              <a:solidFill>
                <a:srgbClr val="00B050"/>
              </a:solidFill>
            </a:endParaRPr>
          </a:p>
          <a:p>
            <a:r>
              <a:rPr lang="en-IN" b="1" dirty="0">
                <a:solidFill>
                  <a:schemeClr val="tx2"/>
                </a:solidFill>
              </a:rPr>
              <a:t>Enhance Fuel Efficiency</a:t>
            </a:r>
            <a:r>
              <a:rPr lang="en-IN" dirty="0">
                <a:solidFill>
                  <a:schemeClr val="tx2"/>
                </a:solidFill>
              </a:rPr>
              <a:t>: </a:t>
            </a:r>
            <a:r>
              <a:rPr lang="en-IN" dirty="0">
                <a:solidFill>
                  <a:srgbClr val="00B050"/>
                </a:solidFill>
              </a:rPr>
              <a:t>Continued investment in fuel-efficient technologies is crucial, as consumer preferences shift towards cost-effective and environmentally friendly options. Highlighting models with superior mileage can be a significant selling point</a:t>
            </a:r>
            <a:r>
              <a:rPr lang="en-IN" dirty="0" smtClean="0">
                <a:solidFill>
                  <a:srgbClr val="00B050"/>
                </a:solidFill>
              </a:rPr>
              <a:t>.</a:t>
            </a:r>
          </a:p>
          <a:p>
            <a:endParaRPr lang="en-IN" dirty="0">
              <a:solidFill>
                <a:srgbClr val="00B050"/>
              </a:solidFill>
            </a:endParaRPr>
          </a:p>
          <a:p>
            <a:r>
              <a:rPr lang="en-IN" b="1" dirty="0">
                <a:solidFill>
                  <a:schemeClr val="tx2"/>
                </a:solidFill>
              </a:rPr>
              <a:t>Diverse Product Portfolios</a:t>
            </a:r>
            <a:r>
              <a:rPr lang="en-IN" dirty="0">
                <a:solidFill>
                  <a:schemeClr val="tx2"/>
                </a:solidFill>
              </a:rPr>
              <a:t>: </a:t>
            </a:r>
            <a:r>
              <a:rPr lang="en-IN" dirty="0">
                <a:solidFill>
                  <a:srgbClr val="00B050"/>
                </a:solidFill>
              </a:rPr>
              <a:t>Manufacturers like Suzuki, Hyundai, and Tata, with a wide range of variants, demonstrate the benefits of catering to diverse consumer needs. Expanding variant offerings across different body types can attract a broader customer base</a:t>
            </a:r>
            <a:r>
              <a:rPr lang="en-IN" dirty="0" smtClean="0">
                <a:solidFill>
                  <a:srgbClr val="00B050"/>
                </a:solidFill>
              </a:rPr>
              <a:t>.</a:t>
            </a:r>
          </a:p>
          <a:p>
            <a:endParaRPr lang="en-IN" dirty="0">
              <a:solidFill>
                <a:srgbClr val="00B050"/>
              </a:solidFill>
            </a:endParaRPr>
          </a:p>
          <a:p>
            <a:r>
              <a:rPr lang="en-IN" b="1" dirty="0">
                <a:solidFill>
                  <a:schemeClr val="tx2"/>
                </a:solidFill>
              </a:rPr>
              <a:t>Targeted Marketing</a:t>
            </a:r>
            <a:r>
              <a:rPr lang="en-IN" dirty="0">
                <a:solidFill>
                  <a:schemeClr val="tx2"/>
                </a:solidFill>
              </a:rPr>
              <a:t>: </a:t>
            </a:r>
            <a:r>
              <a:rPr lang="en-IN" dirty="0">
                <a:solidFill>
                  <a:srgbClr val="00B050"/>
                </a:solidFill>
              </a:rPr>
              <a:t>Emphasize the specific strengths of vehicles, such as family-oriented features, adventurous capabilities, or superior fuel efficiency, in marketing campaigns to appeal to targeted consumer segments.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7974237" y="324075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2749043" y="62826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461778" y="948042"/>
            <a:ext cx="902005" cy="50581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3029107" y="90655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9017974" y="365598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687343" y="2483962"/>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337648" y="1182625"/>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678370" y="263182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476107" y="1451971"/>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115109" y="678931"/>
            <a:ext cx="6912231" cy="3785652"/>
          </a:xfrm>
          <a:prstGeom prst="rect">
            <a:avLst/>
          </a:prstGeom>
        </p:spPr>
        <p:txBody>
          <a:bodyPr wrap="square">
            <a:spAutoFit/>
          </a:bodyPr>
          <a:lstStyle/>
          <a:p>
            <a:pPr algn="ctr"/>
            <a:r>
              <a:rPr lang="en-IN" sz="2800" b="1" dirty="0">
                <a:solidFill>
                  <a:srgbClr val="FF0000"/>
                </a:solidFill>
                <a:latin typeface="Arial Rounded MT Bold" panose="020F0704030504030204" pitchFamily="34" charset="0"/>
              </a:rPr>
              <a:t>Conclusion</a:t>
            </a:r>
            <a:endParaRPr lang="en-IN" sz="2000" b="1" dirty="0">
              <a:solidFill>
                <a:srgbClr val="FF0000"/>
              </a:solidFill>
              <a:latin typeface="Arial Rounded MT Bold" panose="020F0704030504030204" pitchFamily="34" charset="0"/>
            </a:endParaRPr>
          </a:p>
          <a:p>
            <a:endParaRPr lang="en-IN" dirty="0"/>
          </a:p>
          <a:p>
            <a:r>
              <a:rPr lang="en-IN" sz="1800" b="1" dirty="0">
                <a:solidFill>
                  <a:srgbClr val="00B050"/>
                </a:solidFill>
              </a:rPr>
              <a:t>The analysis underscores the dynamic nature of the automotive market, where consumer preferences, fuel efficiency, and vehicle versatility </a:t>
            </a:r>
            <a:r>
              <a:rPr lang="en-IN" sz="1800" b="1" dirty="0">
                <a:solidFill>
                  <a:srgbClr val="00B050"/>
                </a:solidFill>
              </a:rPr>
              <a:t>drive purchasing decisions. By focusing on expanding popular segments, </a:t>
            </a:r>
            <a:r>
              <a:rPr lang="en-IN" sz="1800" b="1" dirty="0">
                <a:solidFill>
                  <a:srgbClr val="00B050"/>
                </a:solidFill>
              </a:rPr>
              <a:t>enhancing fuel efficiency, and offering diverse product portfolios, manufacturers can better align with market demands and maintain competitive advantage. The detailed insights into correlations and top-performing vehicles provide a roadmap for strategic development and targeted marketing efforts, ensuring sustained growth and customer satisfaction in an increasingly competitive landscape.</a:t>
            </a:r>
          </a:p>
        </p:txBody>
      </p:sp>
      <p:sp>
        <p:nvSpPr>
          <p:cNvPr id="46" name="Google Shape;1203;p49"/>
          <p:cNvSpPr/>
          <p:nvPr/>
        </p:nvSpPr>
        <p:spPr>
          <a:xfrm>
            <a:off x="779730" y="351575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Here’s what you’ll find in this </a:t>
            </a:r>
            <a:r>
              <a:rPr lang="en" sz="1400" b="1" dirty="0">
                <a:uFill>
                  <a:noFill/>
                </a:uFill>
              </a:rPr>
              <a:t>p</a:t>
            </a:r>
            <a:r>
              <a:rPr lang="en" sz="1400" b="1" dirty="0" smtClean="0">
                <a:uFill>
                  <a:noFill/>
                </a:uFill>
              </a:rPr>
              <a:t>roject</a:t>
            </a:r>
            <a:r>
              <a:rPr lang="en" sz="1400" b="1" dirty="0" smtClean="0"/>
              <a:t>: </a:t>
            </a:r>
          </a:p>
          <a:p>
            <a:pPr marL="0" lvl="0" indent="0" algn="l" rtl="0">
              <a:spcBef>
                <a:spcPts val="0"/>
              </a:spcBef>
              <a:spcAft>
                <a:spcPts val="0"/>
              </a:spcAft>
              <a:buNone/>
            </a:pPr>
            <a:endParaRPr dirty="0"/>
          </a:p>
          <a:p>
            <a:pPr lvl="0" indent="-304800"/>
            <a:r>
              <a:rPr lang="en-US" sz="1400" dirty="0"/>
              <a:t>The objective of the project is to analyze a car dataset to identify key factors for potential car models to be launched.</a:t>
            </a:r>
            <a:endParaRPr sz="1400" dirty="0"/>
          </a:p>
          <a:p>
            <a:pPr lvl="0" indent="-304800"/>
            <a:r>
              <a:rPr lang="en-US" sz="1400" dirty="0" smtClean="0"/>
              <a:t>Extracted </a:t>
            </a:r>
            <a:r>
              <a:rPr lang="en-US" sz="1400" dirty="0"/>
              <a:t>actionable insights from the given data, focusing on key areas such as new product development, innovation, competitive analysis, or benchmarking</a:t>
            </a:r>
            <a:r>
              <a:rPr lang="en-US" sz="1400" dirty="0" smtClean="0"/>
              <a:t>.</a:t>
            </a:r>
            <a:endParaRPr sz="1400" dirty="0"/>
          </a:p>
          <a:p>
            <a:pPr lvl="0" indent="-304800"/>
            <a:r>
              <a:rPr lang="en-US" sz="1400" dirty="0" smtClean="0"/>
              <a:t>Utilizing </a:t>
            </a:r>
            <a:r>
              <a:rPr lang="en-US" sz="1400" dirty="0"/>
              <a:t>the analytical skills </a:t>
            </a:r>
            <a:r>
              <a:rPr lang="en-US" sz="1400" dirty="0" smtClean="0"/>
              <a:t>required for </a:t>
            </a:r>
            <a:r>
              <a:rPr lang="en-US" sz="1400" dirty="0"/>
              <a:t>this project, employing Excel as needed for the analysis requirements.</a:t>
            </a:r>
            <a:endParaRPr sz="1400" dirty="0"/>
          </a:p>
          <a:p>
            <a:pPr lvl="0" indent="-304800"/>
            <a:r>
              <a:rPr lang="en-US" sz="1400" dirty="0" smtClean="0"/>
              <a:t>Performing </a:t>
            </a:r>
            <a:r>
              <a:rPr lang="en-US" sz="1400" dirty="0"/>
              <a:t>the project tasks to identify the potential model, and present insights about the most diverse car manufacturer in the given country</a:t>
            </a:r>
            <a:r>
              <a:rPr lang="en-US" sz="1400" dirty="0" smtClean="0"/>
              <a:t>.</a:t>
            </a:r>
          </a:p>
          <a:p>
            <a:pPr lvl="0" indent="-304800"/>
            <a:r>
              <a:rPr lang="en-US" sz="1400" b="1" dirty="0"/>
              <a:t>Objective</a:t>
            </a:r>
            <a:r>
              <a:rPr lang="en-US" sz="1400" dirty="0"/>
              <a:t>: Analyze car dataset to identify key factors for new car </a:t>
            </a:r>
            <a:r>
              <a:rPr lang="en-US" sz="1400" dirty="0" smtClean="0"/>
              <a:t>models</a:t>
            </a:r>
          </a:p>
          <a:p>
            <a:pPr indent="-304800"/>
            <a:r>
              <a:rPr lang="en-US" sz="1400" b="1" dirty="0"/>
              <a:t>Scope</a:t>
            </a:r>
            <a:r>
              <a:rPr lang="en-US" sz="1400" dirty="0"/>
              <a:t>: Product development, innovation, competitive analysis, and benchmarking</a:t>
            </a:r>
          </a:p>
          <a:p>
            <a:pPr lvl="0" indent="-304800"/>
            <a:endParaRPr sz="14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objective </a:t>
            </a:r>
            <a:r>
              <a:rPr lang="en" dirty="0"/>
              <a:t>OF THIS </a:t>
            </a:r>
            <a:r>
              <a:rPr lang="en" dirty="0" smtClean="0"/>
              <a:t>project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3" y="4759305"/>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analysis</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457658128"/>
              </p:ext>
            </p:extLst>
          </p:nvPr>
        </p:nvGraphicFramePr>
        <p:xfrm>
          <a:off x="4314529" y="1103095"/>
          <a:ext cx="2835275" cy="2693924"/>
        </p:xfrm>
        <a:graphic>
          <a:graphicData uri="http://schemas.openxmlformats.org/drawingml/2006/table">
            <a:tbl>
              <a:tblPr>
                <a:tableStyleId>{2D5ABB26-0587-4C30-8999-92F81FD0307C}</a:tableStyleId>
              </a:tblPr>
              <a:tblGrid>
                <a:gridCol w="992655">
                  <a:extLst>
                    <a:ext uri="{9D8B030D-6E8A-4147-A177-3AD203B41FA5}">
                      <a16:colId xmlns:a16="http://schemas.microsoft.com/office/drawing/2014/main" val="243371577"/>
                    </a:ext>
                  </a:extLst>
                </a:gridCol>
                <a:gridCol w="992655">
                  <a:extLst>
                    <a:ext uri="{9D8B030D-6E8A-4147-A177-3AD203B41FA5}">
                      <a16:colId xmlns:a16="http://schemas.microsoft.com/office/drawing/2014/main" val="1268458781"/>
                    </a:ext>
                  </a:extLst>
                </a:gridCol>
                <a:gridCol w="849965">
                  <a:extLst>
                    <a:ext uri="{9D8B030D-6E8A-4147-A177-3AD203B41FA5}">
                      <a16:colId xmlns:a16="http://schemas.microsoft.com/office/drawing/2014/main" val="2670445195"/>
                    </a:ext>
                  </a:extLst>
                </a:gridCol>
              </a:tblGrid>
              <a:tr h="222390">
                <a:tc gridSpan="3">
                  <a:txBody>
                    <a:bodyPr/>
                    <a:lstStyle/>
                    <a:p>
                      <a:pPr algn="ctr" fontAlgn="b"/>
                      <a:r>
                        <a:rPr lang="en-IN" sz="1200" b="1" u="none" strike="noStrike" dirty="0">
                          <a:solidFill>
                            <a:srgbClr val="FFDC76"/>
                          </a:solidFill>
                          <a:effectLst/>
                        </a:rPr>
                        <a:t>Top 10 </a:t>
                      </a:r>
                      <a:r>
                        <a:rPr lang="en-IN" sz="1200" b="1" u="none" strike="noStrike" dirty="0" smtClean="0">
                          <a:solidFill>
                            <a:srgbClr val="FFDC76"/>
                          </a:solidFill>
                          <a:effectLst/>
                        </a:rPr>
                        <a:t>Car with highest displacement</a:t>
                      </a:r>
                    </a:p>
                    <a:p>
                      <a:pPr algn="ctr" fontAlgn="b"/>
                      <a:r>
                        <a:rPr lang="en-IN" sz="1200" b="1" u="none" strike="noStrike" dirty="0" smtClean="0">
                          <a:solidFill>
                            <a:srgbClr val="FFDC76"/>
                          </a:solidFill>
                          <a:effectLst/>
                        </a:rPr>
                        <a:t> </a:t>
                      </a:r>
                      <a:endParaRPr lang="en-IN" sz="1200" b="1" i="0" u="none" strike="noStrike" dirty="0">
                        <a:solidFill>
                          <a:srgbClr val="FFDC76"/>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36815798"/>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7-Series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6592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1571453"/>
                  </a:ext>
                </a:extLst>
              </a:tr>
              <a:tr h="186536">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Mustang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4951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911609"/>
                  </a:ext>
                </a:extLst>
              </a:tr>
              <a:tr h="337629">
                <a:tc>
                  <a:txBody>
                    <a:bodyPr/>
                    <a:lstStyle/>
                    <a:p>
                      <a:pPr algn="l" fontAlgn="b"/>
                      <a:r>
                        <a:rPr lang="en-IN" sz="1100" u="none" strike="noStrike" dirty="0" smtClean="0">
                          <a:effectLst/>
                        </a:rPr>
                        <a:t>Toyota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Land Cruiser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4461</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987072"/>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6-Series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4395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5571449"/>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4395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2818548"/>
                  </a:ext>
                </a:extLst>
              </a:tr>
              <a:tr h="337629">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Endeavour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7737658"/>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X5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9013700"/>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7-Series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341886"/>
                  </a:ext>
                </a:extLst>
              </a:tr>
              <a:tr h="337629">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Z4 Roadster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2998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2747607"/>
                  </a:ext>
                </a:extLst>
              </a:tr>
              <a:tr h="18653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X7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2998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729307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76353665"/>
              </p:ext>
            </p:extLst>
          </p:nvPr>
        </p:nvGraphicFramePr>
        <p:xfrm>
          <a:off x="470983" y="1107032"/>
          <a:ext cx="3396571" cy="2434590"/>
        </p:xfrm>
        <a:graphic>
          <a:graphicData uri="http://schemas.openxmlformats.org/drawingml/2006/table">
            <a:tbl>
              <a:tblPr>
                <a:tableStyleId>{2D5ABB26-0587-4C30-8999-92F81FD0307C}</a:tableStyleId>
              </a:tblPr>
              <a:tblGrid>
                <a:gridCol w="154712">
                  <a:extLst>
                    <a:ext uri="{9D8B030D-6E8A-4147-A177-3AD203B41FA5}">
                      <a16:colId xmlns:a16="http://schemas.microsoft.com/office/drawing/2014/main" val="2749513373"/>
                    </a:ext>
                  </a:extLst>
                </a:gridCol>
                <a:gridCol w="805493">
                  <a:extLst>
                    <a:ext uri="{9D8B030D-6E8A-4147-A177-3AD203B41FA5}">
                      <a16:colId xmlns:a16="http://schemas.microsoft.com/office/drawing/2014/main" val="3464007598"/>
                    </a:ext>
                  </a:extLst>
                </a:gridCol>
                <a:gridCol w="656327">
                  <a:extLst>
                    <a:ext uri="{9D8B030D-6E8A-4147-A177-3AD203B41FA5}">
                      <a16:colId xmlns:a16="http://schemas.microsoft.com/office/drawing/2014/main" val="3132943752"/>
                    </a:ext>
                  </a:extLst>
                </a:gridCol>
                <a:gridCol w="1780039">
                  <a:extLst>
                    <a:ext uri="{9D8B030D-6E8A-4147-A177-3AD203B41FA5}">
                      <a16:colId xmlns:a16="http://schemas.microsoft.com/office/drawing/2014/main" val="1884981236"/>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rowSpan="2" gridSpan="3">
                  <a:txBody>
                    <a:bodyPr/>
                    <a:lstStyle/>
                    <a:p>
                      <a:pPr algn="ctr" fontAlgn="b"/>
                      <a:r>
                        <a:rPr lang="en-US" sz="1200" u="none" strike="noStrike" dirty="0" smtClean="0">
                          <a:solidFill>
                            <a:srgbClr val="FFD060"/>
                          </a:solidFill>
                          <a:effectLst/>
                        </a:rPr>
                        <a:t> </a:t>
                      </a:r>
                      <a:r>
                        <a:rPr lang="en-US" sz="1200" b="1" u="none" strike="noStrike" dirty="0">
                          <a:solidFill>
                            <a:srgbClr val="FFD060"/>
                          </a:solidFill>
                          <a:effectLst/>
                        </a:rPr>
                        <a:t>Top 10 cars with highest </a:t>
                      </a:r>
                      <a:r>
                        <a:rPr lang="en-US" sz="1200" b="1" u="none" strike="noStrike" dirty="0" smtClean="0">
                          <a:solidFill>
                            <a:srgbClr val="FFD060"/>
                          </a:solidFill>
                          <a:effectLst/>
                        </a:rPr>
                        <a:t>mileage</a:t>
                      </a:r>
                    </a:p>
                    <a:p>
                      <a:pPr algn="ctr" fontAlgn="b"/>
                      <a:r>
                        <a:rPr lang="en-US" sz="1200" u="none" strike="noStrike" dirty="0" smtClean="0">
                          <a:effectLst/>
                        </a:rPr>
                        <a:t> </a:t>
                      </a:r>
                      <a:endParaRPr lang="en-US" sz="1200" b="1" i="0" u="none" strike="noStrike" dirty="0">
                        <a:solidFill>
                          <a:srgbClr val="FFD060"/>
                        </a:solidFill>
                        <a:effectLst/>
                        <a:latin typeface="Calibri" panose="020F0502020204030204" pitchFamily="34" charset="0"/>
                      </a:endParaRPr>
                    </a:p>
                  </a:txBody>
                  <a:tcPr marL="9525" marR="9525" marT="9525" marB="0" anchor="b"/>
                </a:tc>
                <a:tc rowSpan="2" hMerge="1">
                  <a:txBody>
                    <a:bodyPr/>
                    <a:lstStyle/>
                    <a:p>
                      <a:endParaRPr lang="en-IN"/>
                    </a:p>
                  </a:txBody>
                  <a:tcPr/>
                </a:tc>
                <a:tc rowSpan="2" hMerge="1">
                  <a:txBody>
                    <a:bodyPr/>
                    <a:lstStyle/>
                    <a:p>
                      <a:endParaRPr lang="en-IN"/>
                    </a:p>
                  </a:txBody>
                  <a:tcPr/>
                </a:tc>
                <a:extLst>
                  <a:ext uri="{0D108BD9-81ED-4DB2-BD59-A6C34878D82A}">
                    <a16:rowId xmlns:a16="http://schemas.microsoft.com/office/drawing/2014/main" val="3266744193"/>
                  </a:ext>
                </a:extLst>
              </a:tr>
              <a:tr h="18097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885224596"/>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Mahindra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E2O Plus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868959"/>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Dzire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60347"/>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85725" marR="9525" marT="9525"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Ciaz</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28.09</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4283320"/>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Baleno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27.39</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244445"/>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85725" marR="9525" marT="9525"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Ciaz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26.82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106427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Renault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Kwid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25.17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5854140"/>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85725" marR="9525" marT="9525" marB="0" anchor="b"/>
                </a:tc>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Tigor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24.12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856788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I10 Prime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117774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85725" marR="9525" marT="9525" marB="0" anchor="b"/>
                </a:tc>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Tiago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23.84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36169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S-Cross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23.65</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69801"/>
                  </a:ext>
                </a:extLst>
              </a:tr>
            </a:tbl>
          </a:graphicData>
        </a:graphic>
      </p:graphicFrame>
      <p:cxnSp>
        <p:nvCxnSpPr>
          <p:cNvPr id="5" name="Straight Connector 4"/>
          <p:cNvCxnSpPr/>
          <p:nvPr/>
        </p:nvCxnSpPr>
        <p:spPr>
          <a:xfrm>
            <a:off x="4062357" y="703729"/>
            <a:ext cx="0" cy="2948178"/>
          </a:xfrm>
          <a:prstGeom prst="line">
            <a:avLst/>
          </a:prstGeom>
          <a:ln>
            <a:solidFill>
              <a:srgbClr val="FFD972"/>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11936" y="3941046"/>
            <a:ext cx="2304167" cy="461665"/>
          </a:xfrm>
          <a:prstGeom prst="rect">
            <a:avLst/>
          </a:prstGeom>
        </p:spPr>
        <p:txBody>
          <a:bodyPr wrap="square">
            <a:spAutoFit/>
          </a:bodyPr>
          <a:lstStyle/>
          <a:p>
            <a:r>
              <a:rPr lang="en-IN" sz="1200" dirty="0">
                <a:solidFill>
                  <a:srgbClr val="FFD469"/>
                </a:solidFill>
              </a:rPr>
              <a:t>Top 3 </a:t>
            </a:r>
            <a:r>
              <a:rPr lang="en-IN" sz="1200" dirty="0" smtClean="0">
                <a:solidFill>
                  <a:srgbClr val="FFD469"/>
                </a:solidFill>
              </a:rPr>
              <a:t>Car manufactures </a:t>
            </a:r>
            <a:r>
              <a:rPr lang="en-IN" sz="1200" dirty="0">
                <a:solidFill>
                  <a:srgbClr val="FFD469"/>
                </a:solidFill>
              </a:rPr>
              <a:t>with </a:t>
            </a:r>
            <a:r>
              <a:rPr lang="en-IN" sz="1200" dirty="0" smtClean="0">
                <a:solidFill>
                  <a:srgbClr val="FFD469"/>
                </a:solidFill>
              </a:rPr>
              <a:t>hatchback </a:t>
            </a:r>
            <a:r>
              <a:rPr lang="en-IN" sz="1200" dirty="0">
                <a:solidFill>
                  <a:srgbClr val="FFD469"/>
                </a:solidFill>
              </a:rPr>
              <a:t>body </a:t>
            </a:r>
            <a:r>
              <a:rPr lang="en-IN" sz="1200" dirty="0" smtClean="0">
                <a:solidFill>
                  <a:srgbClr val="FFD469"/>
                </a:solidFill>
              </a:rPr>
              <a:t>type are:</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080198492"/>
              </p:ext>
            </p:extLst>
          </p:nvPr>
        </p:nvGraphicFramePr>
        <p:xfrm>
          <a:off x="4170337" y="3958323"/>
          <a:ext cx="1333500" cy="571500"/>
        </p:xfrm>
        <a:graphic>
          <a:graphicData uri="http://schemas.openxmlformats.org/drawingml/2006/table">
            <a:tbl>
              <a:tblPr>
                <a:tableStyleId>{2D5ABB26-0587-4C30-8999-92F81FD0307C}</a:tableStyleId>
              </a:tblPr>
              <a:tblGrid>
                <a:gridCol w="1003300">
                  <a:extLst>
                    <a:ext uri="{9D8B030D-6E8A-4147-A177-3AD203B41FA5}">
                      <a16:colId xmlns:a16="http://schemas.microsoft.com/office/drawing/2014/main" val="615238747"/>
                    </a:ext>
                  </a:extLst>
                </a:gridCol>
                <a:gridCol w="330200">
                  <a:extLst>
                    <a:ext uri="{9D8B030D-6E8A-4147-A177-3AD203B41FA5}">
                      <a16:colId xmlns:a16="http://schemas.microsoft.com/office/drawing/2014/main" val="1875722606"/>
                    </a:ext>
                  </a:extLst>
                </a:gridCol>
              </a:tblGrid>
              <a:tr h="190500">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384311"/>
                  </a:ext>
                </a:extLst>
              </a:tr>
              <a:tr h="190500">
                <a:tc>
                  <a:txBody>
                    <a:bodyPr/>
                    <a:lstStyle/>
                    <a:p>
                      <a:pPr algn="l" fontAlgn="b"/>
                      <a:r>
                        <a:rPr lang="en-IN" sz="1100" u="none" strike="noStrike" dirty="0">
                          <a:effectLst/>
                        </a:rPr>
                        <a:t>Hyundai</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673358"/>
                  </a:ext>
                </a:extLst>
              </a:tr>
              <a:tr h="190500">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36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679166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2808032" y="3610034"/>
            <a:ext cx="1161707" cy="1441105"/>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3791291" y="3984621"/>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99" name="Chart 98"/>
          <p:cNvGraphicFramePr>
            <a:graphicFrameLocks/>
          </p:cNvGraphicFramePr>
          <p:nvPr>
            <p:extLst>
              <p:ext uri="{D42A27DB-BD31-4B8C-83A1-F6EECF244321}">
                <p14:modId xmlns:p14="http://schemas.microsoft.com/office/powerpoint/2010/main" val="4146593861"/>
              </p:ext>
            </p:extLst>
          </p:nvPr>
        </p:nvGraphicFramePr>
        <p:xfrm>
          <a:off x="716946" y="641083"/>
          <a:ext cx="3701672" cy="22782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0" name="Chart 99"/>
          <p:cNvGraphicFramePr>
            <a:graphicFrameLocks/>
          </p:cNvGraphicFramePr>
          <p:nvPr>
            <p:extLst>
              <p:ext uri="{D42A27DB-BD31-4B8C-83A1-F6EECF244321}">
                <p14:modId xmlns:p14="http://schemas.microsoft.com/office/powerpoint/2010/main" val="1690351018"/>
              </p:ext>
            </p:extLst>
          </p:nvPr>
        </p:nvGraphicFramePr>
        <p:xfrm>
          <a:off x="4524434" y="2168550"/>
          <a:ext cx="3913521" cy="2359748"/>
        </p:xfrm>
        <a:graphic>
          <a:graphicData uri="http://schemas.openxmlformats.org/drawingml/2006/chart">
            <c:chart xmlns:c="http://schemas.openxmlformats.org/drawingml/2006/chart" xmlns:r="http://schemas.openxmlformats.org/officeDocument/2006/relationships" r:id="rId7"/>
          </a:graphicData>
        </a:graphic>
      </p:graphicFrame>
      <p:sp>
        <p:nvSpPr>
          <p:cNvPr id="2" name="Rectangle 1"/>
          <p:cNvSpPr/>
          <p:nvPr/>
        </p:nvSpPr>
        <p:spPr>
          <a:xfrm>
            <a:off x="4517865" y="988399"/>
            <a:ext cx="2369730" cy="738664"/>
          </a:xfrm>
          <a:prstGeom prst="rect">
            <a:avLst/>
          </a:prstGeom>
        </p:spPr>
        <p:txBody>
          <a:bodyPr wrap="square">
            <a:spAutoFit/>
          </a:bodyPr>
          <a:lstStyle/>
          <a:p>
            <a:r>
              <a:rPr lang="en-IN" b="1" dirty="0" smtClean="0">
                <a:solidFill>
                  <a:srgbClr val="FFD56A"/>
                </a:solidFill>
              </a:rPr>
              <a:t>As per </a:t>
            </a:r>
            <a:r>
              <a:rPr lang="en-IN" b="1" dirty="0">
                <a:solidFill>
                  <a:srgbClr val="FFD56A"/>
                </a:solidFill>
              </a:rPr>
              <a:t>analysis Tata M5 car </a:t>
            </a:r>
            <a:r>
              <a:rPr lang="en-IN" b="1" dirty="0" smtClean="0">
                <a:solidFill>
                  <a:srgbClr val="FFD56A"/>
                </a:solidFill>
              </a:rPr>
              <a:t>is </a:t>
            </a:r>
            <a:r>
              <a:rPr lang="en-IN" b="1" dirty="0">
                <a:solidFill>
                  <a:srgbClr val="FFD56A"/>
                </a:solidFill>
              </a:rPr>
              <a:t>the best </a:t>
            </a:r>
            <a:r>
              <a:rPr lang="en-IN" b="1" dirty="0" smtClean="0">
                <a:solidFill>
                  <a:srgbClr val="FFD56A"/>
                </a:solidFill>
              </a:rPr>
              <a:t>car for </a:t>
            </a:r>
            <a:r>
              <a:rPr lang="en-IN" b="1" dirty="0">
                <a:solidFill>
                  <a:srgbClr val="FFD56A"/>
                </a:solidFill>
              </a:rPr>
              <a:t>adventurous </a:t>
            </a:r>
            <a:r>
              <a:rPr lang="en-IN" b="1" dirty="0" smtClean="0">
                <a:solidFill>
                  <a:srgbClr val="FFD56A"/>
                </a:solidFill>
              </a:rPr>
              <a:t>drives.</a:t>
            </a:r>
            <a:endParaRPr lang="en-IN" b="1" dirty="0">
              <a:solidFill>
                <a:srgbClr val="FFD56A"/>
              </a:solidFill>
            </a:endParaRPr>
          </a:p>
        </p:txBody>
      </p:sp>
      <p:sp>
        <p:nvSpPr>
          <p:cNvPr id="3" name="Rectangle 2"/>
          <p:cNvSpPr/>
          <p:nvPr/>
        </p:nvSpPr>
        <p:spPr>
          <a:xfrm>
            <a:off x="2265058" y="3086814"/>
            <a:ext cx="2411815" cy="523220"/>
          </a:xfrm>
          <a:prstGeom prst="rect">
            <a:avLst/>
          </a:prstGeom>
        </p:spPr>
        <p:txBody>
          <a:bodyPr wrap="square">
            <a:spAutoFit/>
          </a:bodyPr>
          <a:lstStyle/>
          <a:p>
            <a:r>
              <a:rPr lang="en-US" b="1" dirty="0" smtClean="0">
                <a:solidFill>
                  <a:srgbClr val="FFD56A"/>
                </a:solidFill>
              </a:rPr>
              <a:t>TATA </a:t>
            </a:r>
            <a:r>
              <a:rPr lang="en-US" b="1" dirty="0">
                <a:solidFill>
                  <a:srgbClr val="FFD56A"/>
                </a:solidFill>
              </a:rPr>
              <a:t>Nano </a:t>
            </a:r>
            <a:r>
              <a:rPr lang="en-US" b="1" dirty="0" err="1">
                <a:solidFill>
                  <a:srgbClr val="FFD56A"/>
                </a:solidFill>
              </a:rPr>
              <a:t>Genx</a:t>
            </a:r>
            <a:r>
              <a:rPr lang="en-US" b="1" dirty="0">
                <a:solidFill>
                  <a:srgbClr val="FFD56A"/>
                </a:solidFill>
              </a:rPr>
              <a:t> XT car </a:t>
            </a:r>
            <a:r>
              <a:rPr lang="en-US" b="1" dirty="0" smtClean="0">
                <a:solidFill>
                  <a:srgbClr val="FFD56A"/>
                </a:solidFill>
              </a:rPr>
              <a:t>is best </a:t>
            </a:r>
            <a:r>
              <a:rPr lang="en-US" b="1" dirty="0">
                <a:solidFill>
                  <a:srgbClr val="FFD56A"/>
                </a:solidFill>
              </a:rPr>
              <a:t>for family.</a:t>
            </a:r>
            <a:endParaRPr lang="en-IN" b="1" dirty="0">
              <a:solidFill>
                <a:srgbClr val="FFD56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8197747" y="863588"/>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p:cNvGraphicFramePr>
            <a:graphicFrameLocks noGrp="1"/>
          </p:cNvGraphicFramePr>
          <p:nvPr>
            <p:extLst>
              <p:ext uri="{D42A27DB-BD31-4B8C-83A1-F6EECF244321}">
                <p14:modId xmlns:p14="http://schemas.microsoft.com/office/powerpoint/2010/main" val="2933230407"/>
              </p:ext>
            </p:extLst>
          </p:nvPr>
        </p:nvGraphicFramePr>
        <p:xfrm>
          <a:off x="922450" y="3546046"/>
          <a:ext cx="1897530" cy="936501"/>
        </p:xfrm>
        <a:graphic>
          <a:graphicData uri="http://schemas.openxmlformats.org/drawingml/2006/table">
            <a:tbl>
              <a:tblPr>
                <a:tableStyleId>{2D5ABB26-0587-4C30-8999-92F81FD0307C}</a:tableStyleId>
              </a:tblPr>
              <a:tblGrid>
                <a:gridCol w="632510">
                  <a:extLst>
                    <a:ext uri="{9D8B030D-6E8A-4147-A177-3AD203B41FA5}">
                      <a16:colId xmlns:a16="http://schemas.microsoft.com/office/drawing/2014/main" val="1217351125"/>
                    </a:ext>
                  </a:extLst>
                </a:gridCol>
                <a:gridCol w="632510">
                  <a:extLst>
                    <a:ext uri="{9D8B030D-6E8A-4147-A177-3AD203B41FA5}">
                      <a16:colId xmlns:a16="http://schemas.microsoft.com/office/drawing/2014/main" val="3343697453"/>
                    </a:ext>
                  </a:extLst>
                </a:gridCol>
                <a:gridCol w="632510">
                  <a:extLst>
                    <a:ext uri="{9D8B030D-6E8A-4147-A177-3AD203B41FA5}">
                      <a16:colId xmlns:a16="http://schemas.microsoft.com/office/drawing/2014/main" val="3827094382"/>
                    </a:ext>
                  </a:extLst>
                </a:gridCol>
              </a:tblGrid>
              <a:tr h="331543">
                <a:tc gridSpan="3">
                  <a:txBody>
                    <a:bodyPr/>
                    <a:lstStyle/>
                    <a:p>
                      <a:pPr algn="l" fontAlgn="b"/>
                      <a:r>
                        <a:rPr lang="en-US" sz="1200" b="1" u="none" strike="noStrike" dirty="0">
                          <a:solidFill>
                            <a:srgbClr val="FFD56A"/>
                          </a:solidFill>
                          <a:effectLst/>
                        </a:rPr>
                        <a:t>Compact city cars </a:t>
                      </a:r>
                      <a:r>
                        <a:rPr lang="en-US" sz="1200" b="1" u="none" strike="noStrike" dirty="0" smtClean="0">
                          <a:solidFill>
                            <a:srgbClr val="FFD56A"/>
                          </a:solidFill>
                          <a:effectLst/>
                        </a:rPr>
                        <a:t>for</a:t>
                      </a:r>
                    </a:p>
                    <a:p>
                      <a:pPr algn="l" fontAlgn="b"/>
                      <a:r>
                        <a:rPr lang="en-US" sz="1200" b="1" u="none" strike="noStrike" dirty="0" smtClean="0">
                          <a:solidFill>
                            <a:srgbClr val="FFD56A"/>
                          </a:solidFill>
                          <a:effectLst/>
                        </a:rPr>
                        <a:t>city </a:t>
                      </a:r>
                      <a:r>
                        <a:rPr lang="en-US" sz="1200" b="1" u="none" strike="noStrike" dirty="0">
                          <a:solidFill>
                            <a:srgbClr val="FFD56A"/>
                          </a:solidFill>
                          <a:effectLst/>
                        </a:rPr>
                        <a:t>usages</a:t>
                      </a:r>
                      <a:endParaRPr lang="en-US" sz="1200" b="1" i="0" u="none" strike="noStrike" dirty="0">
                        <a:solidFill>
                          <a:srgbClr val="FFD56A"/>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6761005"/>
                  </a:ext>
                </a:extLst>
              </a:tr>
              <a:tr h="156515">
                <a:tc>
                  <a:txBody>
                    <a:bodyPr/>
                    <a:lstStyle/>
                    <a:p>
                      <a:pPr algn="l" fontAlgn="b"/>
                      <a:r>
                        <a:rPr lang="en-IN" sz="1100" u="none" strike="noStrike">
                          <a:effectLst/>
                        </a:rPr>
                        <a:t>Make</a:t>
                      </a:r>
                      <a:endParaRPr lang="en-IN"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a:effectLst/>
                        </a:rPr>
                        <a:t>Model</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9133454"/>
                  </a:ext>
                </a:extLst>
              </a:tr>
              <a:tr h="156515">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a:effectLst/>
                        </a:rPr>
                        <a:t>Yaris</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000361"/>
                  </a:ext>
                </a:extLst>
              </a:tr>
              <a:tr h="206886">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IN" sz="1100" u="none" strike="noStrike" dirty="0">
                          <a:effectLst/>
                        </a:rPr>
                        <a:t>Swift</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59745557"/>
                  </a:ext>
                </a:extLst>
              </a:tr>
            </a:tbl>
          </a:graphicData>
        </a:graphic>
      </p:graphicFrame>
      <p:graphicFrame>
        <p:nvGraphicFramePr>
          <p:cNvPr id="61" name="Chart 60"/>
          <p:cNvGraphicFramePr>
            <a:graphicFrameLocks/>
          </p:cNvGraphicFramePr>
          <p:nvPr>
            <p:extLst>
              <p:ext uri="{D42A27DB-BD31-4B8C-83A1-F6EECF244321}">
                <p14:modId xmlns:p14="http://schemas.microsoft.com/office/powerpoint/2010/main" val="3364892849"/>
              </p:ext>
            </p:extLst>
          </p:nvPr>
        </p:nvGraphicFramePr>
        <p:xfrm>
          <a:off x="146118" y="642080"/>
          <a:ext cx="8851763"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95636889"/>
              </p:ext>
            </p:extLst>
          </p:nvPr>
        </p:nvGraphicFramePr>
        <p:xfrm>
          <a:off x="5407533" y="3517586"/>
          <a:ext cx="2709218" cy="1137285"/>
        </p:xfrm>
        <a:graphic>
          <a:graphicData uri="http://schemas.openxmlformats.org/drawingml/2006/table">
            <a:tbl>
              <a:tblPr>
                <a:tableStyleId>{2D5ABB26-0587-4C30-8999-92F81FD0307C}</a:tableStyleId>
              </a:tblPr>
              <a:tblGrid>
                <a:gridCol w="863465">
                  <a:extLst>
                    <a:ext uri="{9D8B030D-6E8A-4147-A177-3AD203B41FA5}">
                      <a16:colId xmlns:a16="http://schemas.microsoft.com/office/drawing/2014/main" val="341675789"/>
                    </a:ext>
                  </a:extLst>
                </a:gridCol>
                <a:gridCol w="903072">
                  <a:extLst>
                    <a:ext uri="{9D8B030D-6E8A-4147-A177-3AD203B41FA5}">
                      <a16:colId xmlns:a16="http://schemas.microsoft.com/office/drawing/2014/main" val="3590553148"/>
                    </a:ext>
                  </a:extLst>
                </a:gridCol>
                <a:gridCol w="942681">
                  <a:extLst>
                    <a:ext uri="{9D8B030D-6E8A-4147-A177-3AD203B41FA5}">
                      <a16:colId xmlns:a16="http://schemas.microsoft.com/office/drawing/2014/main" val="1272504806"/>
                    </a:ext>
                  </a:extLst>
                </a:gridCol>
              </a:tblGrid>
              <a:tr h="190500">
                <a:tc gridSpan="3">
                  <a:txBody>
                    <a:bodyPr/>
                    <a:lstStyle/>
                    <a:p>
                      <a:pPr algn="ctr" fontAlgn="b"/>
                      <a:r>
                        <a:rPr lang="en-US" sz="1200" b="1" u="none" strike="noStrike" dirty="0">
                          <a:solidFill>
                            <a:srgbClr val="FFD56A"/>
                          </a:solidFill>
                          <a:effectLst/>
                        </a:rPr>
                        <a:t>Top 3 manufactures with </a:t>
                      </a:r>
                      <a:r>
                        <a:rPr lang="en-US" sz="1200" b="1" u="none" strike="noStrike" dirty="0" smtClean="0">
                          <a:solidFill>
                            <a:srgbClr val="FFD56A"/>
                          </a:solidFill>
                          <a:effectLst/>
                        </a:rPr>
                        <a:t>highest</a:t>
                      </a:r>
                    </a:p>
                    <a:p>
                      <a:pPr algn="ctr" fontAlgn="b"/>
                      <a:r>
                        <a:rPr lang="en-US" sz="1200" b="1" u="none" strike="noStrike" dirty="0" smtClean="0">
                          <a:solidFill>
                            <a:srgbClr val="FFD56A"/>
                          </a:solidFill>
                          <a:effectLst/>
                        </a:rPr>
                        <a:t> </a:t>
                      </a:r>
                      <a:r>
                        <a:rPr lang="en-US" sz="1200" b="1" u="none" strike="noStrike" dirty="0">
                          <a:solidFill>
                            <a:srgbClr val="FFD56A"/>
                          </a:solidFill>
                          <a:effectLst/>
                        </a:rPr>
                        <a:t>number of variants</a:t>
                      </a:r>
                      <a:endParaRPr lang="en-US" sz="1200" b="1" i="0" u="none" strike="noStrike" dirty="0">
                        <a:solidFill>
                          <a:srgbClr val="FFD56A"/>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68876843"/>
                  </a:ext>
                </a:extLst>
              </a:tr>
              <a:tr h="190500">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2090061"/>
                  </a:ext>
                </a:extLst>
              </a:tr>
              <a:tr h="190500">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012837"/>
                  </a:ext>
                </a:extLst>
              </a:tr>
              <a:tr h="190500">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5860949"/>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2001"/>
                  </a:ext>
                </a:extLst>
              </a:tr>
            </a:tbl>
          </a:graphicData>
        </a:graphic>
      </p:graphicFrame>
      <p:sp>
        <p:nvSpPr>
          <p:cNvPr id="14" name="Rectangle 13"/>
          <p:cNvSpPr/>
          <p:nvPr/>
        </p:nvSpPr>
        <p:spPr>
          <a:xfrm>
            <a:off x="2819980" y="3793840"/>
            <a:ext cx="2339102" cy="584775"/>
          </a:xfrm>
          <a:prstGeom prst="rect">
            <a:avLst/>
          </a:prstGeom>
        </p:spPr>
        <p:txBody>
          <a:bodyPr wrap="none">
            <a:spAutoFit/>
          </a:bodyPr>
          <a:lstStyle/>
          <a:p>
            <a:r>
              <a:rPr lang="en-IN" sz="1600" b="1" dirty="0" err="1" smtClean="0">
                <a:solidFill>
                  <a:srgbClr val="FFD56A"/>
                </a:solidFill>
              </a:rPr>
              <a:t>Nexon</a:t>
            </a:r>
            <a:r>
              <a:rPr lang="en-IN" sz="1600" b="1" dirty="0" smtClean="0">
                <a:solidFill>
                  <a:srgbClr val="FFD56A"/>
                </a:solidFill>
              </a:rPr>
              <a:t> SUV </a:t>
            </a:r>
            <a:r>
              <a:rPr lang="en-IN" sz="1600" b="1" dirty="0">
                <a:solidFill>
                  <a:srgbClr val="FFD56A"/>
                </a:solidFill>
              </a:rPr>
              <a:t>is most </a:t>
            </a:r>
            <a:endParaRPr lang="en-IN" sz="1600" b="1" dirty="0" smtClean="0">
              <a:solidFill>
                <a:srgbClr val="FFD56A"/>
              </a:solidFill>
            </a:endParaRPr>
          </a:p>
          <a:p>
            <a:r>
              <a:rPr lang="en-IN" sz="1600" b="1" dirty="0">
                <a:solidFill>
                  <a:srgbClr val="FFD56A"/>
                </a:solidFill>
              </a:rPr>
              <a:t>P</a:t>
            </a:r>
            <a:r>
              <a:rPr lang="en-IN" sz="1600" b="1" dirty="0" smtClean="0">
                <a:solidFill>
                  <a:srgbClr val="FFD56A"/>
                </a:solidFill>
              </a:rPr>
              <a:t>opular </a:t>
            </a:r>
            <a:r>
              <a:rPr lang="en-IN" sz="1600" b="1" dirty="0">
                <a:solidFill>
                  <a:srgbClr val="FFD56A"/>
                </a:solidFill>
              </a:rPr>
              <a:t>car body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540470" y="1038852"/>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cx1="http://schemas.microsoft.com/office/drawing/2015/9/8/chartex">
        <mc:Choice Requires="cx1">
          <p:graphicFrame>
            <p:nvGraphicFramePr>
              <p:cNvPr id="88" name="Chart 87"/>
              <p:cNvGraphicFramePr/>
              <p:nvPr>
                <p:extLst>
                  <p:ext uri="{D42A27DB-BD31-4B8C-83A1-F6EECF244321}">
                    <p14:modId xmlns:p14="http://schemas.microsoft.com/office/powerpoint/2010/main" val="1694959413"/>
                  </p:ext>
                </p:extLst>
              </p:nvPr>
            </p:nvGraphicFramePr>
            <p:xfrm>
              <a:off x="378913" y="666446"/>
              <a:ext cx="3911361" cy="2500114"/>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88" name="Chart 87"/>
              <p:cNvPicPr>
                <a:picLocks noGrp="1" noRot="1" noChangeAspect="1" noMove="1" noResize="1" noEditPoints="1" noAdjustHandles="1" noChangeArrowheads="1" noChangeShapeType="1"/>
              </p:cNvPicPr>
              <p:nvPr/>
            </p:nvPicPr>
            <p:blipFill>
              <a:blip r:embed="rId7"/>
              <a:stretch>
                <a:fillRect/>
              </a:stretch>
            </p:blipFill>
            <p:spPr>
              <a:xfrm>
                <a:off x="378913" y="666446"/>
                <a:ext cx="3911361" cy="2500114"/>
              </a:xfrm>
              <a:prstGeom prst="rect">
                <a:avLst/>
              </a:prstGeom>
            </p:spPr>
          </p:pic>
        </mc:Fallback>
      </mc:AlternateContent>
      <p:grpSp>
        <p:nvGrpSpPr>
          <p:cNvPr id="90" name="Google Shape;560;p39"/>
          <p:cNvGrpSpPr/>
          <p:nvPr/>
        </p:nvGrpSpPr>
        <p:grpSpPr>
          <a:xfrm rot="8771951">
            <a:off x="5294283" y="457007"/>
            <a:ext cx="3107245" cy="3299166"/>
            <a:chOff x="299357" y="956975"/>
            <a:chExt cx="3107245" cy="3299166"/>
          </a:xfrm>
        </p:grpSpPr>
        <p:grpSp>
          <p:nvGrpSpPr>
            <p:cNvPr id="91" name="Google Shape;561;p39"/>
            <p:cNvGrpSpPr/>
            <p:nvPr/>
          </p:nvGrpSpPr>
          <p:grpSpPr>
            <a:xfrm>
              <a:off x="2494950" y="1297100"/>
              <a:ext cx="65475" cy="397950"/>
              <a:chOff x="2551425" y="1409425"/>
              <a:chExt cx="65475" cy="397950"/>
            </a:xfrm>
          </p:grpSpPr>
          <p:sp>
            <p:nvSpPr>
              <p:cNvPr id="141"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572;p39"/>
            <p:cNvGrpSpPr/>
            <p:nvPr/>
          </p:nvGrpSpPr>
          <p:grpSpPr>
            <a:xfrm>
              <a:off x="901100" y="956975"/>
              <a:ext cx="472550" cy="202200"/>
              <a:chOff x="1441900" y="2926313"/>
              <a:chExt cx="472550" cy="202200"/>
            </a:xfrm>
          </p:grpSpPr>
          <p:sp>
            <p:nvSpPr>
              <p:cNvPr id="136"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578;p39"/>
            <p:cNvGrpSpPr/>
            <p:nvPr/>
          </p:nvGrpSpPr>
          <p:grpSpPr>
            <a:xfrm>
              <a:off x="1280200" y="1078550"/>
              <a:ext cx="1043050" cy="1488400"/>
              <a:chOff x="910475" y="761863"/>
              <a:chExt cx="1043050" cy="1488400"/>
            </a:xfrm>
          </p:grpSpPr>
          <p:sp>
            <p:nvSpPr>
              <p:cNvPr id="125"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590;p39"/>
            <p:cNvGrpSpPr/>
            <p:nvPr/>
          </p:nvGrpSpPr>
          <p:grpSpPr>
            <a:xfrm>
              <a:off x="1941575" y="2024713"/>
              <a:ext cx="875600" cy="1088925"/>
              <a:chOff x="5962175" y="478150"/>
              <a:chExt cx="875600" cy="1088925"/>
            </a:xfrm>
          </p:grpSpPr>
          <p:sp>
            <p:nvSpPr>
              <p:cNvPr id="120"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596;p39"/>
            <p:cNvGrpSpPr/>
            <p:nvPr/>
          </p:nvGrpSpPr>
          <p:grpSpPr>
            <a:xfrm>
              <a:off x="807106" y="1645871"/>
              <a:ext cx="612965" cy="612965"/>
              <a:chOff x="5208200" y="980975"/>
              <a:chExt cx="440475" cy="440475"/>
            </a:xfrm>
          </p:grpSpPr>
          <p:sp>
            <p:nvSpPr>
              <p:cNvPr id="118"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603;p39"/>
            <p:cNvGrpSpPr/>
            <p:nvPr/>
          </p:nvGrpSpPr>
          <p:grpSpPr>
            <a:xfrm>
              <a:off x="299357" y="3264591"/>
              <a:ext cx="953591" cy="334099"/>
              <a:chOff x="2271950" y="2722775"/>
              <a:chExt cx="575875" cy="201775"/>
            </a:xfrm>
          </p:grpSpPr>
          <p:sp>
            <p:nvSpPr>
              <p:cNvPr id="113"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609;p39"/>
            <p:cNvGrpSpPr/>
            <p:nvPr/>
          </p:nvGrpSpPr>
          <p:grpSpPr>
            <a:xfrm>
              <a:off x="2710772" y="1830439"/>
              <a:ext cx="695830" cy="243805"/>
              <a:chOff x="2271950" y="2722775"/>
              <a:chExt cx="575875" cy="201775"/>
            </a:xfrm>
          </p:grpSpPr>
          <p:sp>
            <p:nvSpPr>
              <p:cNvPr id="108"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cx1="http://schemas.microsoft.com/office/drawing/2015/9/8/chartex">
        <mc:Choice Requires="cx1">
          <p:graphicFrame>
            <p:nvGraphicFramePr>
              <p:cNvPr id="151" name="Chart 150"/>
              <p:cNvGraphicFramePr/>
              <p:nvPr>
                <p:extLst>
                  <p:ext uri="{D42A27DB-BD31-4B8C-83A1-F6EECF244321}">
                    <p14:modId xmlns:p14="http://schemas.microsoft.com/office/powerpoint/2010/main" val="2431680514"/>
                  </p:ext>
                </p:extLst>
              </p:nvPr>
            </p:nvGraphicFramePr>
            <p:xfrm>
              <a:off x="4459134" y="1731564"/>
              <a:ext cx="4572000" cy="27432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51" name="Chart 150"/>
              <p:cNvPicPr>
                <a:picLocks noGrp="1" noRot="1" noChangeAspect="1" noMove="1" noResize="1" noEditPoints="1" noAdjustHandles="1" noChangeArrowheads="1" noChangeShapeType="1"/>
              </p:cNvPicPr>
              <p:nvPr/>
            </p:nvPicPr>
            <p:blipFill>
              <a:blip r:embed="rId9"/>
              <a:stretch>
                <a:fillRect/>
              </a:stretch>
            </p:blipFill>
            <p:spPr>
              <a:xfrm>
                <a:off x="4459134" y="1731564"/>
                <a:ext cx="4572000" cy="27432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851386" y="785033"/>
            <a:ext cx="4681800" cy="682509"/>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847055" y="953419"/>
            <a:ext cx="4580400" cy="303000"/>
          </a:xfrm>
          <a:prstGeom prst="rect">
            <a:avLst/>
          </a:prstGeom>
        </p:spPr>
        <p:txBody>
          <a:bodyPr spcFirstLastPara="1" wrap="square" lIns="91425" tIns="91425" rIns="91425" bIns="91425" anchor="ctr" anchorCtr="0">
            <a:noAutofit/>
          </a:bodyPr>
          <a:lstStyle/>
          <a:p>
            <a:pPr marL="0" lvl="0" indent="0"/>
            <a:r>
              <a:rPr lang="en-US" dirty="0"/>
              <a:t> </a:t>
            </a:r>
            <a:r>
              <a:rPr lang="en-US" b="1" dirty="0">
                <a:solidFill>
                  <a:srgbClr val="FFD56A"/>
                </a:solidFill>
              </a:rPr>
              <a:t>There are </a:t>
            </a:r>
            <a:r>
              <a:rPr lang="en-US" b="1" dirty="0" smtClean="0">
                <a:solidFill>
                  <a:srgbClr val="FFD56A"/>
                </a:solidFill>
              </a:rPr>
              <a:t>top two manufactures </a:t>
            </a:r>
            <a:r>
              <a:rPr lang="en-US" b="1" dirty="0">
                <a:solidFill>
                  <a:srgbClr val="FFD56A"/>
                </a:solidFill>
              </a:rPr>
              <a:t>who offers the widest range of car </a:t>
            </a:r>
            <a:r>
              <a:rPr lang="en-US" b="1" dirty="0" smtClean="0">
                <a:solidFill>
                  <a:srgbClr val="FFD56A"/>
                </a:solidFill>
              </a:rPr>
              <a:t>variants:</a:t>
            </a:r>
            <a:endParaRPr b="1" dirty="0">
              <a:solidFill>
                <a:srgbClr val="FFD56A"/>
              </a:solidFill>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3" name="Chart 42"/>
          <p:cNvGraphicFramePr>
            <a:graphicFrameLocks/>
          </p:cNvGraphicFramePr>
          <p:nvPr>
            <p:extLst>
              <p:ext uri="{D42A27DB-BD31-4B8C-83A1-F6EECF244321}">
                <p14:modId xmlns:p14="http://schemas.microsoft.com/office/powerpoint/2010/main" val="2016580837"/>
              </p:ext>
            </p:extLst>
          </p:nvPr>
        </p:nvGraphicFramePr>
        <p:xfrm>
          <a:off x="1851573" y="1714314"/>
          <a:ext cx="5383302"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4" name="Rectangle 3"/>
          <p:cNvSpPr/>
          <p:nvPr/>
        </p:nvSpPr>
        <p:spPr>
          <a:xfrm>
            <a:off x="3878825" y="1872401"/>
            <a:ext cx="3308722" cy="1107996"/>
          </a:xfrm>
          <a:prstGeom prst="rect">
            <a:avLst/>
          </a:prstGeom>
        </p:spPr>
        <p:txBody>
          <a:bodyPr wrap="square">
            <a:spAutoFit/>
          </a:bodyPr>
          <a:lstStyle/>
          <a:p>
            <a:r>
              <a:rPr lang="en-IN" sz="1100" b="1" dirty="0" smtClean="0">
                <a:solidFill>
                  <a:schemeClr val="accent5">
                    <a:lumMod val="65000"/>
                  </a:schemeClr>
                </a:solidFill>
              </a:rPr>
              <a:t>Manufacturer </a:t>
            </a:r>
            <a:r>
              <a:rPr lang="en-IN" sz="1100" b="1" dirty="0">
                <a:solidFill>
                  <a:schemeClr val="accent5">
                    <a:lumMod val="65000"/>
                  </a:schemeClr>
                </a:solidFill>
              </a:rPr>
              <a:t>that </a:t>
            </a:r>
            <a:r>
              <a:rPr lang="en-IN" sz="1100" b="1" dirty="0" smtClean="0">
                <a:solidFill>
                  <a:schemeClr val="accent5">
                    <a:lumMod val="65000"/>
                  </a:schemeClr>
                </a:solidFill>
              </a:rPr>
              <a:t>offers the </a:t>
            </a:r>
            <a:r>
              <a:rPr lang="en-IN" sz="1100" b="1" dirty="0">
                <a:solidFill>
                  <a:schemeClr val="accent5">
                    <a:lumMod val="65000"/>
                  </a:schemeClr>
                </a:solidFill>
              </a:rPr>
              <a:t>widest variation of city mileage is </a:t>
            </a:r>
            <a:r>
              <a:rPr lang="en-IN" sz="1100" b="1" u="sng" dirty="0">
                <a:solidFill>
                  <a:schemeClr val="accent5">
                    <a:lumMod val="65000"/>
                  </a:schemeClr>
                </a:solidFill>
              </a:rPr>
              <a:t>Suzuki</a:t>
            </a:r>
            <a:r>
              <a:rPr lang="en-IN" sz="1100" b="1" dirty="0">
                <a:solidFill>
                  <a:schemeClr val="accent5">
                    <a:lumMod val="65000"/>
                  </a:schemeClr>
                </a:solidFill>
              </a:rPr>
              <a:t>. This is indicated by its higher range, variance, and standard deviation compared to </a:t>
            </a:r>
            <a:r>
              <a:rPr lang="en-IN" sz="1100" b="1" u="sng" dirty="0">
                <a:solidFill>
                  <a:schemeClr val="accent5">
                    <a:lumMod val="65000"/>
                  </a:schemeClr>
                </a:solidFill>
              </a:rPr>
              <a:t>TATA and Hyundai</a:t>
            </a:r>
            <a:r>
              <a:rPr lang="en-IN" sz="1100" b="1" dirty="0">
                <a:solidFill>
                  <a:schemeClr val="accent5">
                    <a:lumMod val="65000"/>
                  </a:schemeClr>
                </a:solidFill>
              </a:rPr>
              <a:t>. Therefore, Suzuki's mileage has the most significant variability among the three manufacturers.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746000" y="1247390"/>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438166" y="1331070"/>
            <a:ext cx="245714" cy="24967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8572165" y="44194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4" name="Chart 63"/>
          <p:cNvGraphicFramePr>
            <a:graphicFrameLocks/>
          </p:cNvGraphicFramePr>
          <p:nvPr>
            <p:extLst>
              <p:ext uri="{D42A27DB-BD31-4B8C-83A1-F6EECF244321}">
                <p14:modId xmlns:p14="http://schemas.microsoft.com/office/powerpoint/2010/main" val="3047938004"/>
              </p:ext>
            </p:extLst>
          </p:nvPr>
        </p:nvGraphicFramePr>
        <p:xfrm>
          <a:off x="84083" y="609165"/>
          <a:ext cx="4460734" cy="301954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5" name="Chart 64"/>
          <p:cNvGraphicFramePr>
            <a:graphicFrameLocks/>
          </p:cNvGraphicFramePr>
          <p:nvPr>
            <p:extLst>
              <p:ext uri="{D42A27DB-BD31-4B8C-83A1-F6EECF244321}">
                <p14:modId xmlns:p14="http://schemas.microsoft.com/office/powerpoint/2010/main" val="4096476773"/>
              </p:ext>
            </p:extLst>
          </p:nvPr>
        </p:nvGraphicFramePr>
        <p:xfrm>
          <a:off x="4503177" y="1659601"/>
          <a:ext cx="4572000" cy="2830725"/>
        </p:xfrm>
        <a:graphic>
          <a:graphicData uri="http://schemas.openxmlformats.org/drawingml/2006/chart">
            <c:chart xmlns:c="http://schemas.openxmlformats.org/drawingml/2006/chart" xmlns:r="http://schemas.openxmlformats.org/officeDocument/2006/relationships" r:id="rId7"/>
          </a:graphicData>
        </a:graphic>
      </p:graphicFrame>
      <p:grpSp>
        <p:nvGrpSpPr>
          <p:cNvPr id="66" name="Google Shape;698;p41"/>
          <p:cNvGrpSpPr/>
          <p:nvPr/>
        </p:nvGrpSpPr>
        <p:grpSpPr>
          <a:xfrm>
            <a:off x="4813479" y="808210"/>
            <a:ext cx="953591" cy="334099"/>
            <a:chOff x="2271950" y="2722775"/>
            <a:chExt cx="575875" cy="201775"/>
          </a:xfrm>
        </p:grpSpPr>
        <p:sp>
          <p:nvSpPr>
            <p:cNvPr id="67"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p:cNvSpPr/>
          <p:nvPr/>
        </p:nvSpPr>
        <p:spPr>
          <a:xfrm>
            <a:off x="5852740" y="922871"/>
            <a:ext cx="4572000" cy="523220"/>
          </a:xfrm>
          <a:prstGeom prst="rect">
            <a:avLst/>
          </a:prstGeom>
        </p:spPr>
        <p:txBody>
          <a:bodyPr>
            <a:spAutoFit/>
          </a:bodyPr>
          <a:lstStyle/>
          <a:p>
            <a:r>
              <a:rPr lang="en-IN" b="1" dirty="0" err="1">
                <a:solidFill>
                  <a:srgbClr val="FFDC77"/>
                </a:solidFill>
              </a:rPr>
              <a:t>Avg.Combined</a:t>
            </a:r>
            <a:r>
              <a:rPr lang="en-IN" b="1" dirty="0">
                <a:solidFill>
                  <a:srgbClr val="FFDC77"/>
                </a:solidFill>
              </a:rPr>
              <a:t> Mileage is 30.7</a:t>
            </a:r>
            <a:br>
              <a:rPr lang="en-IN" b="1" dirty="0">
                <a:solidFill>
                  <a:srgbClr val="FFDC77"/>
                </a:solidFill>
              </a:rPr>
            </a:br>
            <a:r>
              <a:rPr lang="en-IN" b="1" dirty="0">
                <a:solidFill>
                  <a:srgbClr val="FFDC77"/>
                </a:solidFill>
              </a:rPr>
              <a:t>Distance 1350.8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750" name="Google Shape;750;p42"/>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a:t>
            </a:r>
            <a:endParaRPr/>
          </a:p>
        </p:txBody>
      </p:sp>
      <p:cxnSp>
        <p:nvCxnSpPr>
          <p:cNvPr id="751" name="Google Shape;751;p42"/>
          <p:cNvCxnSpPr/>
          <p:nvPr/>
        </p:nvCxnSpPr>
        <p:spPr>
          <a:xfrm>
            <a:off x="75840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DIAGNOSTIC ANALYTICS?</a:t>
            </a:r>
            <a:endParaRPr/>
          </a:p>
        </p:txBody>
      </p:sp>
      <p:sp>
        <p:nvSpPr>
          <p:cNvPr id="753" name="Google Shape;753;p42"/>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754" name="Google Shape;754;p42"/>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755" name="Google Shape;755;p42"/>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a:t>
            </a:r>
            <a:endParaRPr/>
          </a:p>
        </p:txBody>
      </p:sp>
      <p:cxnSp>
        <p:nvCxnSpPr>
          <p:cNvPr id="757" name="Google Shape;757;p42"/>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60" name="Google Shape;760;p42"/>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761" name="Google Shape;761;p42"/>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cxnSp>
        <p:nvCxnSpPr>
          <p:cNvPr id="762" name="Google Shape;762;p42"/>
          <p:cNvCxnSpPr/>
          <p:nvPr/>
        </p:nvCxnSpPr>
        <p:spPr>
          <a:xfrm>
            <a:off x="62515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42"/>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a:p>
        </p:txBody>
      </p:sp>
      <p:sp>
        <p:nvSpPr>
          <p:cNvPr id="764" name="Google Shape;764;p42"/>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planet from the Sun</a:t>
            </a:r>
            <a:endParaRPr/>
          </a:p>
        </p:txBody>
      </p:sp>
      <p:sp>
        <p:nvSpPr>
          <p:cNvPr id="765" name="Google Shape;765;p42"/>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cxnSp>
        <p:nvCxnSpPr>
          <p:cNvPr id="767" name="Google Shape;767;p42"/>
          <p:cNvCxnSpPr/>
          <p:nvPr/>
        </p:nvCxnSpPr>
        <p:spPr>
          <a:xfrm>
            <a:off x="3481613" y="366740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72" name="Google Shape;772;p4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73" name="Google Shape;773;p4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4" name="Chart 43"/>
          <p:cNvGraphicFramePr>
            <a:graphicFrameLocks/>
          </p:cNvGraphicFramePr>
          <p:nvPr>
            <p:extLst>
              <p:ext uri="{D42A27DB-BD31-4B8C-83A1-F6EECF244321}">
                <p14:modId xmlns:p14="http://schemas.microsoft.com/office/powerpoint/2010/main" val="3761356276"/>
              </p:ext>
            </p:extLst>
          </p:nvPr>
        </p:nvGraphicFramePr>
        <p:xfrm>
          <a:off x="674995" y="641367"/>
          <a:ext cx="7794010" cy="3842494"/>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1231</Words>
  <Application>Microsoft Office PowerPoint</Application>
  <PresentationFormat>On-screen Show (16:9)</PresentationFormat>
  <Paragraphs>241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Bebas Neue</vt:lpstr>
      <vt:lpstr>Roboto Condensed Light</vt:lpstr>
      <vt:lpstr>Arimo</vt:lpstr>
      <vt:lpstr>Arial</vt:lpstr>
      <vt:lpstr>Arial Rounded MT Bold</vt:lpstr>
      <vt:lpstr>Anaheim</vt:lpstr>
      <vt:lpstr>Calibri</vt:lpstr>
      <vt:lpstr>Data Analysis for Business by Slidesgo</vt:lpstr>
      <vt:lpstr>                       Market      Analysis Project</vt:lpstr>
      <vt:lpstr>objective OF THIS project</vt:lpstr>
      <vt:lpstr>analysis</vt:lpstr>
      <vt:lpstr>PowerPoint Presentation</vt:lpstr>
      <vt:lpstr>TABLE OF CONTENT</vt:lpstr>
      <vt:lpstr>PowerPoint Presentation</vt:lpstr>
      <vt:lpstr>PowerPoint Presentation</vt:lpstr>
      <vt:lpstr>PowerPoint Presentation</vt:lpstr>
      <vt:lpstr>MERCURY</vt:lpstr>
      <vt:lpstr>THIS IS A MAP</vt:lpstr>
      <vt:lpstr>MERCURY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BUSINESS</dc:title>
  <dc:creator>Dell</dc:creator>
  <cp:lastModifiedBy>Dell</cp:lastModifiedBy>
  <cp:revision>24</cp:revision>
  <dcterms:modified xsi:type="dcterms:W3CDTF">2024-06-06T12:01:18Z</dcterms:modified>
</cp:coreProperties>
</file>