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8"/>
  </p:notes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6" r:id="rId13"/>
    <p:sldId id="287" r:id="rId14"/>
    <p:sldId id="308" r:id="rId15"/>
    <p:sldId id="309" r:id="rId16"/>
    <p:sldId id="310" r:id="rId17"/>
  </p:sldIdLst>
  <p:sldSz cx="9144000" cy="5143500" type="screen16x9"/>
  <p:notesSz cx="6858000" cy="9144000"/>
  <p:embeddedFontLst>
    <p:embeddedFont>
      <p:font typeface="Poppins Black" panose="020B0604020202020204" charset="0"/>
      <p:bold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Arial Unicode MS" panose="020B0604020202020204" pitchFamily="34" charset="-128"/>
      <p:regular r:id="rId25"/>
    </p:embeddedFont>
    <p:embeddedFont>
      <p:font typeface="Anaheim" panose="020B0604020202020204" charset="0"/>
      <p:regular r:id="rId26"/>
      <p:bold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Barlow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Poppins ExtraBold" panose="020B0604020202020204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b0283f13a36578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B5394"/>
    <a:srgbClr val="0E2A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5CF405-FFED-457D-AB84-D544B202D390}">
  <a:tblStyle styleId="{8F5CF405-FFED-457D-AB84-D544B202D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DBA3E9-C51D-482E-BC21-AEEEDCC4B5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 autoAdjust="0"/>
    <p:restoredTop sz="94139" autoAdjust="0"/>
  </p:normalViewPr>
  <p:slideViewPr>
    <p:cSldViewPr snapToGrid="0">
      <p:cViewPr varScale="1">
        <p:scale>
          <a:sx n="91" d="100"/>
          <a:sy n="91" d="100"/>
        </p:scale>
        <p:origin x="35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0T19:59:00.06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91EBE-F81B-4CB8-B3D2-804231DBC9E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BFFA5A-7126-4ABF-B336-87E0C7EC2544}">
      <dgm:prSet/>
      <dgm:spPr/>
      <dgm:t>
        <a:bodyPr/>
        <a:lstStyle/>
        <a:p>
          <a:pPr rtl="0"/>
          <a:r>
            <a:rPr lang="en-US" b="0" i="0" smtClean="0"/>
            <a:t>CUSTOMER DATA ANALYSIS</a:t>
          </a:r>
          <a:endParaRPr lang="en-IN"/>
        </a:p>
      </dgm:t>
    </dgm:pt>
    <dgm:pt modelId="{8F8EE541-D661-4C4B-9578-BF489F691473}" type="parTrans" cxnId="{1B1FEBDE-E847-4A2D-B3EA-B49F567ABDDC}">
      <dgm:prSet/>
      <dgm:spPr/>
      <dgm:t>
        <a:bodyPr/>
        <a:lstStyle/>
        <a:p>
          <a:endParaRPr lang="en-US"/>
        </a:p>
      </dgm:t>
    </dgm:pt>
    <dgm:pt modelId="{D489C10F-95F9-4EEE-9091-8AE708EE6AE9}" type="sibTrans" cxnId="{1B1FEBDE-E847-4A2D-B3EA-B49F567ABDDC}">
      <dgm:prSet/>
      <dgm:spPr/>
      <dgm:t>
        <a:bodyPr/>
        <a:lstStyle/>
        <a:p>
          <a:endParaRPr lang="en-US"/>
        </a:p>
      </dgm:t>
    </dgm:pt>
    <dgm:pt modelId="{8035CC95-6726-4B65-9981-626BF9934F26}">
      <dgm:prSet/>
      <dgm:spPr/>
      <dgm:t>
        <a:bodyPr/>
        <a:lstStyle/>
        <a:p>
          <a:pPr rtl="0"/>
          <a:r>
            <a:rPr lang="en-US" b="0" i="0" smtClean="0"/>
            <a:t>EMPLOYEE DATA ANALYSIS </a:t>
          </a:r>
          <a:endParaRPr lang="en-IN"/>
        </a:p>
      </dgm:t>
    </dgm:pt>
    <dgm:pt modelId="{4FD656A1-5DDB-45F3-B274-AFFCD0809753}" type="parTrans" cxnId="{076FC4DC-9A8B-4A35-997C-F3B692C7BE24}">
      <dgm:prSet/>
      <dgm:spPr/>
      <dgm:t>
        <a:bodyPr/>
        <a:lstStyle/>
        <a:p>
          <a:endParaRPr lang="en-US"/>
        </a:p>
      </dgm:t>
    </dgm:pt>
    <dgm:pt modelId="{8441B329-15F6-48AF-BAD6-591E2D0079BF}" type="sibTrans" cxnId="{076FC4DC-9A8B-4A35-997C-F3B692C7BE24}">
      <dgm:prSet/>
      <dgm:spPr/>
      <dgm:t>
        <a:bodyPr/>
        <a:lstStyle/>
        <a:p>
          <a:endParaRPr lang="en-US"/>
        </a:p>
      </dgm:t>
    </dgm:pt>
    <dgm:pt modelId="{B86F59B4-DC5F-4EBF-AA67-76F6DA1F3921}">
      <dgm:prSet/>
      <dgm:spPr/>
      <dgm:t>
        <a:bodyPr/>
        <a:lstStyle/>
        <a:p>
          <a:pPr rtl="0"/>
          <a:r>
            <a:rPr lang="en-US" b="0" i="0" smtClean="0"/>
            <a:t>OFFICE DATA ANALYSIS</a:t>
          </a:r>
          <a:endParaRPr lang="en-IN"/>
        </a:p>
      </dgm:t>
    </dgm:pt>
    <dgm:pt modelId="{08C4D78B-EA69-4F04-B9C8-42CDEDA77F88}" type="parTrans" cxnId="{C62B90F2-9ACB-4B87-AAB0-69467349BFCE}">
      <dgm:prSet/>
      <dgm:spPr/>
      <dgm:t>
        <a:bodyPr/>
        <a:lstStyle/>
        <a:p>
          <a:endParaRPr lang="en-US"/>
        </a:p>
      </dgm:t>
    </dgm:pt>
    <dgm:pt modelId="{5659B424-A28D-4EA2-B449-659C94B3BBC9}" type="sibTrans" cxnId="{C62B90F2-9ACB-4B87-AAB0-69467349BFCE}">
      <dgm:prSet/>
      <dgm:spPr/>
      <dgm:t>
        <a:bodyPr/>
        <a:lstStyle/>
        <a:p>
          <a:endParaRPr lang="en-US"/>
        </a:p>
      </dgm:t>
    </dgm:pt>
    <dgm:pt modelId="{DC966DE0-C35B-4769-A751-A27A889D9911}">
      <dgm:prSet/>
      <dgm:spPr/>
      <dgm:t>
        <a:bodyPr/>
        <a:lstStyle/>
        <a:p>
          <a:pPr rtl="0"/>
          <a:r>
            <a:rPr lang="en-US" b="0" i="0" smtClean="0"/>
            <a:t>MODEL CARS DATA Analysis</a:t>
          </a:r>
          <a:endParaRPr lang="en-IN"/>
        </a:p>
      </dgm:t>
    </dgm:pt>
    <dgm:pt modelId="{9FCA3488-DC2B-4149-A008-B2EF15A71291}" type="parTrans" cxnId="{4BD95A8A-38DB-4538-BA4C-49CEFE170F71}">
      <dgm:prSet/>
      <dgm:spPr/>
      <dgm:t>
        <a:bodyPr/>
        <a:lstStyle/>
        <a:p>
          <a:endParaRPr lang="en-US"/>
        </a:p>
      </dgm:t>
    </dgm:pt>
    <dgm:pt modelId="{6A46A552-FB70-4786-AC65-AFD83F89B0E0}" type="sibTrans" cxnId="{4BD95A8A-38DB-4538-BA4C-49CEFE170F71}">
      <dgm:prSet/>
      <dgm:spPr/>
      <dgm:t>
        <a:bodyPr/>
        <a:lstStyle/>
        <a:p>
          <a:endParaRPr lang="en-US"/>
        </a:p>
      </dgm:t>
    </dgm:pt>
    <dgm:pt modelId="{4BE23A7F-07D5-46FE-96CC-75EE2264342A}">
      <dgm:prSet/>
      <dgm:spPr/>
      <dgm:t>
        <a:bodyPr/>
        <a:lstStyle/>
        <a:p>
          <a:pPr rtl="0"/>
          <a:r>
            <a:rPr lang="en-US" b="0" i="0" dirty="0" smtClean="0"/>
            <a:t>ORDER ANALYSIS </a:t>
          </a:r>
          <a:endParaRPr lang="en-IN" dirty="0"/>
        </a:p>
      </dgm:t>
    </dgm:pt>
    <dgm:pt modelId="{7DF0C091-D6FE-423C-9638-78F604A1C4EE}" type="parTrans" cxnId="{ECADBD0A-CE27-4D62-88FE-FB77B1C7F0F6}">
      <dgm:prSet/>
      <dgm:spPr/>
      <dgm:t>
        <a:bodyPr/>
        <a:lstStyle/>
        <a:p>
          <a:endParaRPr lang="en-US"/>
        </a:p>
      </dgm:t>
    </dgm:pt>
    <dgm:pt modelId="{977DAFBE-24A4-4832-85FA-02971856D989}" type="sibTrans" cxnId="{ECADBD0A-CE27-4D62-88FE-FB77B1C7F0F6}">
      <dgm:prSet/>
      <dgm:spPr/>
      <dgm:t>
        <a:bodyPr/>
        <a:lstStyle/>
        <a:p>
          <a:endParaRPr lang="en-US"/>
        </a:p>
      </dgm:t>
    </dgm:pt>
    <dgm:pt modelId="{0891343A-A630-4265-8CFB-2C2111A634D9}">
      <dgm:prSet/>
      <dgm:spPr/>
      <dgm:t>
        <a:bodyPr/>
        <a:lstStyle/>
        <a:p>
          <a:pPr rtl="0"/>
          <a:r>
            <a:rPr lang="en-US" b="0" i="0" dirty="0" smtClean="0"/>
            <a:t>PRODUCT DATA ANALYSIS </a:t>
          </a:r>
          <a:endParaRPr lang="en-IN" dirty="0"/>
        </a:p>
      </dgm:t>
    </dgm:pt>
    <dgm:pt modelId="{B87B113F-34B1-4C84-A732-4F9C1A5B0806}" type="parTrans" cxnId="{26FDC054-2390-4D56-9F29-3F610E8BDD30}">
      <dgm:prSet/>
      <dgm:spPr/>
      <dgm:t>
        <a:bodyPr/>
        <a:lstStyle/>
        <a:p>
          <a:endParaRPr lang="en-US"/>
        </a:p>
      </dgm:t>
    </dgm:pt>
    <dgm:pt modelId="{85AB9BFB-39A5-4CFE-B0F7-B6AF82AC9E06}" type="sibTrans" cxnId="{26FDC054-2390-4D56-9F29-3F610E8BDD30}">
      <dgm:prSet/>
      <dgm:spPr/>
      <dgm:t>
        <a:bodyPr/>
        <a:lstStyle/>
        <a:p>
          <a:endParaRPr lang="en-US"/>
        </a:p>
      </dgm:t>
    </dgm:pt>
    <dgm:pt modelId="{D9175629-609D-4634-9DEF-BD20AF77BFEC}">
      <dgm:prSet/>
      <dgm:spPr/>
      <dgm:t>
        <a:bodyPr/>
        <a:lstStyle/>
        <a:p>
          <a:pPr rtl="0"/>
          <a:r>
            <a:rPr lang="en-US" b="0" i="0" dirty="0" smtClean="0"/>
            <a:t>SUMMARY &amp; CONCLUSION Activate WINDOWS</a:t>
          </a:r>
          <a:endParaRPr lang="en-IN" dirty="0"/>
        </a:p>
      </dgm:t>
    </dgm:pt>
    <dgm:pt modelId="{A56D76FF-C0BD-443B-8358-5BCCE63293AF}" type="parTrans" cxnId="{8E083F57-4F0B-4232-BE73-427CB3A74C36}">
      <dgm:prSet/>
      <dgm:spPr/>
      <dgm:t>
        <a:bodyPr/>
        <a:lstStyle/>
        <a:p>
          <a:endParaRPr lang="en-US"/>
        </a:p>
      </dgm:t>
    </dgm:pt>
    <dgm:pt modelId="{FC9E2556-E99A-4F36-AC02-941FA31D4A01}" type="sibTrans" cxnId="{8E083F57-4F0B-4232-BE73-427CB3A74C36}">
      <dgm:prSet/>
      <dgm:spPr/>
      <dgm:t>
        <a:bodyPr/>
        <a:lstStyle/>
        <a:p>
          <a:endParaRPr lang="en-US"/>
        </a:p>
      </dgm:t>
    </dgm:pt>
    <dgm:pt modelId="{23D72171-8DE8-47CC-B057-AE8E970CB445}" type="pres">
      <dgm:prSet presAssocID="{DC891EBE-F81B-4CB8-B3D2-804231DBC9E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4E5AF6-B5B1-4E48-96BA-4A1A7625C96C}" type="pres">
      <dgm:prSet presAssocID="{DC891EBE-F81B-4CB8-B3D2-804231DBC9EE}" presName="cycle" presStyleCnt="0"/>
      <dgm:spPr/>
    </dgm:pt>
    <dgm:pt modelId="{244267EC-8679-4BCC-A2FB-509A597D179C}" type="pres">
      <dgm:prSet presAssocID="{D5BFFA5A-7126-4ABF-B336-87E0C7EC25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7386-4504-47FE-870E-E7E183561FCB}" type="pres">
      <dgm:prSet presAssocID="{D489C10F-95F9-4EEE-9091-8AE708EE6AE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66BACA3-1654-406F-92E8-528BD62C275D}" type="pres">
      <dgm:prSet presAssocID="{8035CC95-6726-4B65-9981-626BF9934F26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0C321-F89E-4728-83A0-2EDA217304B5}" type="pres">
      <dgm:prSet presAssocID="{B86F59B4-DC5F-4EBF-AA67-76F6DA1F3921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50747-F4D5-497F-8FE1-72D2B8D01F46}" type="pres">
      <dgm:prSet presAssocID="{DC966DE0-C35B-4769-A751-A27A889D9911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15A43-C669-4600-BB7A-30360AE9AC78}" type="pres">
      <dgm:prSet presAssocID="{4BE23A7F-07D5-46FE-96CC-75EE2264342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074B5-2E12-4D0D-BA19-74E778721088}" type="pres">
      <dgm:prSet presAssocID="{0891343A-A630-4265-8CFB-2C2111A634D9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483ED-F8CA-4CF7-A434-475DD3891CC4}" type="pres">
      <dgm:prSet presAssocID="{D9175629-609D-4634-9DEF-BD20AF77BFE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6FC4DC-9A8B-4A35-997C-F3B692C7BE24}" srcId="{DC891EBE-F81B-4CB8-B3D2-804231DBC9EE}" destId="{8035CC95-6726-4B65-9981-626BF9934F26}" srcOrd="1" destOrd="0" parTransId="{4FD656A1-5DDB-45F3-B274-AFFCD0809753}" sibTransId="{8441B329-15F6-48AF-BAD6-591E2D0079BF}"/>
    <dgm:cxn modelId="{C62B90F2-9ACB-4B87-AAB0-69467349BFCE}" srcId="{DC891EBE-F81B-4CB8-B3D2-804231DBC9EE}" destId="{B86F59B4-DC5F-4EBF-AA67-76F6DA1F3921}" srcOrd="2" destOrd="0" parTransId="{08C4D78B-EA69-4F04-B9C8-42CDEDA77F88}" sibTransId="{5659B424-A28D-4EA2-B449-659C94B3BBC9}"/>
    <dgm:cxn modelId="{1B1FEBDE-E847-4A2D-B3EA-B49F567ABDDC}" srcId="{DC891EBE-F81B-4CB8-B3D2-804231DBC9EE}" destId="{D5BFFA5A-7126-4ABF-B336-87E0C7EC2544}" srcOrd="0" destOrd="0" parTransId="{8F8EE541-D661-4C4B-9578-BF489F691473}" sibTransId="{D489C10F-95F9-4EEE-9091-8AE708EE6AE9}"/>
    <dgm:cxn modelId="{664F9BD8-DC5E-49EA-AF72-6F07FD393506}" type="presOf" srcId="{D5BFFA5A-7126-4ABF-B336-87E0C7EC2544}" destId="{244267EC-8679-4BCC-A2FB-509A597D179C}" srcOrd="0" destOrd="0" presId="urn:microsoft.com/office/officeart/2005/8/layout/cycle3"/>
    <dgm:cxn modelId="{9A6978F4-29FD-491B-AA42-F0A110BF6F53}" type="presOf" srcId="{D9175629-609D-4634-9DEF-BD20AF77BFEC}" destId="{D69483ED-F8CA-4CF7-A434-475DD3891CC4}" srcOrd="0" destOrd="0" presId="urn:microsoft.com/office/officeart/2005/8/layout/cycle3"/>
    <dgm:cxn modelId="{4BD95A8A-38DB-4538-BA4C-49CEFE170F71}" srcId="{DC891EBE-F81B-4CB8-B3D2-804231DBC9EE}" destId="{DC966DE0-C35B-4769-A751-A27A889D9911}" srcOrd="3" destOrd="0" parTransId="{9FCA3488-DC2B-4149-A008-B2EF15A71291}" sibTransId="{6A46A552-FB70-4786-AC65-AFD83F89B0E0}"/>
    <dgm:cxn modelId="{1BAD8A45-1AE2-4FCB-BB5E-205B11CC3C07}" type="presOf" srcId="{DC891EBE-F81B-4CB8-B3D2-804231DBC9EE}" destId="{23D72171-8DE8-47CC-B057-AE8E970CB445}" srcOrd="0" destOrd="0" presId="urn:microsoft.com/office/officeart/2005/8/layout/cycle3"/>
    <dgm:cxn modelId="{34A54B34-B3EC-4DE5-AEA6-4EF2C2A583D7}" type="presOf" srcId="{0891343A-A630-4265-8CFB-2C2111A634D9}" destId="{E53074B5-2E12-4D0D-BA19-74E778721088}" srcOrd="0" destOrd="0" presId="urn:microsoft.com/office/officeart/2005/8/layout/cycle3"/>
    <dgm:cxn modelId="{8E083F57-4F0B-4232-BE73-427CB3A74C36}" srcId="{DC891EBE-F81B-4CB8-B3D2-804231DBC9EE}" destId="{D9175629-609D-4634-9DEF-BD20AF77BFEC}" srcOrd="6" destOrd="0" parTransId="{A56D76FF-C0BD-443B-8358-5BCCE63293AF}" sibTransId="{FC9E2556-E99A-4F36-AC02-941FA31D4A01}"/>
    <dgm:cxn modelId="{26FDC054-2390-4D56-9F29-3F610E8BDD30}" srcId="{DC891EBE-F81B-4CB8-B3D2-804231DBC9EE}" destId="{0891343A-A630-4265-8CFB-2C2111A634D9}" srcOrd="5" destOrd="0" parTransId="{B87B113F-34B1-4C84-A732-4F9C1A5B0806}" sibTransId="{85AB9BFB-39A5-4CFE-B0F7-B6AF82AC9E06}"/>
    <dgm:cxn modelId="{D278908B-B189-44F0-97E8-B039723BAF41}" type="presOf" srcId="{D489C10F-95F9-4EEE-9091-8AE708EE6AE9}" destId="{19A47386-4504-47FE-870E-E7E183561FCB}" srcOrd="0" destOrd="0" presId="urn:microsoft.com/office/officeart/2005/8/layout/cycle3"/>
    <dgm:cxn modelId="{ECADBD0A-CE27-4D62-88FE-FB77B1C7F0F6}" srcId="{DC891EBE-F81B-4CB8-B3D2-804231DBC9EE}" destId="{4BE23A7F-07D5-46FE-96CC-75EE2264342A}" srcOrd="4" destOrd="0" parTransId="{7DF0C091-D6FE-423C-9638-78F604A1C4EE}" sibTransId="{977DAFBE-24A4-4832-85FA-02971856D989}"/>
    <dgm:cxn modelId="{4BC84FF4-E5E8-44A7-8D26-209A9DD23784}" type="presOf" srcId="{8035CC95-6726-4B65-9981-626BF9934F26}" destId="{266BACA3-1654-406F-92E8-528BD62C275D}" srcOrd="0" destOrd="0" presId="urn:microsoft.com/office/officeart/2005/8/layout/cycle3"/>
    <dgm:cxn modelId="{399C1374-E713-4A4B-8778-05DB2B4561A6}" type="presOf" srcId="{DC966DE0-C35B-4769-A751-A27A889D9911}" destId="{03950747-F4D5-497F-8FE1-72D2B8D01F46}" srcOrd="0" destOrd="0" presId="urn:microsoft.com/office/officeart/2005/8/layout/cycle3"/>
    <dgm:cxn modelId="{0D95D181-281E-49ED-BBC7-71B65A2620A3}" type="presOf" srcId="{4BE23A7F-07D5-46FE-96CC-75EE2264342A}" destId="{5BD15A43-C669-4600-BB7A-30360AE9AC78}" srcOrd="0" destOrd="0" presId="urn:microsoft.com/office/officeart/2005/8/layout/cycle3"/>
    <dgm:cxn modelId="{9D398073-5FBF-4104-9CC8-CC6DDEDEA79A}" type="presOf" srcId="{B86F59B4-DC5F-4EBF-AA67-76F6DA1F3921}" destId="{2990C321-F89E-4728-83A0-2EDA217304B5}" srcOrd="0" destOrd="0" presId="urn:microsoft.com/office/officeart/2005/8/layout/cycle3"/>
    <dgm:cxn modelId="{A146086E-C5FA-4CC2-A8BB-D3B017BD3805}" type="presParOf" srcId="{23D72171-8DE8-47CC-B057-AE8E970CB445}" destId="{694E5AF6-B5B1-4E48-96BA-4A1A7625C96C}" srcOrd="0" destOrd="0" presId="urn:microsoft.com/office/officeart/2005/8/layout/cycle3"/>
    <dgm:cxn modelId="{216F99B8-D05B-495F-B379-5AC12C8FD482}" type="presParOf" srcId="{694E5AF6-B5B1-4E48-96BA-4A1A7625C96C}" destId="{244267EC-8679-4BCC-A2FB-509A597D179C}" srcOrd="0" destOrd="0" presId="urn:microsoft.com/office/officeart/2005/8/layout/cycle3"/>
    <dgm:cxn modelId="{3BABB4AC-5BC0-4B1E-AE3E-3E4A8379A4B5}" type="presParOf" srcId="{694E5AF6-B5B1-4E48-96BA-4A1A7625C96C}" destId="{19A47386-4504-47FE-870E-E7E183561FCB}" srcOrd="1" destOrd="0" presId="urn:microsoft.com/office/officeart/2005/8/layout/cycle3"/>
    <dgm:cxn modelId="{BE3379A8-887B-4F3E-8A3F-F2B3E7844D97}" type="presParOf" srcId="{694E5AF6-B5B1-4E48-96BA-4A1A7625C96C}" destId="{266BACA3-1654-406F-92E8-528BD62C275D}" srcOrd="2" destOrd="0" presId="urn:microsoft.com/office/officeart/2005/8/layout/cycle3"/>
    <dgm:cxn modelId="{366EC995-BDD4-483A-96CA-93807BB64BBE}" type="presParOf" srcId="{694E5AF6-B5B1-4E48-96BA-4A1A7625C96C}" destId="{2990C321-F89E-4728-83A0-2EDA217304B5}" srcOrd="3" destOrd="0" presId="urn:microsoft.com/office/officeart/2005/8/layout/cycle3"/>
    <dgm:cxn modelId="{93011799-3CF8-485B-B457-53D11F6B36E4}" type="presParOf" srcId="{694E5AF6-B5B1-4E48-96BA-4A1A7625C96C}" destId="{03950747-F4D5-497F-8FE1-72D2B8D01F46}" srcOrd="4" destOrd="0" presId="urn:microsoft.com/office/officeart/2005/8/layout/cycle3"/>
    <dgm:cxn modelId="{513BDE38-3498-4EDD-8F5D-062E68AEF4F2}" type="presParOf" srcId="{694E5AF6-B5B1-4E48-96BA-4A1A7625C96C}" destId="{5BD15A43-C669-4600-BB7A-30360AE9AC78}" srcOrd="5" destOrd="0" presId="urn:microsoft.com/office/officeart/2005/8/layout/cycle3"/>
    <dgm:cxn modelId="{0F5D211A-A0B1-43C5-BB9C-99D62A998437}" type="presParOf" srcId="{694E5AF6-B5B1-4E48-96BA-4A1A7625C96C}" destId="{E53074B5-2E12-4D0D-BA19-74E778721088}" srcOrd="6" destOrd="0" presId="urn:microsoft.com/office/officeart/2005/8/layout/cycle3"/>
    <dgm:cxn modelId="{90701AFF-F353-4CC8-A542-D0F6A86033C2}" type="presParOf" srcId="{694E5AF6-B5B1-4E48-96BA-4A1A7625C96C}" destId="{D69483ED-F8CA-4CF7-A434-475DD3891CC4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6EF87-EA07-4C53-8420-BF90B768631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A68829-A848-4ADF-9714-7B52682976D5}">
      <dgm:prSet/>
      <dgm:spPr/>
      <dgm:t>
        <a:bodyPr/>
        <a:lstStyle/>
        <a:p>
          <a:pPr rtl="0"/>
          <a:r>
            <a:rPr lang="en-US" b="0" i="0" smtClean="0"/>
            <a:t>Customer Segmentation Top Spenders Customer concentration</a:t>
          </a:r>
          <a:endParaRPr lang="en-IN"/>
        </a:p>
      </dgm:t>
    </dgm:pt>
    <dgm:pt modelId="{1E7CA26A-734A-41B8-8D80-616C500B67EF}" type="parTrans" cxnId="{3CEB87AB-7D2E-4E4C-87D9-CCFF35BE7160}">
      <dgm:prSet/>
      <dgm:spPr/>
      <dgm:t>
        <a:bodyPr/>
        <a:lstStyle/>
        <a:p>
          <a:endParaRPr lang="en-US"/>
        </a:p>
      </dgm:t>
    </dgm:pt>
    <dgm:pt modelId="{246CD6B1-0C93-4751-844C-0C98E6F751C4}" type="sibTrans" cxnId="{3CEB87AB-7D2E-4E4C-87D9-CCFF35BE7160}">
      <dgm:prSet/>
      <dgm:spPr/>
      <dgm:t>
        <a:bodyPr/>
        <a:lstStyle/>
        <a:p>
          <a:endParaRPr lang="en-US"/>
        </a:p>
      </dgm:t>
    </dgm:pt>
    <dgm:pt modelId="{F8B45962-A746-4C5C-937F-7C56BC6D3637}">
      <dgm:prSet/>
      <dgm:spPr/>
      <dgm:t>
        <a:bodyPr/>
        <a:lstStyle/>
        <a:p>
          <a:pPr rtl="0"/>
          <a:r>
            <a:rPr lang="en-US" b="0" i="0" smtClean="0"/>
            <a:t>Customer Engagement Inactive Customers</a:t>
          </a:r>
          <a:endParaRPr lang="en-IN"/>
        </a:p>
      </dgm:t>
    </dgm:pt>
    <dgm:pt modelId="{15A56D3C-5CBB-42CD-A27F-428CF418632F}" type="parTrans" cxnId="{9E24D425-4354-4AC8-8874-A6C46EABA084}">
      <dgm:prSet/>
      <dgm:spPr/>
      <dgm:t>
        <a:bodyPr/>
        <a:lstStyle/>
        <a:p>
          <a:endParaRPr lang="en-US"/>
        </a:p>
      </dgm:t>
    </dgm:pt>
    <dgm:pt modelId="{21320426-3729-47ED-A7B6-73E40A4E755E}" type="sibTrans" cxnId="{9E24D425-4354-4AC8-8874-A6C46EABA084}">
      <dgm:prSet/>
      <dgm:spPr/>
      <dgm:t>
        <a:bodyPr/>
        <a:lstStyle/>
        <a:p>
          <a:endParaRPr lang="en-US"/>
        </a:p>
      </dgm:t>
    </dgm:pt>
    <dgm:pt modelId="{80D68B8C-913D-4D53-BE1B-E2C66F4BCFFD}">
      <dgm:prSet/>
      <dgm:spPr/>
      <dgm:t>
        <a:bodyPr/>
        <a:lstStyle/>
        <a:p>
          <a:pPr rtl="0"/>
          <a:r>
            <a:rPr lang="en-US" b="0" i="0" smtClean="0"/>
            <a:t>Customer Relationships Payment History Credit Risks</a:t>
          </a:r>
          <a:endParaRPr lang="en-IN"/>
        </a:p>
      </dgm:t>
    </dgm:pt>
    <dgm:pt modelId="{34E0D8DF-9C93-45F5-AB23-53F5F9319AFC}" type="parTrans" cxnId="{8E6C996C-83F2-409D-9E07-5DD36D3FED10}">
      <dgm:prSet/>
      <dgm:spPr/>
      <dgm:t>
        <a:bodyPr/>
        <a:lstStyle/>
        <a:p>
          <a:endParaRPr lang="en-US"/>
        </a:p>
      </dgm:t>
    </dgm:pt>
    <dgm:pt modelId="{5FB5B01E-6546-436B-BE53-19C1D934D6EA}" type="sibTrans" cxnId="{8E6C996C-83F2-409D-9E07-5DD36D3FED10}">
      <dgm:prSet/>
      <dgm:spPr/>
      <dgm:t>
        <a:bodyPr/>
        <a:lstStyle/>
        <a:p>
          <a:endParaRPr lang="en-US"/>
        </a:p>
      </dgm:t>
    </dgm:pt>
    <dgm:pt modelId="{916C799F-380E-4C3F-9180-361290525E4B}">
      <dgm:prSet/>
      <dgm:spPr/>
      <dgm:t>
        <a:bodyPr/>
        <a:lstStyle/>
        <a:p>
          <a:pPr rtl="0"/>
          <a:r>
            <a:rPr lang="en-US" b="0" i="0" smtClean="0"/>
            <a:t>Product Preferences</a:t>
          </a:r>
          <a:endParaRPr lang="en-IN"/>
        </a:p>
      </dgm:t>
    </dgm:pt>
    <dgm:pt modelId="{41688F7B-E0B1-4097-A4DD-538FB0E478E8}" type="parTrans" cxnId="{04BBE723-7967-493F-89F7-8F252C200293}">
      <dgm:prSet/>
      <dgm:spPr/>
      <dgm:t>
        <a:bodyPr/>
        <a:lstStyle/>
        <a:p>
          <a:endParaRPr lang="en-US"/>
        </a:p>
      </dgm:t>
    </dgm:pt>
    <dgm:pt modelId="{CB340648-F814-4B8A-86F1-5F436EF1C820}" type="sibTrans" cxnId="{04BBE723-7967-493F-89F7-8F252C200293}">
      <dgm:prSet/>
      <dgm:spPr/>
      <dgm:t>
        <a:bodyPr/>
        <a:lstStyle/>
        <a:p>
          <a:endParaRPr lang="en-US"/>
        </a:p>
      </dgm:t>
    </dgm:pt>
    <dgm:pt modelId="{E1F17CE9-7FD7-4B14-98C8-769CBB4BAF44}" type="pres">
      <dgm:prSet presAssocID="{C886EF87-EA07-4C53-8420-BF90B76863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BE286A-C4C6-4FB9-8C86-0FC90BE68EF1}" type="pres">
      <dgm:prSet presAssocID="{75A68829-A848-4ADF-9714-7B52682976D5}" presName="comp" presStyleCnt="0"/>
      <dgm:spPr/>
    </dgm:pt>
    <dgm:pt modelId="{4A15CA29-7AED-4795-A20A-031509A2D77D}" type="pres">
      <dgm:prSet presAssocID="{75A68829-A848-4ADF-9714-7B52682976D5}" presName="box" presStyleLbl="node1" presStyleIdx="0" presStyleCnt="4"/>
      <dgm:spPr/>
      <dgm:t>
        <a:bodyPr/>
        <a:lstStyle/>
        <a:p>
          <a:endParaRPr lang="en-US"/>
        </a:p>
      </dgm:t>
    </dgm:pt>
    <dgm:pt modelId="{18229278-C27C-4314-85DF-C28B45701B10}" type="pres">
      <dgm:prSet presAssocID="{75A68829-A848-4ADF-9714-7B52682976D5}" presName="img" presStyleLbl="fgImgPlace1" presStyleIdx="0" presStyleCnt="4"/>
      <dgm:spPr/>
    </dgm:pt>
    <dgm:pt modelId="{81AB0B26-566F-418D-B448-CBEB7DF31BBE}" type="pres">
      <dgm:prSet presAssocID="{75A68829-A848-4ADF-9714-7B52682976D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102E-8058-43BB-BF58-6C8F827898DD}" type="pres">
      <dgm:prSet presAssocID="{246CD6B1-0C93-4751-844C-0C98E6F751C4}" presName="spacer" presStyleCnt="0"/>
      <dgm:spPr/>
    </dgm:pt>
    <dgm:pt modelId="{8EF9B095-9BCA-4C23-AA3D-5736EB2A8485}" type="pres">
      <dgm:prSet presAssocID="{F8B45962-A746-4C5C-937F-7C56BC6D3637}" presName="comp" presStyleCnt="0"/>
      <dgm:spPr/>
    </dgm:pt>
    <dgm:pt modelId="{87FAF91A-7460-4406-AEC3-9E837183FA0A}" type="pres">
      <dgm:prSet presAssocID="{F8B45962-A746-4C5C-937F-7C56BC6D3637}" presName="box" presStyleLbl="node1" presStyleIdx="1" presStyleCnt="4"/>
      <dgm:spPr/>
      <dgm:t>
        <a:bodyPr/>
        <a:lstStyle/>
        <a:p>
          <a:endParaRPr lang="en-US"/>
        </a:p>
      </dgm:t>
    </dgm:pt>
    <dgm:pt modelId="{021F74DE-DDF2-43A1-B121-217646B3CDB2}" type="pres">
      <dgm:prSet presAssocID="{F8B45962-A746-4C5C-937F-7C56BC6D3637}" presName="img" presStyleLbl="fgImgPlace1" presStyleIdx="1" presStyleCnt="4"/>
      <dgm:spPr/>
    </dgm:pt>
    <dgm:pt modelId="{04646C83-056D-48EF-B008-A6027857164F}" type="pres">
      <dgm:prSet presAssocID="{F8B45962-A746-4C5C-937F-7C56BC6D3637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24415-1067-4D0F-90FC-35636FDBA911}" type="pres">
      <dgm:prSet presAssocID="{21320426-3729-47ED-A7B6-73E40A4E755E}" presName="spacer" presStyleCnt="0"/>
      <dgm:spPr/>
    </dgm:pt>
    <dgm:pt modelId="{9AFA82AD-995E-4A23-9AC3-799478A6848C}" type="pres">
      <dgm:prSet presAssocID="{80D68B8C-913D-4D53-BE1B-E2C66F4BCFFD}" presName="comp" presStyleCnt="0"/>
      <dgm:spPr/>
    </dgm:pt>
    <dgm:pt modelId="{F52B9474-CDCD-42CC-ADF4-5FE06FD213BA}" type="pres">
      <dgm:prSet presAssocID="{80D68B8C-913D-4D53-BE1B-E2C66F4BCFFD}" presName="box" presStyleLbl="node1" presStyleIdx="2" presStyleCnt="4"/>
      <dgm:spPr/>
      <dgm:t>
        <a:bodyPr/>
        <a:lstStyle/>
        <a:p>
          <a:endParaRPr lang="en-US"/>
        </a:p>
      </dgm:t>
    </dgm:pt>
    <dgm:pt modelId="{948D6D1F-BA9A-4F8D-ABB2-01B553A2EEA7}" type="pres">
      <dgm:prSet presAssocID="{80D68B8C-913D-4D53-BE1B-E2C66F4BCFFD}" presName="img" presStyleLbl="fgImgPlace1" presStyleIdx="2" presStyleCnt="4"/>
      <dgm:spPr/>
    </dgm:pt>
    <dgm:pt modelId="{6A27DE4C-D369-4028-98F7-EC9E287F7480}" type="pres">
      <dgm:prSet presAssocID="{80D68B8C-913D-4D53-BE1B-E2C66F4BCFFD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37F6E-081B-4F6B-BCCA-2E4C56371C7F}" type="pres">
      <dgm:prSet presAssocID="{5FB5B01E-6546-436B-BE53-19C1D934D6EA}" presName="spacer" presStyleCnt="0"/>
      <dgm:spPr/>
    </dgm:pt>
    <dgm:pt modelId="{2363D3CA-0083-4511-958C-5C4E875F8435}" type="pres">
      <dgm:prSet presAssocID="{916C799F-380E-4C3F-9180-361290525E4B}" presName="comp" presStyleCnt="0"/>
      <dgm:spPr/>
    </dgm:pt>
    <dgm:pt modelId="{13DFF57C-1309-4001-9CA5-752EF209918A}" type="pres">
      <dgm:prSet presAssocID="{916C799F-380E-4C3F-9180-361290525E4B}" presName="box" presStyleLbl="node1" presStyleIdx="3" presStyleCnt="4"/>
      <dgm:spPr/>
      <dgm:t>
        <a:bodyPr/>
        <a:lstStyle/>
        <a:p>
          <a:endParaRPr lang="en-US"/>
        </a:p>
      </dgm:t>
    </dgm:pt>
    <dgm:pt modelId="{2666117E-82D9-47C8-A94A-B89C026FF080}" type="pres">
      <dgm:prSet presAssocID="{916C799F-380E-4C3F-9180-361290525E4B}" presName="img" presStyleLbl="fgImgPlace1" presStyleIdx="3" presStyleCnt="4"/>
      <dgm:spPr/>
    </dgm:pt>
    <dgm:pt modelId="{54A512B6-6CA4-45AD-8F5C-898D26DF7E38}" type="pres">
      <dgm:prSet presAssocID="{916C799F-380E-4C3F-9180-361290525E4B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3ACB02-03D4-4341-A47F-C7DD2E6EEEA3}" type="presOf" srcId="{80D68B8C-913D-4D53-BE1B-E2C66F4BCFFD}" destId="{6A27DE4C-D369-4028-98F7-EC9E287F7480}" srcOrd="1" destOrd="0" presId="urn:microsoft.com/office/officeart/2005/8/layout/vList4"/>
    <dgm:cxn modelId="{DC6333DC-7C67-4240-9549-205C9090358D}" type="presOf" srcId="{75A68829-A848-4ADF-9714-7B52682976D5}" destId="{4A15CA29-7AED-4795-A20A-031509A2D77D}" srcOrd="0" destOrd="0" presId="urn:microsoft.com/office/officeart/2005/8/layout/vList4"/>
    <dgm:cxn modelId="{8E6C996C-83F2-409D-9E07-5DD36D3FED10}" srcId="{C886EF87-EA07-4C53-8420-BF90B768631F}" destId="{80D68B8C-913D-4D53-BE1B-E2C66F4BCFFD}" srcOrd="2" destOrd="0" parTransId="{34E0D8DF-9C93-45F5-AB23-53F5F9319AFC}" sibTransId="{5FB5B01E-6546-436B-BE53-19C1D934D6EA}"/>
    <dgm:cxn modelId="{97AE0BEA-9D2A-492C-813F-12FC7AD3F4B6}" type="presOf" srcId="{80D68B8C-913D-4D53-BE1B-E2C66F4BCFFD}" destId="{F52B9474-CDCD-42CC-ADF4-5FE06FD213BA}" srcOrd="0" destOrd="0" presId="urn:microsoft.com/office/officeart/2005/8/layout/vList4"/>
    <dgm:cxn modelId="{30407A1F-E0BC-425E-9952-A3FBD3B646EA}" type="presOf" srcId="{75A68829-A848-4ADF-9714-7B52682976D5}" destId="{81AB0B26-566F-418D-B448-CBEB7DF31BBE}" srcOrd="1" destOrd="0" presId="urn:microsoft.com/office/officeart/2005/8/layout/vList4"/>
    <dgm:cxn modelId="{CA50DE9D-B987-4F00-84BC-EF1EB52779AC}" type="presOf" srcId="{C886EF87-EA07-4C53-8420-BF90B768631F}" destId="{E1F17CE9-7FD7-4B14-98C8-769CBB4BAF44}" srcOrd="0" destOrd="0" presId="urn:microsoft.com/office/officeart/2005/8/layout/vList4"/>
    <dgm:cxn modelId="{2ECC3FD1-D795-4EDF-950B-FA548B716EAE}" type="presOf" srcId="{F8B45962-A746-4C5C-937F-7C56BC6D3637}" destId="{04646C83-056D-48EF-B008-A6027857164F}" srcOrd="1" destOrd="0" presId="urn:microsoft.com/office/officeart/2005/8/layout/vList4"/>
    <dgm:cxn modelId="{DF1BCCFC-CE5B-475D-915E-D9924951C7C4}" type="presOf" srcId="{F8B45962-A746-4C5C-937F-7C56BC6D3637}" destId="{87FAF91A-7460-4406-AEC3-9E837183FA0A}" srcOrd="0" destOrd="0" presId="urn:microsoft.com/office/officeart/2005/8/layout/vList4"/>
    <dgm:cxn modelId="{3CEB87AB-7D2E-4E4C-87D9-CCFF35BE7160}" srcId="{C886EF87-EA07-4C53-8420-BF90B768631F}" destId="{75A68829-A848-4ADF-9714-7B52682976D5}" srcOrd="0" destOrd="0" parTransId="{1E7CA26A-734A-41B8-8D80-616C500B67EF}" sibTransId="{246CD6B1-0C93-4751-844C-0C98E6F751C4}"/>
    <dgm:cxn modelId="{03CA1538-4EBB-400D-BFEC-D932C48A6289}" type="presOf" srcId="{916C799F-380E-4C3F-9180-361290525E4B}" destId="{13DFF57C-1309-4001-9CA5-752EF209918A}" srcOrd="0" destOrd="0" presId="urn:microsoft.com/office/officeart/2005/8/layout/vList4"/>
    <dgm:cxn modelId="{04BBE723-7967-493F-89F7-8F252C200293}" srcId="{C886EF87-EA07-4C53-8420-BF90B768631F}" destId="{916C799F-380E-4C3F-9180-361290525E4B}" srcOrd="3" destOrd="0" parTransId="{41688F7B-E0B1-4097-A4DD-538FB0E478E8}" sibTransId="{CB340648-F814-4B8A-86F1-5F436EF1C820}"/>
    <dgm:cxn modelId="{B41D0B2D-C144-4714-B0A6-FB0723C5ACAE}" type="presOf" srcId="{916C799F-380E-4C3F-9180-361290525E4B}" destId="{54A512B6-6CA4-45AD-8F5C-898D26DF7E38}" srcOrd="1" destOrd="0" presId="urn:microsoft.com/office/officeart/2005/8/layout/vList4"/>
    <dgm:cxn modelId="{9E24D425-4354-4AC8-8874-A6C46EABA084}" srcId="{C886EF87-EA07-4C53-8420-BF90B768631F}" destId="{F8B45962-A746-4C5C-937F-7C56BC6D3637}" srcOrd="1" destOrd="0" parTransId="{15A56D3C-5CBB-42CD-A27F-428CF418632F}" sibTransId="{21320426-3729-47ED-A7B6-73E40A4E755E}"/>
    <dgm:cxn modelId="{C6930DBF-7B5E-4D4D-B846-6D374983B54A}" type="presParOf" srcId="{E1F17CE9-7FD7-4B14-98C8-769CBB4BAF44}" destId="{7FBE286A-C4C6-4FB9-8C86-0FC90BE68EF1}" srcOrd="0" destOrd="0" presId="urn:microsoft.com/office/officeart/2005/8/layout/vList4"/>
    <dgm:cxn modelId="{BE3AC29B-0D91-42C6-8B78-7D167C4C04ED}" type="presParOf" srcId="{7FBE286A-C4C6-4FB9-8C86-0FC90BE68EF1}" destId="{4A15CA29-7AED-4795-A20A-031509A2D77D}" srcOrd="0" destOrd="0" presId="urn:microsoft.com/office/officeart/2005/8/layout/vList4"/>
    <dgm:cxn modelId="{DA31C6A3-23EE-4839-B5B2-DE87E2DE2CA0}" type="presParOf" srcId="{7FBE286A-C4C6-4FB9-8C86-0FC90BE68EF1}" destId="{18229278-C27C-4314-85DF-C28B45701B10}" srcOrd="1" destOrd="0" presId="urn:microsoft.com/office/officeart/2005/8/layout/vList4"/>
    <dgm:cxn modelId="{7838A141-6526-46D5-A09E-CA8C02A72024}" type="presParOf" srcId="{7FBE286A-C4C6-4FB9-8C86-0FC90BE68EF1}" destId="{81AB0B26-566F-418D-B448-CBEB7DF31BBE}" srcOrd="2" destOrd="0" presId="urn:microsoft.com/office/officeart/2005/8/layout/vList4"/>
    <dgm:cxn modelId="{F41BD367-528F-4032-B540-516794EBC6F6}" type="presParOf" srcId="{E1F17CE9-7FD7-4B14-98C8-769CBB4BAF44}" destId="{6D0E102E-8058-43BB-BF58-6C8F827898DD}" srcOrd="1" destOrd="0" presId="urn:microsoft.com/office/officeart/2005/8/layout/vList4"/>
    <dgm:cxn modelId="{D67AD512-66C8-4711-AC2F-B6BEDE18D834}" type="presParOf" srcId="{E1F17CE9-7FD7-4B14-98C8-769CBB4BAF44}" destId="{8EF9B095-9BCA-4C23-AA3D-5736EB2A8485}" srcOrd="2" destOrd="0" presId="urn:microsoft.com/office/officeart/2005/8/layout/vList4"/>
    <dgm:cxn modelId="{D76301A2-BA67-48F2-A378-F2A2CD7A08E3}" type="presParOf" srcId="{8EF9B095-9BCA-4C23-AA3D-5736EB2A8485}" destId="{87FAF91A-7460-4406-AEC3-9E837183FA0A}" srcOrd="0" destOrd="0" presId="urn:microsoft.com/office/officeart/2005/8/layout/vList4"/>
    <dgm:cxn modelId="{CF3CD845-A5CD-45D5-BDB4-B57842E77F56}" type="presParOf" srcId="{8EF9B095-9BCA-4C23-AA3D-5736EB2A8485}" destId="{021F74DE-DDF2-43A1-B121-217646B3CDB2}" srcOrd="1" destOrd="0" presId="urn:microsoft.com/office/officeart/2005/8/layout/vList4"/>
    <dgm:cxn modelId="{BF7AC128-1476-485E-A7E8-F66854ED0181}" type="presParOf" srcId="{8EF9B095-9BCA-4C23-AA3D-5736EB2A8485}" destId="{04646C83-056D-48EF-B008-A6027857164F}" srcOrd="2" destOrd="0" presId="urn:microsoft.com/office/officeart/2005/8/layout/vList4"/>
    <dgm:cxn modelId="{280AF509-2B97-4F8D-BB2A-F1668FE937B5}" type="presParOf" srcId="{E1F17CE9-7FD7-4B14-98C8-769CBB4BAF44}" destId="{87824415-1067-4D0F-90FC-35636FDBA911}" srcOrd="3" destOrd="0" presId="urn:microsoft.com/office/officeart/2005/8/layout/vList4"/>
    <dgm:cxn modelId="{22359276-E6C7-4000-8698-8C40F9491D63}" type="presParOf" srcId="{E1F17CE9-7FD7-4B14-98C8-769CBB4BAF44}" destId="{9AFA82AD-995E-4A23-9AC3-799478A6848C}" srcOrd="4" destOrd="0" presId="urn:microsoft.com/office/officeart/2005/8/layout/vList4"/>
    <dgm:cxn modelId="{A804B958-50D4-4390-A69B-114A9560CD6F}" type="presParOf" srcId="{9AFA82AD-995E-4A23-9AC3-799478A6848C}" destId="{F52B9474-CDCD-42CC-ADF4-5FE06FD213BA}" srcOrd="0" destOrd="0" presId="urn:microsoft.com/office/officeart/2005/8/layout/vList4"/>
    <dgm:cxn modelId="{830C898A-BEB5-4DCF-B52F-39E03E43C885}" type="presParOf" srcId="{9AFA82AD-995E-4A23-9AC3-799478A6848C}" destId="{948D6D1F-BA9A-4F8D-ABB2-01B553A2EEA7}" srcOrd="1" destOrd="0" presId="urn:microsoft.com/office/officeart/2005/8/layout/vList4"/>
    <dgm:cxn modelId="{667327E7-14B9-4577-BCB6-097631652DF7}" type="presParOf" srcId="{9AFA82AD-995E-4A23-9AC3-799478A6848C}" destId="{6A27DE4C-D369-4028-98F7-EC9E287F7480}" srcOrd="2" destOrd="0" presId="urn:microsoft.com/office/officeart/2005/8/layout/vList4"/>
    <dgm:cxn modelId="{F28799AF-E51A-497B-B63F-E1C65AA6F75F}" type="presParOf" srcId="{E1F17CE9-7FD7-4B14-98C8-769CBB4BAF44}" destId="{A9C37F6E-081B-4F6B-BCCA-2E4C56371C7F}" srcOrd="5" destOrd="0" presId="urn:microsoft.com/office/officeart/2005/8/layout/vList4"/>
    <dgm:cxn modelId="{853BF45A-3079-4DB4-90C7-DC581BDD3F8A}" type="presParOf" srcId="{E1F17CE9-7FD7-4B14-98C8-769CBB4BAF44}" destId="{2363D3CA-0083-4511-958C-5C4E875F8435}" srcOrd="6" destOrd="0" presId="urn:microsoft.com/office/officeart/2005/8/layout/vList4"/>
    <dgm:cxn modelId="{3BB09CD3-92E3-443A-905E-DD3AECB4ED36}" type="presParOf" srcId="{2363D3CA-0083-4511-958C-5C4E875F8435}" destId="{13DFF57C-1309-4001-9CA5-752EF209918A}" srcOrd="0" destOrd="0" presId="urn:microsoft.com/office/officeart/2005/8/layout/vList4"/>
    <dgm:cxn modelId="{138B345B-1229-4455-B123-C227681FD4EA}" type="presParOf" srcId="{2363D3CA-0083-4511-958C-5C4E875F8435}" destId="{2666117E-82D9-47C8-A94A-B89C026FF080}" srcOrd="1" destOrd="0" presId="urn:microsoft.com/office/officeart/2005/8/layout/vList4"/>
    <dgm:cxn modelId="{C693ACE1-8EBC-41FB-ABBD-C1403840AD07}" type="presParOf" srcId="{2363D3CA-0083-4511-958C-5C4E875F8435}" destId="{54A512B6-6CA4-45AD-8F5C-898D26DF7E3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DD6377-C69E-4DC1-8C38-5812DD86E98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DB3076-0857-43BD-AA6D-82F725AB8CCE}">
      <dgm:prSet/>
      <dgm:spPr/>
      <dgm:t>
        <a:bodyPr/>
        <a:lstStyle/>
        <a:p>
          <a:pPr rtl="0"/>
          <a:r>
            <a:rPr lang="en-US" b="0" i="0" smtClean="0"/>
            <a:t>Product Distribution by Line</a:t>
          </a:r>
          <a:endParaRPr lang="en-IN"/>
        </a:p>
      </dgm:t>
    </dgm:pt>
    <dgm:pt modelId="{54E38B68-12C2-4566-9B61-7FD6FEA3AE66}" type="parTrans" cxnId="{354E828B-3640-44D1-A42B-30C93380163B}">
      <dgm:prSet/>
      <dgm:spPr/>
      <dgm:t>
        <a:bodyPr/>
        <a:lstStyle/>
        <a:p>
          <a:endParaRPr lang="en-US"/>
        </a:p>
      </dgm:t>
    </dgm:pt>
    <dgm:pt modelId="{D6823A08-C134-4C5C-A5B4-09F6DFD230C9}" type="sibTrans" cxnId="{354E828B-3640-44D1-A42B-30C93380163B}">
      <dgm:prSet/>
      <dgm:spPr/>
      <dgm:t>
        <a:bodyPr/>
        <a:lstStyle/>
        <a:p>
          <a:endParaRPr lang="en-US"/>
        </a:p>
      </dgm:t>
    </dgm:pt>
    <dgm:pt modelId="{C2C5D310-C2BC-4362-85F6-9B4DBEE124F9}">
      <dgm:prSet/>
      <dgm:spPr/>
      <dgm:t>
        <a:bodyPr/>
        <a:lstStyle/>
        <a:p>
          <a:pPr rtl="0"/>
          <a:r>
            <a:rPr lang="en-US" b="0" i="0" smtClean="0"/>
            <a:t>Most Profitable Line</a:t>
          </a:r>
          <a:endParaRPr lang="en-IN"/>
        </a:p>
      </dgm:t>
    </dgm:pt>
    <dgm:pt modelId="{E678942C-084B-45CB-BD4F-53F71F63EEE0}" type="parTrans" cxnId="{69DD4BDA-387B-449A-98BC-D1C8C7FBA54E}">
      <dgm:prSet/>
      <dgm:spPr/>
      <dgm:t>
        <a:bodyPr/>
        <a:lstStyle/>
        <a:p>
          <a:endParaRPr lang="en-US"/>
        </a:p>
      </dgm:t>
    </dgm:pt>
    <dgm:pt modelId="{D5595C59-6ADB-42DF-909D-4D209B7DE83D}" type="sibTrans" cxnId="{69DD4BDA-387B-449A-98BC-D1C8C7FBA54E}">
      <dgm:prSet/>
      <dgm:spPr/>
      <dgm:t>
        <a:bodyPr/>
        <a:lstStyle/>
        <a:p>
          <a:endParaRPr lang="en-US"/>
        </a:p>
      </dgm:t>
    </dgm:pt>
    <dgm:pt modelId="{52CFEE41-D2F0-4582-BEA8-9B2436CF32A5}">
      <dgm:prSet/>
      <dgm:spPr/>
      <dgm:t>
        <a:bodyPr/>
        <a:lstStyle/>
        <a:p>
          <a:pPr rtl="0"/>
          <a:r>
            <a:rPr lang="en-US" b="0" i="0" smtClean="0"/>
            <a:t>Inventory Management</a:t>
          </a:r>
          <a:endParaRPr lang="en-IN"/>
        </a:p>
      </dgm:t>
    </dgm:pt>
    <dgm:pt modelId="{B6C12C17-2A80-4FDB-A28A-73DD1A6212A7}" type="parTrans" cxnId="{D9D19402-D19E-466E-ADC5-D1B458A20849}">
      <dgm:prSet/>
      <dgm:spPr/>
      <dgm:t>
        <a:bodyPr/>
        <a:lstStyle/>
        <a:p>
          <a:endParaRPr lang="en-US"/>
        </a:p>
      </dgm:t>
    </dgm:pt>
    <dgm:pt modelId="{00A30CEB-4944-4FCC-8403-F8E54F774F7D}" type="sibTrans" cxnId="{D9D19402-D19E-466E-ADC5-D1B458A20849}">
      <dgm:prSet/>
      <dgm:spPr/>
      <dgm:t>
        <a:bodyPr/>
        <a:lstStyle/>
        <a:p>
          <a:endParaRPr lang="en-US"/>
        </a:p>
      </dgm:t>
    </dgm:pt>
    <dgm:pt modelId="{B1148599-3FCE-4A92-B0D6-1928DCF0C960}">
      <dgm:prSet/>
      <dgm:spPr/>
      <dgm:t>
        <a:bodyPr/>
        <a:lstStyle/>
        <a:p>
          <a:pPr rtl="0"/>
          <a:r>
            <a:rPr lang="en-US" b="0" i="0" smtClean="0"/>
            <a:t>Most Expensive Products</a:t>
          </a:r>
          <a:endParaRPr lang="en-IN"/>
        </a:p>
      </dgm:t>
    </dgm:pt>
    <dgm:pt modelId="{F7836540-15F7-4637-8ECB-807D2453666E}" type="parTrans" cxnId="{28B17AD3-63B5-4C65-88BB-6D9F368F6BC7}">
      <dgm:prSet/>
      <dgm:spPr/>
      <dgm:t>
        <a:bodyPr/>
        <a:lstStyle/>
        <a:p>
          <a:endParaRPr lang="en-US"/>
        </a:p>
      </dgm:t>
    </dgm:pt>
    <dgm:pt modelId="{09265B12-2D85-45F7-885F-C6219BA0605D}" type="sibTrans" cxnId="{28B17AD3-63B5-4C65-88BB-6D9F368F6BC7}">
      <dgm:prSet/>
      <dgm:spPr/>
      <dgm:t>
        <a:bodyPr/>
        <a:lstStyle/>
        <a:p>
          <a:endParaRPr lang="en-US"/>
        </a:p>
      </dgm:t>
    </dgm:pt>
    <dgm:pt modelId="{B8F22F88-D1E9-40C3-A882-176BA267CC17}" type="pres">
      <dgm:prSet presAssocID="{BEDD6377-C69E-4DC1-8C38-5812DD86E98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519F2-3E86-4F32-9F56-A370D337F89D}" type="pres">
      <dgm:prSet presAssocID="{BEDD6377-C69E-4DC1-8C38-5812DD86E987}" presName="diamond" presStyleLbl="bgShp" presStyleIdx="0" presStyleCnt="1"/>
      <dgm:spPr/>
    </dgm:pt>
    <dgm:pt modelId="{B1A8E9E4-EF7F-46A7-9CF4-2354070FD69A}" type="pres">
      <dgm:prSet presAssocID="{BEDD6377-C69E-4DC1-8C38-5812DD86E98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7A1F2-327D-45BB-A85D-34F9394ED9D2}" type="pres">
      <dgm:prSet presAssocID="{BEDD6377-C69E-4DC1-8C38-5812DD86E9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1545B-09AD-45F0-8FB6-A3FFF8282172}" type="pres">
      <dgm:prSet presAssocID="{BEDD6377-C69E-4DC1-8C38-5812DD86E9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632A5-B554-458C-9C0B-16B6FDB50447}" type="pres">
      <dgm:prSet presAssocID="{BEDD6377-C69E-4DC1-8C38-5812DD86E9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C52C69-D6B8-4627-84C7-7F3BDFDE3745}" type="presOf" srcId="{B1148599-3FCE-4A92-B0D6-1928DCF0C960}" destId="{614632A5-B554-458C-9C0B-16B6FDB50447}" srcOrd="0" destOrd="0" presId="urn:microsoft.com/office/officeart/2005/8/layout/matrix3"/>
    <dgm:cxn modelId="{3051B178-960D-41B1-976C-13BB966F5C2A}" type="presOf" srcId="{93DB3076-0857-43BD-AA6D-82F725AB8CCE}" destId="{B1A8E9E4-EF7F-46A7-9CF4-2354070FD69A}" srcOrd="0" destOrd="0" presId="urn:microsoft.com/office/officeart/2005/8/layout/matrix3"/>
    <dgm:cxn modelId="{D9D19402-D19E-466E-ADC5-D1B458A20849}" srcId="{BEDD6377-C69E-4DC1-8C38-5812DD86E987}" destId="{52CFEE41-D2F0-4582-BEA8-9B2436CF32A5}" srcOrd="2" destOrd="0" parTransId="{B6C12C17-2A80-4FDB-A28A-73DD1A6212A7}" sibTransId="{00A30CEB-4944-4FCC-8403-F8E54F774F7D}"/>
    <dgm:cxn modelId="{28B17AD3-63B5-4C65-88BB-6D9F368F6BC7}" srcId="{BEDD6377-C69E-4DC1-8C38-5812DD86E987}" destId="{B1148599-3FCE-4A92-B0D6-1928DCF0C960}" srcOrd="3" destOrd="0" parTransId="{F7836540-15F7-4637-8ECB-807D2453666E}" sibTransId="{09265B12-2D85-45F7-885F-C6219BA0605D}"/>
    <dgm:cxn modelId="{1194C98D-6161-4B76-9E0B-F735D7022E9B}" type="presOf" srcId="{C2C5D310-C2BC-4362-85F6-9B4DBEE124F9}" destId="{4757A1F2-327D-45BB-A85D-34F9394ED9D2}" srcOrd="0" destOrd="0" presId="urn:microsoft.com/office/officeart/2005/8/layout/matrix3"/>
    <dgm:cxn modelId="{354E828B-3640-44D1-A42B-30C93380163B}" srcId="{BEDD6377-C69E-4DC1-8C38-5812DD86E987}" destId="{93DB3076-0857-43BD-AA6D-82F725AB8CCE}" srcOrd="0" destOrd="0" parTransId="{54E38B68-12C2-4566-9B61-7FD6FEA3AE66}" sibTransId="{D6823A08-C134-4C5C-A5B4-09F6DFD230C9}"/>
    <dgm:cxn modelId="{69DD4BDA-387B-449A-98BC-D1C8C7FBA54E}" srcId="{BEDD6377-C69E-4DC1-8C38-5812DD86E987}" destId="{C2C5D310-C2BC-4362-85F6-9B4DBEE124F9}" srcOrd="1" destOrd="0" parTransId="{E678942C-084B-45CB-BD4F-53F71F63EEE0}" sibTransId="{D5595C59-6ADB-42DF-909D-4D209B7DE83D}"/>
    <dgm:cxn modelId="{94A759CD-AC6A-4CD1-B54B-4CD3483CEECE}" type="presOf" srcId="{52CFEE41-D2F0-4582-BEA8-9B2436CF32A5}" destId="{8151545B-09AD-45F0-8FB6-A3FFF8282172}" srcOrd="0" destOrd="0" presId="urn:microsoft.com/office/officeart/2005/8/layout/matrix3"/>
    <dgm:cxn modelId="{03F5C953-5430-4E1B-A054-78ECBAD8C663}" type="presOf" srcId="{BEDD6377-C69E-4DC1-8C38-5812DD86E987}" destId="{B8F22F88-D1E9-40C3-A882-176BA267CC17}" srcOrd="0" destOrd="0" presId="urn:microsoft.com/office/officeart/2005/8/layout/matrix3"/>
    <dgm:cxn modelId="{57E1FC61-F027-4571-BAE7-AAE4BE3D6583}" type="presParOf" srcId="{B8F22F88-D1E9-40C3-A882-176BA267CC17}" destId="{680519F2-3E86-4F32-9F56-A370D337F89D}" srcOrd="0" destOrd="0" presId="urn:microsoft.com/office/officeart/2005/8/layout/matrix3"/>
    <dgm:cxn modelId="{18B92756-0FCF-416A-9729-31CE71AA1A2E}" type="presParOf" srcId="{B8F22F88-D1E9-40C3-A882-176BA267CC17}" destId="{B1A8E9E4-EF7F-46A7-9CF4-2354070FD69A}" srcOrd="1" destOrd="0" presId="urn:microsoft.com/office/officeart/2005/8/layout/matrix3"/>
    <dgm:cxn modelId="{2B6F5910-7AE3-40E0-A3A3-B3E2D4BBC663}" type="presParOf" srcId="{B8F22F88-D1E9-40C3-A882-176BA267CC17}" destId="{4757A1F2-327D-45BB-A85D-34F9394ED9D2}" srcOrd="2" destOrd="0" presId="urn:microsoft.com/office/officeart/2005/8/layout/matrix3"/>
    <dgm:cxn modelId="{1DD92977-8E49-46AC-85E5-854A0C59AF8E}" type="presParOf" srcId="{B8F22F88-D1E9-40C3-A882-176BA267CC17}" destId="{8151545B-09AD-45F0-8FB6-A3FFF8282172}" srcOrd="3" destOrd="0" presId="urn:microsoft.com/office/officeart/2005/8/layout/matrix3"/>
    <dgm:cxn modelId="{A33465C3-FADD-4258-A02B-49D20350DB3A}" type="presParOf" srcId="{B8F22F88-D1E9-40C3-A882-176BA267CC17}" destId="{614632A5-B554-458C-9C0B-16B6FDB504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2987BB-D995-4178-A40B-317947594874}" type="doc">
      <dgm:prSet loTypeId="urn:microsoft.com/office/officeart/2005/8/layout/pyramid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922E7-A936-44C9-901C-EAD32145998E}">
      <dgm:prSet/>
      <dgm:spPr/>
      <dgm:t>
        <a:bodyPr/>
        <a:lstStyle/>
        <a:p>
          <a:pPr rtl="0"/>
          <a:r>
            <a:rPr lang="en-US" b="0" i="0" dirty="0" smtClean="0"/>
            <a:t>Sales by Product Line</a:t>
          </a:r>
          <a:endParaRPr lang="en-IN" dirty="0"/>
        </a:p>
      </dgm:t>
    </dgm:pt>
    <dgm:pt modelId="{9E1A1F0B-3572-4CE7-9E23-64E699ECF0AF}" type="parTrans" cxnId="{9D0A6343-1B2D-4FF0-8141-83FB8E2C6BA2}">
      <dgm:prSet/>
      <dgm:spPr/>
      <dgm:t>
        <a:bodyPr/>
        <a:lstStyle/>
        <a:p>
          <a:endParaRPr lang="en-US"/>
        </a:p>
      </dgm:t>
    </dgm:pt>
    <dgm:pt modelId="{EA7D33D2-9D37-4AA8-A942-05403E986075}" type="sibTrans" cxnId="{9D0A6343-1B2D-4FF0-8141-83FB8E2C6BA2}">
      <dgm:prSet/>
      <dgm:spPr/>
      <dgm:t>
        <a:bodyPr/>
        <a:lstStyle/>
        <a:p>
          <a:endParaRPr lang="en-US"/>
        </a:p>
      </dgm:t>
    </dgm:pt>
    <dgm:pt modelId="{F4380300-C023-41A4-B46C-77CA582190D8}">
      <dgm:prSet/>
      <dgm:spPr/>
      <dgm:t>
        <a:bodyPr/>
        <a:lstStyle/>
        <a:p>
          <a:pPr rtl="0"/>
          <a:r>
            <a:rPr lang="en-US" b="0" i="0" dirty="0" smtClean="0"/>
            <a:t>Top Selling Products </a:t>
          </a:r>
          <a:endParaRPr lang="en-IN" dirty="0"/>
        </a:p>
      </dgm:t>
    </dgm:pt>
    <dgm:pt modelId="{E0D26488-C299-44D4-9DC6-6F914C7AE113}" type="parTrans" cxnId="{214D94E5-4B31-4DC8-9A6F-43213DA95E0F}">
      <dgm:prSet/>
      <dgm:spPr/>
      <dgm:t>
        <a:bodyPr/>
        <a:lstStyle/>
        <a:p>
          <a:endParaRPr lang="en-US"/>
        </a:p>
      </dgm:t>
    </dgm:pt>
    <dgm:pt modelId="{8A1B3BE9-BC89-4B60-8F64-244324F9DE9B}" type="sibTrans" cxnId="{214D94E5-4B31-4DC8-9A6F-43213DA95E0F}">
      <dgm:prSet/>
      <dgm:spPr/>
      <dgm:t>
        <a:bodyPr/>
        <a:lstStyle/>
        <a:p>
          <a:endParaRPr lang="en-US"/>
        </a:p>
      </dgm:t>
    </dgm:pt>
    <dgm:pt modelId="{F0AA2272-AF9D-4D9D-925F-8BFEFF53A197}">
      <dgm:prSet custT="1"/>
      <dgm:spPr/>
      <dgm:t>
        <a:bodyPr/>
        <a:lstStyle/>
        <a:p>
          <a:pPr rtl="0"/>
          <a:r>
            <a:rPr lang="en-US" sz="12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Product Performance</a:t>
          </a:r>
          <a:endParaRPr lang="en-IN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22FC07-8B77-47D7-A554-F8A38EE47774}" type="sibTrans" cxnId="{F52704A8-D53E-4C1A-AFF4-F489CE23A44E}">
      <dgm:prSet/>
      <dgm:spPr/>
      <dgm:t>
        <a:bodyPr/>
        <a:lstStyle/>
        <a:p>
          <a:endParaRPr lang="en-US"/>
        </a:p>
      </dgm:t>
    </dgm:pt>
    <dgm:pt modelId="{16BA82F1-673A-411B-B81B-2526930363C4}" type="parTrans" cxnId="{F52704A8-D53E-4C1A-AFF4-F489CE23A44E}">
      <dgm:prSet/>
      <dgm:spPr/>
      <dgm:t>
        <a:bodyPr/>
        <a:lstStyle/>
        <a:p>
          <a:endParaRPr lang="en-US"/>
        </a:p>
      </dgm:t>
    </dgm:pt>
    <dgm:pt modelId="{315CE9CB-DD26-42D6-9AD3-ADF4AD0975BB}">
      <dgm:prSet/>
      <dgm:spPr/>
      <dgm:t>
        <a:bodyPr/>
        <a:lstStyle/>
        <a:p>
          <a:pPr rtl="0"/>
          <a:r>
            <a:rPr lang="en-US" b="0" i="0" smtClean="0"/>
            <a:t> Popular Products </a:t>
          </a:r>
          <a:endParaRPr lang="en-IN" dirty="0"/>
        </a:p>
      </dgm:t>
    </dgm:pt>
    <dgm:pt modelId="{128ABBA1-5291-4279-A3A2-5F3F03AB7A1B}" type="parTrans" cxnId="{44473A13-2744-4021-83C1-58AF635F69B6}">
      <dgm:prSet/>
      <dgm:spPr/>
      <dgm:t>
        <a:bodyPr/>
        <a:lstStyle/>
        <a:p>
          <a:endParaRPr lang="en-US"/>
        </a:p>
      </dgm:t>
    </dgm:pt>
    <dgm:pt modelId="{52F6B58C-8901-47F2-9C3E-C74A4F734739}" type="sibTrans" cxnId="{44473A13-2744-4021-83C1-58AF635F69B6}">
      <dgm:prSet/>
      <dgm:spPr/>
      <dgm:t>
        <a:bodyPr/>
        <a:lstStyle/>
        <a:p>
          <a:endParaRPr lang="en-US"/>
        </a:p>
      </dgm:t>
    </dgm:pt>
    <dgm:pt modelId="{6CA6EA81-0C3B-4563-A17E-EA4DFA53FAED}" type="pres">
      <dgm:prSet presAssocID="{EC2987BB-D995-4178-A40B-31794759487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8B4FCE-2CA4-42EE-8092-51C29BA1DF1F}" type="pres">
      <dgm:prSet presAssocID="{EC2987BB-D995-4178-A40B-31794759487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D737D-9E59-485D-BBCD-22A70C274704}" type="pres">
      <dgm:prSet presAssocID="{EC2987BB-D995-4178-A40B-31794759487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480FF-76C8-4BF4-A534-B1EC5FDAA9C0}" type="pres">
      <dgm:prSet presAssocID="{EC2987BB-D995-4178-A40B-31794759487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4062F-366D-433E-8B1F-0F7CDA2ACB8A}" type="pres">
      <dgm:prSet presAssocID="{EC2987BB-D995-4178-A40B-31794759487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0A6343-1B2D-4FF0-8141-83FB8E2C6BA2}" srcId="{EC2987BB-D995-4178-A40B-317947594874}" destId="{B08922E7-A936-44C9-901C-EAD32145998E}" srcOrd="0" destOrd="0" parTransId="{9E1A1F0B-3572-4CE7-9E23-64E699ECF0AF}" sibTransId="{EA7D33D2-9D37-4AA8-A942-05403E986075}"/>
    <dgm:cxn modelId="{99EA5A81-FA60-4D44-9A5B-0A5348723635}" type="presOf" srcId="{F0AA2272-AF9D-4D9D-925F-8BFEFF53A197}" destId="{83C480FF-76C8-4BF4-A534-B1EC5FDAA9C0}" srcOrd="0" destOrd="0" presId="urn:microsoft.com/office/officeart/2005/8/layout/pyramid4"/>
    <dgm:cxn modelId="{9C90553E-7522-407A-9976-6E52EF7746A3}" type="presOf" srcId="{EC2987BB-D995-4178-A40B-317947594874}" destId="{6CA6EA81-0C3B-4563-A17E-EA4DFA53FAED}" srcOrd="0" destOrd="0" presId="urn:microsoft.com/office/officeart/2005/8/layout/pyramid4"/>
    <dgm:cxn modelId="{214D94E5-4B31-4DC8-9A6F-43213DA95E0F}" srcId="{EC2987BB-D995-4178-A40B-317947594874}" destId="{F4380300-C023-41A4-B46C-77CA582190D8}" srcOrd="1" destOrd="0" parTransId="{E0D26488-C299-44D4-9DC6-6F914C7AE113}" sibTransId="{8A1B3BE9-BC89-4B60-8F64-244324F9DE9B}"/>
    <dgm:cxn modelId="{8C4B6A12-FCB9-48C4-A7DE-3F6DD4CB7E19}" type="presOf" srcId="{F4380300-C023-41A4-B46C-77CA582190D8}" destId="{108D737D-9E59-485D-BBCD-22A70C274704}" srcOrd="0" destOrd="0" presId="urn:microsoft.com/office/officeart/2005/8/layout/pyramid4"/>
    <dgm:cxn modelId="{6983EE60-7152-4739-88AB-913E27640C7B}" type="presOf" srcId="{315CE9CB-DD26-42D6-9AD3-ADF4AD0975BB}" destId="{FB44062F-366D-433E-8B1F-0F7CDA2ACB8A}" srcOrd="0" destOrd="0" presId="urn:microsoft.com/office/officeart/2005/8/layout/pyramid4"/>
    <dgm:cxn modelId="{F52704A8-D53E-4C1A-AFF4-F489CE23A44E}" srcId="{EC2987BB-D995-4178-A40B-317947594874}" destId="{F0AA2272-AF9D-4D9D-925F-8BFEFF53A197}" srcOrd="2" destOrd="0" parTransId="{16BA82F1-673A-411B-B81B-2526930363C4}" sibTransId="{9E22FC07-8B77-47D7-A554-F8A38EE47774}"/>
    <dgm:cxn modelId="{44473A13-2744-4021-83C1-58AF635F69B6}" srcId="{EC2987BB-D995-4178-A40B-317947594874}" destId="{315CE9CB-DD26-42D6-9AD3-ADF4AD0975BB}" srcOrd="3" destOrd="0" parTransId="{128ABBA1-5291-4279-A3A2-5F3F03AB7A1B}" sibTransId="{52F6B58C-8901-47F2-9C3E-C74A4F734739}"/>
    <dgm:cxn modelId="{71ED18A8-2AD9-4861-B3AA-D4DE97E2C6C6}" type="presOf" srcId="{B08922E7-A936-44C9-901C-EAD32145998E}" destId="{2B8B4FCE-2CA4-42EE-8092-51C29BA1DF1F}" srcOrd="0" destOrd="0" presId="urn:microsoft.com/office/officeart/2005/8/layout/pyramid4"/>
    <dgm:cxn modelId="{7DA200CA-F65E-4920-B649-53D1FBD8F5FF}" type="presParOf" srcId="{6CA6EA81-0C3B-4563-A17E-EA4DFA53FAED}" destId="{2B8B4FCE-2CA4-42EE-8092-51C29BA1DF1F}" srcOrd="0" destOrd="0" presId="urn:microsoft.com/office/officeart/2005/8/layout/pyramid4"/>
    <dgm:cxn modelId="{10C2030D-7AAD-4926-85FC-AFD8FA6D0972}" type="presParOf" srcId="{6CA6EA81-0C3B-4563-A17E-EA4DFA53FAED}" destId="{108D737D-9E59-485D-BBCD-22A70C274704}" srcOrd="1" destOrd="0" presId="urn:microsoft.com/office/officeart/2005/8/layout/pyramid4"/>
    <dgm:cxn modelId="{A1A9C722-E11B-413F-83CD-1EBE0176C1D2}" type="presParOf" srcId="{6CA6EA81-0C3B-4563-A17E-EA4DFA53FAED}" destId="{83C480FF-76C8-4BF4-A534-B1EC5FDAA9C0}" srcOrd="2" destOrd="0" presId="urn:microsoft.com/office/officeart/2005/8/layout/pyramid4"/>
    <dgm:cxn modelId="{823DB875-ECD2-4AB6-9D99-2D321967B45D}" type="presParOf" srcId="{6CA6EA81-0C3B-4563-A17E-EA4DFA53FAED}" destId="{FB44062F-366D-433E-8B1F-0F7CDA2ACB8A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558EE0-BFD2-40C1-8502-DCF06D01E32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A18E6-731F-4CC0-B2C7-438F6A60D7BF}">
      <dgm:prSet/>
      <dgm:spPr/>
      <dgm:t>
        <a:bodyPr/>
        <a:lstStyle/>
        <a:p>
          <a:pPr rtl="0"/>
          <a:r>
            <a:rPr lang="en-IN" b="0" i="0" smtClean="0"/>
            <a:t>Employee Distribution</a:t>
          </a:r>
          <a:endParaRPr lang="en-IN"/>
        </a:p>
      </dgm:t>
    </dgm:pt>
    <dgm:pt modelId="{CB2619D6-CB13-43AE-9F0D-82E0D997DE9C}" type="parTrans" cxnId="{9986BE59-3625-4A03-BFDE-BA954675D86C}">
      <dgm:prSet/>
      <dgm:spPr/>
      <dgm:t>
        <a:bodyPr/>
        <a:lstStyle/>
        <a:p>
          <a:endParaRPr lang="en-US"/>
        </a:p>
      </dgm:t>
    </dgm:pt>
    <dgm:pt modelId="{543E53B5-48C2-4CA3-9650-98EA9C168560}" type="sibTrans" cxnId="{9986BE59-3625-4A03-BFDE-BA954675D86C}">
      <dgm:prSet/>
      <dgm:spPr/>
      <dgm:t>
        <a:bodyPr/>
        <a:lstStyle/>
        <a:p>
          <a:endParaRPr lang="en-US"/>
        </a:p>
      </dgm:t>
    </dgm:pt>
    <dgm:pt modelId="{8922104B-5453-4EF4-8918-9FF0A97B8536}">
      <dgm:prSet/>
      <dgm:spPr/>
      <dgm:t>
        <a:bodyPr/>
        <a:lstStyle/>
        <a:p>
          <a:pPr rtl="0"/>
          <a:r>
            <a:rPr lang="en-IN" b="0" i="0" dirty="0" smtClean="0"/>
            <a:t>Office Locations</a:t>
          </a:r>
          <a:endParaRPr lang="en-IN" dirty="0"/>
        </a:p>
      </dgm:t>
    </dgm:pt>
    <dgm:pt modelId="{1E45C0BC-E19B-4058-8AF1-2545565E4F6A}" type="parTrans" cxnId="{AEF099D9-8F78-4B45-92B3-F6C6E0954D66}">
      <dgm:prSet/>
      <dgm:spPr/>
      <dgm:t>
        <a:bodyPr/>
        <a:lstStyle/>
        <a:p>
          <a:endParaRPr lang="en-US"/>
        </a:p>
      </dgm:t>
    </dgm:pt>
    <dgm:pt modelId="{F7FB7F14-1F9A-4E74-85A6-18E19FACF97F}" type="sibTrans" cxnId="{AEF099D9-8F78-4B45-92B3-F6C6E0954D66}">
      <dgm:prSet/>
      <dgm:spPr/>
      <dgm:t>
        <a:bodyPr/>
        <a:lstStyle/>
        <a:p>
          <a:endParaRPr lang="en-US"/>
        </a:p>
      </dgm:t>
    </dgm:pt>
    <dgm:pt modelId="{49C556C2-D952-484E-AE69-D4E2F58502E3}">
      <dgm:prSet/>
      <dgm:spPr/>
      <dgm:t>
        <a:bodyPr/>
        <a:lstStyle/>
        <a:p>
          <a:endParaRPr lang="en-US" dirty="0"/>
        </a:p>
      </dgm:t>
    </dgm:pt>
    <dgm:pt modelId="{212BDA48-A1A8-489A-B601-EEA1BD56432A}" type="parTrans" cxnId="{3A0B4946-2170-4D2F-8D1C-C09824AD573B}">
      <dgm:prSet/>
      <dgm:spPr/>
      <dgm:t>
        <a:bodyPr/>
        <a:lstStyle/>
        <a:p>
          <a:endParaRPr lang="en-US"/>
        </a:p>
      </dgm:t>
    </dgm:pt>
    <dgm:pt modelId="{E6B2987F-1E33-4718-89B5-A91D9411396A}" type="sibTrans" cxnId="{3A0B4946-2170-4D2F-8D1C-C09824AD573B}">
      <dgm:prSet/>
      <dgm:spPr/>
      <dgm:t>
        <a:bodyPr/>
        <a:lstStyle/>
        <a:p>
          <a:endParaRPr lang="en-US"/>
        </a:p>
      </dgm:t>
    </dgm:pt>
    <dgm:pt modelId="{0E23E379-AB18-4EC0-9E87-7BA58E1D4E5D}" type="pres">
      <dgm:prSet presAssocID="{F7558EE0-BFD2-40C1-8502-DCF06D01E32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D7E76-D29E-4176-8263-9629922DAA22}" type="pres">
      <dgm:prSet presAssocID="{BC4A18E6-731F-4CC0-B2C7-438F6A60D7BF}" presName="composite" presStyleCnt="0"/>
      <dgm:spPr/>
    </dgm:pt>
    <dgm:pt modelId="{BFC41553-227E-4DD5-B0CB-1B71E4C35326}" type="pres">
      <dgm:prSet presAssocID="{BC4A18E6-731F-4CC0-B2C7-438F6A60D7BF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BDC64-A609-4173-9641-AC809D91B0CE}" type="pres">
      <dgm:prSet presAssocID="{BC4A18E6-731F-4CC0-B2C7-438F6A60D7BF}" presName="descendantText" presStyleLbl="alignAcc1" presStyleIdx="0" presStyleCnt="2" custFlipVert="1" custFlipHor="0" custScaleX="4278" custScaleY="100000" custLinFactY="50550" custLinFactNeighborX="-48358" custLinFactNeighborY="100000">
        <dgm:presLayoutVars>
          <dgm:bulletEnabled val="1"/>
        </dgm:presLayoutVars>
      </dgm:prSet>
      <dgm:spPr/>
    </dgm:pt>
    <dgm:pt modelId="{E75BE705-8BDD-4769-A714-F8B03C68F240}" type="pres">
      <dgm:prSet presAssocID="{543E53B5-48C2-4CA3-9650-98EA9C168560}" presName="sp" presStyleCnt="0"/>
      <dgm:spPr/>
    </dgm:pt>
    <dgm:pt modelId="{ED131256-2D71-4A9C-AB86-F2D7EA0F6C02}" type="pres">
      <dgm:prSet presAssocID="{8922104B-5453-4EF4-8918-9FF0A97B8536}" presName="composite" presStyleCnt="0"/>
      <dgm:spPr/>
    </dgm:pt>
    <dgm:pt modelId="{4FF32B28-8DEA-4284-849B-54F70021F23F}" type="pres">
      <dgm:prSet presAssocID="{8922104B-5453-4EF4-8918-9FF0A97B8536}" presName="parentText" presStyleLbl="alignNode1" presStyleIdx="1" presStyleCnt="2" custLinFactNeighborX="2719" custLinFactNeighborY="21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2924C-7DBE-411A-9A2E-03F8244D5C5C}" type="pres">
      <dgm:prSet presAssocID="{8922104B-5453-4EF4-8918-9FF0A97B8536}" presName="descendantText" presStyleLbl="alignAcc1" presStyleIdx="1" presStyleCnt="2" custScaleX="5012" custScaleY="6921" custLinFactNeighborX="-45388" custLinFactNeighborY="-16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099D9-8F78-4B45-92B3-F6C6E0954D66}" srcId="{F7558EE0-BFD2-40C1-8502-DCF06D01E323}" destId="{8922104B-5453-4EF4-8918-9FF0A97B8536}" srcOrd="1" destOrd="0" parTransId="{1E45C0BC-E19B-4058-8AF1-2545565E4F6A}" sibTransId="{F7FB7F14-1F9A-4E74-85A6-18E19FACF97F}"/>
    <dgm:cxn modelId="{88A9119F-C79C-4D44-BCD6-588EDB486EA8}" type="presOf" srcId="{BC4A18E6-731F-4CC0-B2C7-438F6A60D7BF}" destId="{BFC41553-227E-4DD5-B0CB-1B71E4C35326}" srcOrd="0" destOrd="0" presId="urn:microsoft.com/office/officeart/2005/8/layout/chevron2"/>
    <dgm:cxn modelId="{E077D778-343D-4EB9-A784-8108CBEDBE7A}" type="presOf" srcId="{49C556C2-D952-484E-AE69-D4E2F58502E3}" destId="{7072924C-7DBE-411A-9A2E-03F8244D5C5C}" srcOrd="0" destOrd="0" presId="urn:microsoft.com/office/officeart/2005/8/layout/chevron2"/>
    <dgm:cxn modelId="{3A0B4946-2170-4D2F-8D1C-C09824AD573B}" srcId="{8922104B-5453-4EF4-8918-9FF0A97B8536}" destId="{49C556C2-D952-484E-AE69-D4E2F58502E3}" srcOrd="0" destOrd="0" parTransId="{212BDA48-A1A8-489A-B601-EEA1BD56432A}" sibTransId="{E6B2987F-1E33-4718-89B5-A91D9411396A}"/>
    <dgm:cxn modelId="{9986BE59-3625-4A03-BFDE-BA954675D86C}" srcId="{F7558EE0-BFD2-40C1-8502-DCF06D01E323}" destId="{BC4A18E6-731F-4CC0-B2C7-438F6A60D7BF}" srcOrd="0" destOrd="0" parTransId="{CB2619D6-CB13-43AE-9F0D-82E0D997DE9C}" sibTransId="{543E53B5-48C2-4CA3-9650-98EA9C168560}"/>
    <dgm:cxn modelId="{59B8BF49-CF17-45E8-B9DF-B10F0E30F648}" type="presOf" srcId="{F7558EE0-BFD2-40C1-8502-DCF06D01E323}" destId="{0E23E379-AB18-4EC0-9E87-7BA58E1D4E5D}" srcOrd="0" destOrd="0" presId="urn:microsoft.com/office/officeart/2005/8/layout/chevron2"/>
    <dgm:cxn modelId="{6B26B1DE-6C4A-4A0A-B6B7-165F33CC0027}" type="presOf" srcId="{8922104B-5453-4EF4-8918-9FF0A97B8536}" destId="{4FF32B28-8DEA-4284-849B-54F70021F23F}" srcOrd="0" destOrd="0" presId="urn:microsoft.com/office/officeart/2005/8/layout/chevron2"/>
    <dgm:cxn modelId="{41949D39-5478-4CB6-BD70-4B2F5936FBF4}" type="presParOf" srcId="{0E23E379-AB18-4EC0-9E87-7BA58E1D4E5D}" destId="{16FD7E76-D29E-4176-8263-9629922DAA22}" srcOrd="0" destOrd="0" presId="urn:microsoft.com/office/officeart/2005/8/layout/chevron2"/>
    <dgm:cxn modelId="{D80AD288-E6E2-43CB-BFDD-4D6D6C4CA2E8}" type="presParOf" srcId="{16FD7E76-D29E-4176-8263-9629922DAA22}" destId="{BFC41553-227E-4DD5-B0CB-1B71E4C35326}" srcOrd="0" destOrd="0" presId="urn:microsoft.com/office/officeart/2005/8/layout/chevron2"/>
    <dgm:cxn modelId="{4E737944-8D13-4D8B-9665-53491AD0FDD8}" type="presParOf" srcId="{16FD7E76-D29E-4176-8263-9629922DAA22}" destId="{559BDC64-A609-4173-9641-AC809D91B0CE}" srcOrd="1" destOrd="0" presId="urn:microsoft.com/office/officeart/2005/8/layout/chevron2"/>
    <dgm:cxn modelId="{17F67F48-88C2-42D6-A849-8617A7DF0390}" type="presParOf" srcId="{0E23E379-AB18-4EC0-9E87-7BA58E1D4E5D}" destId="{E75BE705-8BDD-4769-A714-F8B03C68F240}" srcOrd="1" destOrd="0" presId="urn:microsoft.com/office/officeart/2005/8/layout/chevron2"/>
    <dgm:cxn modelId="{939D9451-DA2B-4403-9D03-4ED127E56C92}" type="presParOf" srcId="{0E23E379-AB18-4EC0-9E87-7BA58E1D4E5D}" destId="{ED131256-2D71-4A9C-AB86-F2D7EA0F6C02}" srcOrd="2" destOrd="0" presId="urn:microsoft.com/office/officeart/2005/8/layout/chevron2"/>
    <dgm:cxn modelId="{7DFAC8CF-57DA-4CC2-A46B-46341B09B43F}" type="presParOf" srcId="{ED131256-2D71-4A9C-AB86-F2D7EA0F6C02}" destId="{4FF32B28-8DEA-4284-849B-54F70021F23F}" srcOrd="0" destOrd="0" presId="urn:microsoft.com/office/officeart/2005/8/layout/chevron2"/>
    <dgm:cxn modelId="{1DAD9B25-869C-4970-B185-F7F3216802E9}" type="presParOf" srcId="{ED131256-2D71-4A9C-AB86-F2D7EA0F6C02}" destId="{7072924C-7DBE-411A-9A2E-03F8244D5C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95161-A122-4127-AECF-70810D19E21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4AE258-3BDC-4DEA-8E46-6777976300A1}">
      <dgm:prSet/>
      <dgm:spPr/>
      <dgm:t>
        <a:bodyPr/>
        <a:lstStyle/>
        <a:p>
          <a:pPr rtl="0"/>
          <a:r>
            <a:rPr lang="en-US" b="0" i="0" smtClean="0"/>
            <a:t>Employee Count by Office </a:t>
          </a:r>
          <a:endParaRPr lang="en-IN"/>
        </a:p>
      </dgm:t>
    </dgm:pt>
    <dgm:pt modelId="{A722AEC3-AA16-4E5C-B780-65BE4DE5EF34}" type="parTrans" cxnId="{90A92996-067D-4C1D-8FB2-0065A6796B42}">
      <dgm:prSet/>
      <dgm:spPr/>
      <dgm:t>
        <a:bodyPr/>
        <a:lstStyle/>
        <a:p>
          <a:endParaRPr lang="en-US"/>
        </a:p>
      </dgm:t>
    </dgm:pt>
    <dgm:pt modelId="{F5E03A85-6BCF-497E-A359-50D7B52C0CA5}" type="sibTrans" cxnId="{90A92996-067D-4C1D-8FB2-0065A6796B42}">
      <dgm:prSet/>
      <dgm:spPr/>
      <dgm:t>
        <a:bodyPr/>
        <a:lstStyle/>
        <a:p>
          <a:endParaRPr lang="en-US"/>
        </a:p>
      </dgm:t>
    </dgm:pt>
    <dgm:pt modelId="{307B0FB7-EC40-43E7-84B5-6CCF85EFE373}">
      <dgm:prSet/>
      <dgm:spPr/>
      <dgm:t>
        <a:bodyPr/>
        <a:lstStyle/>
        <a:p>
          <a:pPr rtl="0"/>
          <a:r>
            <a:rPr lang="en-US" b="0" i="0" smtClean="0"/>
            <a:t>Understaffed Offices </a:t>
          </a:r>
          <a:endParaRPr lang="en-IN"/>
        </a:p>
      </dgm:t>
    </dgm:pt>
    <dgm:pt modelId="{FFBC984C-4E60-41EB-AFDB-29F509067E7E}" type="parTrans" cxnId="{20FCBD9A-C362-49C6-A9FD-A384BDC59F46}">
      <dgm:prSet/>
      <dgm:spPr/>
      <dgm:t>
        <a:bodyPr/>
        <a:lstStyle/>
        <a:p>
          <a:endParaRPr lang="en-US"/>
        </a:p>
      </dgm:t>
    </dgm:pt>
    <dgm:pt modelId="{4B6F3727-2059-449C-8060-CCE65B2CA3B5}" type="sibTrans" cxnId="{20FCBD9A-C362-49C6-A9FD-A384BDC59F46}">
      <dgm:prSet/>
      <dgm:spPr/>
      <dgm:t>
        <a:bodyPr/>
        <a:lstStyle/>
        <a:p>
          <a:endParaRPr lang="en-US"/>
        </a:p>
      </dgm:t>
    </dgm:pt>
    <dgm:pt modelId="{DC8DEFF5-DC6D-4F00-B549-3A2338628F8C}">
      <dgm:prSet/>
      <dgm:spPr/>
      <dgm:t>
        <a:bodyPr/>
        <a:lstStyle/>
        <a:p>
          <a:pPr rtl="0"/>
          <a:r>
            <a:rPr lang="en-US" b="0" i="0" smtClean="0"/>
            <a:t>Offices with No Employees </a:t>
          </a:r>
          <a:endParaRPr lang="en-IN"/>
        </a:p>
      </dgm:t>
    </dgm:pt>
    <dgm:pt modelId="{CFE9225D-7281-4E96-B616-C2EF35EED555}" type="parTrans" cxnId="{B53241E7-E6FC-433E-8A53-BCDC30F9D0DD}">
      <dgm:prSet/>
      <dgm:spPr/>
      <dgm:t>
        <a:bodyPr/>
        <a:lstStyle/>
        <a:p>
          <a:endParaRPr lang="en-US"/>
        </a:p>
      </dgm:t>
    </dgm:pt>
    <dgm:pt modelId="{BC6013F4-2F76-4A0F-AE2D-A1E81CC86820}" type="sibTrans" cxnId="{B53241E7-E6FC-433E-8A53-BCDC30F9D0DD}">
      <dgm:prSet/>
      <dgm:spPr/>
      <dgm:t>
        <a:bodyPr/>
        <a:lstStyle/>
        <a:p>
          <a:endParaRPr lang="en-US"/>
        </a:p>
      </dgm:t>
    </dgm:pt>
    <dgm:pt modelId="{8D2F8492-3526-4F85-B65E-1D126E6FF5F6}">
      <dgm:prSet/>
      <dgm:spPr/>
      <dgm:t>
        <a:bodyPr/>
        <a:lstStyle/>
        <a:p>
          <a:pPr rtl="0"/>
          <a:r>
            <a:rPr lang="en-US" b="0" i="0" smtClean="0"/>
            <a:t>Largest Office </a:t>
          </a:r>
          <a:endParaRPr lang="en-IN"/>
        </a:p>
      </dgm:t>
    </dgm:pt>
    <dgm:pt modelId="{FB2658B0-5166-45CF-B5E1-D68820546A6B}" type="parTrans" cxnId="{0BCE6F23-9986-4940-89B8-F3DEBB89938E}">
      <dgm:prSet/>
      <dgm:spPr/>
      <dgm:t>
        <a:bodyPr/>
        <a:lstStyle/>
        <a:p>
          <a:endParaRPr lang="en-US"/>
        </a:p>
      </dgm:t>
    </dgm:pt>
    <dgm:pt modelId="{5413B772-398C-4B1B-8DBC-38A2D6ED5999}" type="sibTrans" cxnId="{0BCE6F23-9986-4940-89B8-F3DEBB89938E}">
      <dgm:prSet/>
      <dgm:spPr/>
      <dgm:t>
        <a:bodyPr/>
        <a:lstStyle/>
        <a:p>
          <a:endParaRPr lang="en-US"/>
        </a:p>
      </dgm:t>
    </dgm:pt>
    <dgm:pt modelId="{3DEA7D06-3478-4209-95F2-9620E61ED24C}">
      <dgm:prSet/>
      <dgm:spPr/>
      <dgm:t>
        <a:bodyPr/>
        <a:lstStyle/>
        <a:p>
          <a:pPr rtl="0"/>
          <a:r>
            <a:rPr lang="en-US" b="0" i="0" smtClean="0"/>
            <a:t>Most Profitable Office</a:t>
          </a:r>
          <a:endParaRPr lang="en-IN"/>
        </a:p>
      </dgm:t>
    </dgm:pt>
    <dgm:pt modelId="{2223B948-B330-4158-B627-C7F25CECD0E4}" type="parTrans" cxnId="{CED7E42F-2083-4F42-8ECC-431B2266AF86}">
      <dgm:prSet/>
      <dgm:spPr/>
      <dgm:t>
        <a:bodyPr/>
        <a:lstStyle/>
        <a:p>
          <a:endParaRPr lang="en-US"/>
        </a:p>
      </dgm:t>
    </dgm:pt>
    <dgm:pt modelId="{2A2176FD-9BF0-48DE-9524-BE8425000200}" type="sibTrans" cxnId="{CED7E42F-2083-4F42-8ECC-431B2266AF86}">
      <dgm:prSet/>
      <dgm:spPr/>
      <dgm:t>
        <a:bodyPr/>
        <a:lstStyle/>
        <a:p>
          <a:endParaRPr lang="en-US"/>
        </a:p>
      </dgm:t>
    </dgm:pt>
    <dgm:pt modelId="{80527F38-850E-4C82-A9E4-98B01F9C0079}" type="pres">
      <dgm:prSet presAssocID="{55095161-A122-4127-AECF-70810D19E2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D6B97F-DE4D-4982-9A59-3AF26F704B95}" type="pres">
      <dgm:prSet presAssocID="{55095161-A122-4127-AECF-70810D19E21F}" presName="arrow" presStyleLbl="bgShp" presStyleIdx="0" presStyleCnt="1"/>
      <dgm:spPr/>
    </dgm:pt>
    <dgm:pt modelId="{78341579-D757-4C9F-B00A-DCD730EF26F1}" type="pres">
      <dgm:prSet presAssocID="{55095161-A122-4127-AECF-70810D19E21F}" presName="points" presStyleCnt="0"/>
      <dgm:spPr/>
    </dgm:pt>
    <dgm:pt modelId="{63C97FC3-EF55-45BD-AFAA-5C4FDEF20B05}" type="pres">
      <dgm:prSet presAssocID="{514AE258-3BDC-4DEA-8E46-6777976300A1}" presName="compositeA" presStyleCnt="0"/>
      <dgm:spPr/>
    </dgm:pt>
    <dgm:pt modelId="{1D39D520-1EED-4AAD-B4DD-7406DA0ACE5F}" type="pres">
      <dgm:prSet presAssocID="{514AE258-3BDC-4DEA-8E46-6777976300A1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E7749-FEAF-48E8-8806-9C9A2959B0B6}" type="pres">
      <dgm:prSet presAssocID="{514AE258-3BDC-4DEA-8E46-6777976300A1}" presName="circleA" presStyleLbl="node1" presStyleIdx="0" presStyleCnt="5"/>
      <dgm:spPr/>
    </dgm:pt>
    <dgm:pt modelId="{5C5E64E9-8C98-4F12-9711-C309DEFEF19E}" type="pres">
      <dgm:prSet presAssocID="{514AE258-3BDC-4DEA-8E46-6777976300A1}" presName="spaceA" presStyleCnt="0"/>
      <dgm:spPr/>
    </dgm:pt>
    <dgm:pt modelId="{D4807662-0BA1-405B-A81A-9F93BD6112D6}" type="pres">
      <dgm:prSet presAssocID="{F5E03A85-6BCF-497E-A359-50D7B52C0CA5}" presName="space" presStyleCnt="0"/>
      <dgm:spPr/>
    </dgm:pt>
    <dgm:pt modelId="{FAB3CE39-0032-4026-A59F-D3063583600B}" type="pres">
      <dgm:prSet presAssocID="{307B0FB7-EC40-43E7-84B5-6CCF85EFE373}" presName="compositeB" presStyleCnt="0"/>
      <dgm:spPr/>
    </dgm:pt>
    <dgm:pt modelId="{88517554-CF1A-4980-B61C-72DE5F717795}" type="pres">
      <dgm:prSet presAssocID="{307B0FB7-EC40-43E7-84B5-6CCF85EFE373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49173-A7B5-4131-ADFD-F2DB3219A4AC}" type="pres">
      <dgm:prSet presAssocID="{307B0FB7-EC40-43E7-84B5-6CCF85EFE373}" presName="circleB" presStyleLbl="node1" presStyleIdx="1" presStyleCnt="5"/>
      <dgm:spPr/>
    </dgm:pt>
    <dgm:pt modelId="{F2BE048C-ED23-47CE-8A79-8332EABD2B48}" type="pres">
      <dgm:prSet presAssocID="{307B0FB7-EC40-43E7-84B5-6CCF85EFE373}" presName="spaceB" presStyleCnt="0"/>
      <dgm:spPr/>
    </dgm:pt>
    <dgm:pt modelId="{2775CC1E-CEE0-4564-87BF-5262FBE971DC}" type="pres">
      <dgm:prSet presAssocID="{4B6F3727-2059-449C-8060-CCE65B2CA3B5}" presName="space" presStyleCnt="0"/>
      <dgm:spPr/>
    </dgm:pt>
    <dgm:pt modelId="{0087151B-4212-4F01-B7E8-436A1B7CE5D8}" type="pres">
      <dgm:prSet presAssocID="{DC8DEFF5-DC6D-4F00-B549-3A2338628F8C}" presName="compositeA" presStyleCnt="0"/>
      <dgm:spPr/>
    </dgm:pt>
    <dgm:pt modelId="{E4578D4A-69AA-4D00-A5EB-988AFF26F8DE}" type="pres">
      <dgm:prSet presAssocID="{DC8DEFF5-DC6D-4F00-B549-3A2338628F8C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5E3E1-7754-447E-B050-764A0019DDD1}" type="pres">
      <dgm:prSet presAssocID="{DC8DEFF5-DC6D-4F00-B549-3A2338628F8C}" presName="circleA" presStyleLbl="node1" presStyleIdx="2" presStyleCnt="5"/>
      <dgm:spPr/>
    </dgm:pt>
    <dgm:pt modelId="{F3AEAF18-3E04-41ED-AE88-A2F5A1A7ADEE}" type="pres">
      <dgm:prSet presAssocID="{DC8DEFF5-DC6D-4F00-B549-3A2338628F8C}" presName="spaceA" presStyleCnt="0"/>
      <dgm:spPr/>
    </dgm:pt>
    <dgm:pt modelId="{AC355581-EA91-4600-8FAD-923AE63D11F6}" type="pres">
      <dgm:prSet presAssocID="{BC6013F4-2F76-4A0F-AE2D-A1E81CC86820}" presName="space" presStyleCnt="0"/>
      <dgm:spPr/>
    </dgm:pt>
    <dgm:pt modelId="{638D59E1-6932-498D-8987-1868AAC67BD0}" type="pres">
      <dgm:prSet presAssocID="{8D2F8492-3526-4F85-B65E-1D126E6FF5F6}" presName="compositeB" presStyleCnt="0"/>
      <dgm:spPr/>
    </dgm:pt>
    <dgm:pt modelId="{58000D49-AB5F-4BC9-B9B1-A613F0C9E560}" type="pres">
      <dgm:prSet presAssocID="{8D2F8492-3526-4F85-B65E-1D126E6FF5F6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1FA8A-6619-45EB-824C-051121CE0520}" type="pres">
      <dgm:prSet presAssocID="{8D2F8492-3526-4F85-B65E-1D126E6FF5F6}" presName="circleB" presStyleLbl="node1" presStyleIdx="3" presStyleCnt="5"/>
      <dgm:spPr/>
    </dgm:pt>
    <dgm:pt modelId="{607B4848-5881-46C2-A61A-67A227BA123B}" type="pres">
      <dgm:prSet presAssocID="{8D2F8492-3526-4F85-B65E-1D126E6FF5F6}" presName="spaceB" presStyleCnt="0"/>
      <dgm:spPr/>
    </dgm:pt>
    <dgm:pt modelId="{B6EACDA8-C24A-4A68-84A4-6806288F1A85}" type="pres">
      <dgm:prSet presAssocID="{5413B772-398C-4B1B-8DBC-38A2D6ED5999}" presName="space" presStyleCnt="0"/>
      <dgm:spPr/>
    </dgm:pt>
    <dgm:pt modelId="{38A6FD6C-CB8A-46E7-B0AD-953E27EA992A}" type="pres">
      <dgm:prSet presAssocID="{3DEA7D06-3478-4209-95F2-9620E61ED24C}" presName="compositeA" presStyleCnt="0"/>
      <dgm:spPr/>
    </dgm:pt>
    <dgm:pt modelId="{CA4038EB-63A5-4696-9B12-3088766CC5FD}" type="pres">
      <dgm:prSet presAssocID="{3DEA7D06-3478-4209-95F2-9620E61ED24C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2F73C-EDA9-4421-A096-B367D70C8978}" type="pres">
      <dgm:prSet presAssocID="{3DEA7D06-3478-4209-95F2-9620E61ED24C}" presName="circleA" presStyleLbl="node1" presStyleIdx="4" presStyleCnt="5"/>
      <dgm:spPr/>
    </dgm:pt>
    <dgm:pt modelId="{DC1944E4-3D73-4925-BC78-DAC0387E4417}" type="pres">
      <dgm:prSet presAssocID="{3DEA7D06-3478-4209-95F2-9620E61ED24C}" presName="spaceA" presStyleCnt="0"/>
      <dgm:spPr/>
    </dgm:pt>
  </dgm:ptLst>
  <dgm:cxnLst>
    <dgm:cxn modelId="{CED7E42F-2083-4F42-8ECC-431B2266AF86}" srcId="{55095161-A122-4127-AECF-70810D19E21F}" destId="{3DEA7D06-3478-4209-95F2-9620E61ED24C}" srcOrd="4" destOrd="0" parTransId="{2223B948-B330-4158-B627-C7F25CECD0E4}" sibTransId="{2A2176FD-9BF0-48DE-9524-BE8425000200}"/>
    <dgm:cxn modelId="{20FCBD9A-C362-49C6-A9FD-A384BDC59F46}" srcId="{55095161-A122-4127-AECF-70810D19E21F}" destId="{307B0FB7-EC40-43E7-84B5-6CCF85EFE373}" srcOrd="1" destOrd="0" parTransId="{FFBC984C-4E60-41EB-AFDB-29F509067E7E}" sibTransId="{4B6F3727-2059-449C-8060-CCE65B2CA3B5}"/>
    <dgm:cxn modelId="{B53241E7-E6FC-433E-8A53-BCDC30F9D0DD}" srcId="{55095161-A122-4127-AECF-70810D19E21F}" destId="{DC8DEFF5-DC6D-4F00-B549-3A2338628F8C}" srcOrd="2" destOrd="0" parTransId="{CFE9225D-7281-4E96-B616-C2EF35EED555}" sibTransId="{BC6013F4-2F76-4A0F-AE2D-A1E81CC86820}"/>
    <dgm:cxn modelId="{E58C572B-7F1A-4F9C-A471-8089A2274CF3}" type="presOf" srcId="{DC8DEFF5-DC6D-4F00-B549-3A2338628F8C}" destId="{E4578D4A-69AA-4D00-A5EB-988AFF26F8DE}" srcOrd="0" destOrd="0" presId="urn:microsoft.com/office/officeart/2005/8/layout/hProcess11"/>
    <dgm:cxn modelId="{FCB3BB63-742A-4F0E-AD6B-D55A6A395A22}" type="presOf" srcId="{8D2F8492-3526-4F85-B65E-1D126E6FF5F6}" destId="{58000D49-AB5F-4BC9-B9B1-A613F0C9E560}" srcOrd="0" destOrd="0" presId="urn:microsoft.com/office/officeart/2005/8/layout/hProcess11"/>
    <dgm:cxn modelId="{8FFFF9D2-2338-4A03-8A54-A6CCEC5043CD}" type="presOf" srcId="{307B0FB7-EC40-43E7-84B5-6CCF85EFE373}" destId="{88517554-CF1A-4980-B61C-72DE5F717795}" srcOrd="0" destOrd="0" presId="urn:microsoft.com/office/officeart/2005/8/layout/hProcess11"/>
    <dgm:cxn modelId="{90A92996-067D-4C1D-8FB2-0065A6796B42}" srcId="{55095161-A122-4127-AECF-70810D19E21F}" destId="{514AE258-3BDC-4DEA-8E46-6777976300A1}" srcOrd="0" destOrd="0" parTransId="{A722AEC3-AA16-4E5C-B780-65BE4DE5EF34}" sibTransId="{F5E03A85-6BCF-497E-A359-50D7B52C0CA5}"/>
    <dgm:cxn modelId="{0BCE6F23-9986-4940-89B8-F3DEBB89938E}" srcId="{55095161-A122-4127-AECF-70810D19E21F}" destId="{8D2F8492-3526-4F85-B65E-1D126E6FF5F6}" srcOrd="3" destOrd="0" parTransId="{FB2658B0-5166-45CF-B5E1-D68820546A6B}" sibTransId="{5413B772-398C-4B1B-8DBC-38A2D6ED5999}"/>
    <dgm:cxn modelId="{BDC0E4CB-7412-4D68-B784-7875D372F367}" type="presOf" srcId="{3DEA7D06-3478-4209-95F2-9620E61ED24C}" destId="{CA4038EB-63A5-4696-9B12-3088766CC5FD}" srcOrd="0" destOrd="0" presId="urn:microsoft.com/office/officeart/2005/8/layout/hProcess11"/>
    <dgm:cxn modelId="{648D33FA-F946-4FCC-A154-71F268F450FD}" type="presOf" srcId="{55095161-A122-4127-AECF-70810D19E21F}" destId="{80527F38-850E-4C82-A9E4-98B01F9C0079}" srcOrd="0" destOrd="0" presId="urn:microsoft.com/office/officeart/2005/8/layout/hProcess11"/>
    <dgm:cxn modelId="{F7C22498-3A75-4899-8855-BF3576C4BFEC}" type="presOf" srcId="{514AE258-3BDC-4DEA-8E46-6777976300A1}" destId="{1D39D520-1EED-4AAD-B4DD-7406DA0ACE5F}" srcOrd="0" destOrd="0" presId="urn:microsoft.com/office/officeart/2005/8/layout/hProcess11"/>
    <dgm:cxn modelId="{4F9B219C-4691-4CD7-A784-C9C383084AC4}" type="presParOf" srcId="{80527F38-850E-4C82-A9E4-98B01F9C0079}" destId="{6CD6B97F-DE4D-4982-9A59-3AF26F704B95}" srcOrd="0" destOrd="0" presId="urn:microsoft.com/office/officeart/2005/8/layout/hProcess11"/>
    <dgm:cxn modelId="{E32B77DF-5541-44C1-ACCB-3AF36BE57BA2}" type="presParOf" srcId="{80527F38-850E-4C82-A9E4-98B01F9C0079}" destId="{78341579-D757-4C9F-B00A-DCD730EF26F1}" srcOrd="1" destOrd="0" presId="urn:microsoft.com/office/officeart/2005/8/layout/hProcess11"/>
    <dgm:cxn modelId="{8AF527E6-2E47-4D8D-8FE0-0FEC64FFDE40}" type="presParOf" srcId="{78341579-D757-4C9F-B00A-DCD730EF26F1}" destId="{63C97FC3-EF55-45BD-AFAA-5C4FDEF20B05}" srcOrd="0" destOrd="0" presId="urn:microsoft.com/office/officeart/2005/8/layout/hProcess11"/>
    <dgm:cxn modelId="{0EF974CB-5A02-4D44-AD48-8A3036D88F80}" type="presParOf" srcId="{63C97FC3-EF55-45BD-AFAA-5C4FDEF20B05}" destId="{1D39D520-1EED-4AAD-B4DD-7406DA0ACE5F}" srcOrd="0" destOrd="0" presId="urn:microsoft.com/office/officeart/2005/8/layout/hProcess11"/>
    <dgm:cxn modelId="{3FEDE981-0D8A-4C0C-B4A7-714BF7EA7F28}" type="presParOf" srcId="{63C97FC3-EF55-45BD-AFAA-5C4FDEF20B05}" destId="{DB4E7749-FEAF-48E8-8806-9C9A2959B0B6}" srcOrd="1" destOrd="0" presId="urn:microsoft.com/office/officeart/2005/8/layout/hProcess11"/>
    <dgm:cxn modelId="{E0D5CF1F-F244-47CA-86E0-FA14513D6C50}" type="presParOf" srcId="{63C97FC3-EF55-45BD-AFAA-5C4FDEF20B05}" destId="{5C5E64E9-8C98-4F12-9711-C309DEFEF19E}" srcOrd="2" destOrd="0" presId="urn:microsoft.com/office/officeart/2005/8/layout/hProcess11"/>
    <dgm:cxn modelId="{08FFA31F-1383-47DF-9DDB-19259EF2BC5B}" type="presParOf" srcId="{78341579-D757-4C9F-B00A-DCD730EF26F1}" destId="{D4807662-0BA1-405B-A81A-9F93BD6112D6}" srcOrd="1" destOrd="0" presId="urn:microsoft.com/office/officeart/2005/8/layout/hProcess11"/>
    <dgm:cxn modelId="{92B25E59-90C8-412E-9F94-641FAD6F829B}" type="presParOf" srcId="{78341579-D757-4C9F-B00A-DCD730EF26F1}" destId="{FAB3CE39-0032-4026-A59F-D3063583600B}" srcOrd="2" destOrd="0" presId="urn:microsoft.com/office/officeart/2005/8/layout/hProcess11"/>
    <dgm:cxn modelId="{EC1A435E-40B4-481E-BE21-7FDA1A2CF735}" type="presParOf" srcId="{FAB3CE39-0032-4026-A59F-D3063583600B}" destId="{88517554-CF1A-4980-B61C-72DE5F717795}" srcOrd="0" destOrd="0" presId="urn:microsoft.com/office/officeart/2005/8/layout/hProcess11"/>
    <dgm:cxn modelId="{58ADF0CA-EA97-4F8D-9760-799B83228ABA}" type="presParOf" srcId="{FAB3CE39-0032-4026-A59F-D3063583600B}" destId="{F1B49173-A7B5-4131-ADFD-F2DB3219A4AC}" srcOrd="1" destOrd="0" presId="urn:microsoft.com/office/officeart/2005/8/layout/hProcess11"/>
    <dgm:cxn modelId="{3CC91478-E07C-4D4B-9855-0E56DAAC25C5}" type="presParOf" srcId="{FAB3CE39-0032-4026-A59F-D3063583600B}" destId="{F2BE048C-ED23-47CE-8A79-8332EABD2B48}" srcOrd="2" destOrd="0" presId="urn:microsoft.com/office/officeart/2005/8/layout/hProcess11"/>
    <dgm:cxn modelId="{3755887E-346C-4EC0-A1CD-7E221A80AE0B}" type="presParOf" srcId="{78341579-D757-4C9F-B00A-DCD730EF26F1}" destId="{2775CC1E-CEE0-4564-87BF-5262FBE971DC}" srcOrd="3" destOrd="0" presId="urn:microsoft.com/office/officeart/2005/8/layout/hProcess11"/>
    <dgm:cxn modelId="{80CCDBAC-F3AA-467A-8D25-FD656A157E70}" type="presParOf" srcId="{78341579-D757-4C9F-B00A-DCD730EF26F1}" destId="{0087151B-4212-4F01-B7E8-436A1B7CE5D8}" srcOrd="4" destOrd="0" presId="urn:microsoft.com/office/officeart/2005/8/layout/hProcess11"/>
    <dgm:cxn modelId="{DB57FB08-45BE-4043-83C4-C83178040FA9}" type="presParOf" srcId="{0087151B-4212-4F01-B7E8-436A1B7CE5D8}" destId="{E4578D4A-69AA-4D00-A5EB-988AFF26F8DE}" srcOrd="0" destOrd="0" presId="urn:microsoft.com/office/officeart/2005/8/layout/hProcess11"/>
    <dgm:cxn modelId="{A5D08E18-C803-40A5-AEFF-62054862521F}" type="presParOf" srcId="{0087151B-4212-4F01-B7E8-436A1B7CE5D8}" destId="{E815E3E1-7754-447E-B050-764A0019DDD1}" srcOrd="1" destOrd="0" presId="urn:microsoft.com/office/officeart/2005/8/layout/hProcess11"/>
    <dgm:cxn modelId="{C8FD7696-A647-45B8-AFC5-18C6F086FCCE}" type="presParOf" srcId="{0087151B-4212-4F01-B7E8-436A1B7CE5D8}" destId="{F3AEAF18-3E04-41ED-AE88-A2F5A1A7ADEE}" srcOrd="2" destOrd="0" presId="urn:microsoft.com/office/officeart/2005/8/layout/hProcess11"/>
    <dgm:cxn modelId="{1D1AF7A4-2022-4D4B-9A35-F279791D9AA0}" type="presParOf" srcId="{78341579-D757-4C9F-B00A-DCD730EF26F1}" destId="{AC355581-EA91-4600-8FAD-923AE63D11F6}" srcOrd="5" destOrd="0" presId="urn:microsoft.com/office/officeart/2005/8/layout/hProcess11"/>
    <dgm:cxn modelId="{E3406C9C-93BB-49B5-8376-7FBFCC61F6E9}" type="presParOf" srcId="{78341579-D757-4C9F-B00A-DCD730EF26F1}" destId="{638D59E1-6932-498D-8987-1868AAC67BD0}" srcOrd="6" destOrd="0" presId="urn:microsoft.com/office/officeart/2005/8/layout/hProcess11"/>
    <dgm:cxn modelId="{28D6A0BC-4025-4B70-A616-C3402D08658C}" type="presParOf" srcId="{638D59E1-6932-498D-8987-1868AAC67BD0}" destId="{58000D49-AB5F-4BC9-B9B1-A613F0C9E560}" srcOrd="0" destOrd="0" presId="urn:microsoft.com/office/officeart/2005/8/layout/hProcess11"/>
    <dgm:cxn modelId="{5E692B70-53A6-4E5A-AA1A-9A25CE350D15}" type="presParOf" srcId="{638D59E1-6932-498D-8987-1868AAC67BD0}" destId="{0BE1FA8A-6619-45EB-824C-051121CE0520}" srcOrd="1" destOrd="0" presId="urn:microsoft.com/office/officeart/2005/8/layout/hProcess11"/>
    <dgm:cxn modelId="{4DE1244C-E02B-4FB3-A2FE-23F8927591C7}" type="presParOf" srcId="{638D59E1-6932-498D-8987-1868AAC67BD0}" destId="{607B4848-5881-46C2-A61A-67A227BA123B}" srcOrd="2" destOrd="0" presId="urn:microsoft.com/office/officeart/2005/8/layout/hProcess11"/>
    <dgm:cxn modelId="{04DB6F58-31A0-4833-B40A-6D6CF805EAA3}" type="presParOf" srcId="{78341579-D757-4C9F-B00A-DCD730EF26F1}" destId="{B6EACDA8-C24A-4A68-84A4-6806288F1A85}" srcOrd="7" destOrd="0" presId="urn:microsoft.com/office/officeart/2005/8/layout/hProcess11"/>
    <dgm:cxn modelId="{74855259-380B-4CB1-8B8F-7C01E34A10DF}" type="presParOf" srcId="{78341579-D757-4C9F-B00A-DCD730EF26F1}" destId="{38A6FD6C-CB8A-46E7-B0AD-953E27EA992A}" srcOrd="8" destOrd="0" presId="urn:microsoft.com/office/officeart/2005/8/layout/hProcess11"/>
    <dgm:cxn modelId="{E578AC79-89EB-4F56-9665-8E3D57E371D9}" type="presParOf" srcId="{38A6FD6C-CB8A-46E7-B0AD-953E27EA992A}" destId="{CA4038EB-63A5-4696-9B12-3088766CC5FD}" srcOrd="0" destOrd="0" presId="urn:microsoft.com/office/officeart/2005/8/layout/hProcess11"/>
    <dgm:cxn modelId="{392AAE0B-ED2A-45D9-8BDC-B3B8F72073B1}" type="presParOf" srcId="{38A6FD6C-CB8A-46E7-B0AD-953E27EA992A}" destId="{76B2F73C-EDA9-4421-A096-B367D70C8978}" srcOrd="1" destOrd="0" presId="urn:microsoft.com/office/officeart/2005/8/layout/hProcess11"/>
    <dgm:cxn modelId="{3F505F6C-7DA8-4C00-A889-97B7232096AE}" type="presParOf" srcId="{38A6FD6C-CB8A-46E7-B0AD-953E27EA992A}" destId="{DC1944E4-3D73-4925-BC78-DAC0387E441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91CFBB-1D20-4DB8-AE76-41EC9E8D07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2E789A-D9F0-4E28-B66D-D4075AE5ED12}">
      <dgm:prSet/>
      <dgm:spPr/>
      <dgm:t>
        <a:bodyPr/>
        <a:lstStyle/>
        <a:p>
          <a:pPr rtl="0"/>
          <a:r>
            <a:rPr lang="en-US" b="0" i="0" smtClean="0"/>
            <a:t>Offices by Territory </a:t>
          </a:r>
          <a:endParaRPr lang="en-IN"/>
        </a:p>
      </dgm:t>
    </dgm:pt>
    <dgm:pt modelId="{C31433C8-F2DE-4317-9A9E-3ADFB61991D2}" type="parTrans" cxnId="{7C921816-31F6-450D-97E1-5489CF254FB9}">
      <dgm:prSet/>
      <dgm:spPr/>
      <dgm:t>
        <a:bodyPr/>
        <a:lstStyle/>
        <a:p>
          <a:endParaRPr lang="en-US"/>
        </a:p>
      </dgm:t>
    </dgm:pt>
    <dgm:pt modelId="{C0D21F1F-22E7-4930-A841-66C1E3E9EEF3}" type="sibTrans" cxnId="{7C921816-31F6-450D-97E1-5489CF254FB9}">
      <dgm:prSet/>
      <dgm:spPr/>
      <dgm:t>
        <a:bodyPr/>
        <a:lstStyle/>
        <a:p>
          <a:endParaRPr lang="en-US"/>
        </a:p>
      </dgm:t>
    </dgm:pt>
    <dgm:pt modelId="{95949FB7-9F84-4A43-B369-F921AFD05FED}">
      <dgm:prSet/>
      <dgm:spPr/>
      <dgm:t>
        <a:bodyPr/>
        <a:lstStyle/>
        <a:p>
          <a:pPr rtl="0"/>
          <a:r>
            <a:rPr lang="en-US" b="0" i="0" smtClean="0"/>
            <a:t>Offices by Country</a:t>
          </a:r>
          <a:endParaRPr lang="en-IN"/>
        </a:p>
      </dgm:t>
    </dgm:pt>
    <dgm:pt modelId="{378DFA5A-F24C-49EC-AC3A-6E98C56268BE}" type="parTrans" cxnId="{849DE564-50AB-4525-8A38-DC831D91C845}">
      <dgm:prSet/>
      <dgm:spPr/>
      <dgm:t>
        <a:bodyPr/>
        <a:lstStyle/>
        <a:p>
          <a:endParaRPr lang="en-US"/>
        </a:p>
      </dgm:t>
    </dgm:pt>
    <dgm:pt modelId="{0F1F596F-1E08-4EA9-8FEB-45AF351E3490}" type="sibTrans" cxnId="{849DE564-50AB-4525-8A38-DC831D91C845}">
      <dgm:prSet/>
      <dgm:spPr/>
      <dgm:t>
        <a:bodyPr/>
        <a:lstStyle/>
        <a:p>
          <a:endParaRPr lang="en-US"/>
        </a:p>
      </dgm:t>
    </dgm:pt>
    <dgm:pt modelId="{D5B96324-D50F-4151-BECC-C898F1199D21}" type="pres">
      <dgm:prSet presAssocID="{DB91CFBB-1D20-4DB8-AE76-41EC9E8D074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517ACE-099B-4572-95CC-31077D0DAD73}" type="pres">
      <dgm:prSet presAssocID="{DB91CFBB-1D20-4DB8-AE76-41EC9E8D074F}" presName="arrow" presStyleLbl="bgShp" presStyleIdx="0" presStyleCnt="1" custLinFactNeighborX="6945" custLinFactNeighborY="1399"/>
      <dgm:spPr/>
    </dgm:pt>
    <dgm:pt modelId="{5EB7FE74-5687-4DAB-AA52-DB7E7C9DCDD1}" type="pres">
      <dgm:prSet presAssocID="{DB91CFBB-1D20-4DB8-AE76-41EC9E8D074F}" presName="linearProcess" presStyleCnt="0"/>
      <dgm:spPr/>
    </dgm:pt>
    <dgm:pt modelId="{6A1410CC-BC0A-422A-B086-3A25F2A5A553}" type="pres">
      <dgm:prSet presAssocID="{FD2E789A-D9F0-4E28-B66D-D4075AE5ED12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85650-2025-4636-8F9B-4ADEB44D78FD}" type="pres">
      <dgm:prSet presAssocID="{C0D21F1F-22E7-4930-A841-66C1E3E9EEF3}" presName="sibTrans" presStyleCnt="0"/>
      <dgm:spPr/>
    </dgm:pt>
    <dgm:pt modelId="{79AD7F0F-E296-4A43-B575-B606761B91F9}" type="pres">
      <dgm:prSet presAssocID="{95949FB7-9F84-4A43-B369-F921AFD05FED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921816-31F6-450D-97E1-5489CF254FB9}" srcId="{DB91CFBB-1D20-4DB8-AE76-41EC9E8D074F}" destId="{FD2E789A-D9F0-4E28-B66D-D4075AE5ED12}" srcOrd="0" destOrd="0" parTransId="{C31433C8-F2DE-4317-9A9E-3ADFB61991D2}" sibTransId="{C0D21F1F-22E7-4930-A841-66C1E3E9EEF3}"/>
    <dgm:cxn modelId="{741E5BCE-9532-4AB1-8BA8-B70AEDD1F01C}" type="presOf" srcId="{FD2E789A-D9F0-4E28-B66D-D4075AE5ED12}" destId="{6A1410CC-BC0A-422A-B086-3A25F2A5A553}" srcOrd="0" destOrd="0" presId="urn:microsoft.com/office/officeart/2005/8/layout/hProcess9"/>
    <dgm:cxn modelId="{6257DBB4-262D-483A-8B3C-62D1A01E7335}" type="presOf" srcId="{DB91CFBB-1D20-4DB8-AE76-41EC9E8D074F}" destId="{D5B96324-D50F-4151-BECC-C898F1199D21}" srcOrd="0" destOrd="0" presId="urn:microsoft.com/office/officeart/2005/8/layout/hProcess9"/>
    <dgm:cxn modelId="{849DE564-50AB-4525-8A38-DC831D91C845}" srcId="{DB91CFBB-1D20-4DB8-AE76-41EC9E8D074F}" destId="{95949FB7-9F84-4A43-B369-F921AFD05FED}" srcOrd="1" destOrd="0" parTransId="{378DFA5A-F24C-49EC-AC3A-6E98C56268BE}" sibTransId="{0F1F596F-1E08-4EA9-8FEB-45AF351E3490}"/>
    <dgm:cxn modelId="{FD78BBBA-0D94-4F8E-8A89-5C1D56A8F5AF}" type="presOf" srcId="{95949FB7-9F84-4A43-B369-F921AFD05FED}" destId="{79AD7F0F-E296-4A43-B575-B606761B91F9}" srcOrd="0" destOrd="0" presId="urn:microsoft.com/office/officeart/2005/8/layout/hProcess9"/>
    <dgm:cxn modelId="{92C020AE-71DA-42EC-95C1-7C42CC51B8F9}" type="presParOf" srcId="{D5B96324-D50F-4151-BECC-C898F1199D21}" destId="{AF517ACE-099B-4572-95CC-31077D0DAD73}" srcOrd="0" destOrd="0" presId="urn:microsoft.com/office/officeart/2005/8/layout/hProcess9"/>
    <dgm:cxn modelId="{9E8DE555-08FF-4149-9328-57B169753DAE}" type="presParOf" srcId="{D5B96324-D50F-4151-BECC-C898F1199D21}" destId="{5EB7FE74-5687-4DAB-AA52-DB7E7C9DCDD1}" srcOrd="1" destOrd="0" presId="urn:microsoft.com/office/officeart/2005/8/layout/hProcess9"/>
    <dgm:cxn modelId="{7CF7C405-43F5-4278-A55A-8BF47300551F}" type="presParOf" srcId="{5EB7FE74-5687-4DAB-AA52-DB7E7C9DCDD1}" destId="{6A1410CC-BC0A-422A-B086-3A25F2A5A553}" srcOrd="0" destOrd="0" presId="urn:microsoft.com/office/officeart/2005/8/layout/hProcess9"/>
    <dgm:cxn modelId="{8F9C3084-E3BB-429F-93D5-5BA2B0A6A0B0}" type="presParOf" srcId="{5EB7FE74-5687-4DAB-AA52-DB7E7C9DCDD1}" destId="{6FD85650-2025-4636-8F9B-4ADEB44D78FD}" srcOrd="1" destOrd="0" presId="urn:microsoft.com/office/officeart/2005/8/layout/hProcess9"/>
    <dgm:cxn modelId="{987ACEE5-9FF8-47DA-BC1B-317D31E5C1D8}" type="presParOf" srcId="{5EB7FE74-5687-4DAB-AA52-DB7E7C9DCDD1}" destId="{79AD7F0F-E296-4A43-B575-B606761B91F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DF332D-1EDB-40E6-9F9C-DBCFDCC2747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9A419-9D99-4610-99C5-8A2228BA4373}">
      <dgm:prSet custT="1"/>
      <dgm:spPr/>
      <dgm:t>
        <a:bodyPr/>
        <a:lstStyle/>
        <a:p>
          <a:pPr algn="l" rtl="0"/>
          <a:r>
            <a:rPr lang="en-US" sz="4800" b="1" i="0" dirty="0" smtClean="0">
              <a:solidFill>
                <a:srgbClr val="0070C0"/>
              </a:solidFill>
            </a:rPr>
            <a:t>OUTCOMES</a:t>
          </a:r>
          <a:r>
            <a:rPr lang="en-US" sz="4800" b="0" i="0" dirty="0" smtClean="0"/>
            <a:t> </a:t>
          </a:r>
          <a:br>
            <a:rPr lang="en-US" sz="4800" b="0" i="0" dirty="0" smtClean="0"/>
          </a:br>
          <a:r>
            <a:rPr lang="en-US" sz="4400" b="0" i="0" dirty="0" smtClean="0"/>
            <a:t>1. Employee Count and Details</a:t>
          </a:r>
          <a:br>
            <a:rPr lang="en-US" sz="4400" b="0" i="0" dirty="0" smtClean="0"/>
          </a:br>
          <a:r>
            <a:rPr lang="en-US" sz="4400" b="0" i="0" dirty="0" smtClean="0"/>
            <a:t>2. Employee Roles</a:t>
          </a:r>
          <a:br>
            <a:rPr lang="en-US" sz="4400" b="0" i="0" dirty="0" smtClean="0"/>
          </a:br>
          <a:r>
            <a:rPr lang="en-US" sz="4400" b="0" i="0" dirty="0" smtClean="0"/>
            <a:t>3. Sales Performance </a:t>
          </a:r>
          <a:br>
            <a:rPr lang="en-US" sz="4400" b="0" i="0" dirty="0" smtClean="0"/>
          </a:br>
          <a:r>
            <a:rPr lang="en-US" sz="4400" b="0" i="0" dirty="0" smtClean="0"/>
            <a:t>4. Top Performers </a:t>
          </a:r>
          <a:endParaRPr lang="en-IN" sz="4800" dirty="0"/>
        </a:p>
      </dgm:t>
    </dgm:pt>
    <dgm:pt modelId="{0B430CDB-2284-4F85-90FB-945D2D588024}" type="parTrans" cxnId="{D41E9C87-90D3-437F-ADA4-5F6DE3AE8618}">
      <dgm:prSet/>
      <dgm:spPr/>
      <dgm:t>
        <a:bodyPr/>
        <a:lstStyle/>
        <a:p>
          <a:endParaRPr lang="en-US"/>
        </a:p>
      </dgm:t>
    </dgm:pt>
    <dgm:pt modelId="{AA5DD515-113C-4768-AE45-171E72A8E69B}" type="sibTrans" cxnId="{D41E9C87-90D3-437F-ADA4-5F6DE3AE8618}">
      <dgm:prSet/>
      <dgm:spPr/>
      <dgm:t>
        <a:bodyPr/>
        <a:lstStyle/>
        <a:p>
          <a:endParaRPr lang="en-US"/>
        </a:p>
      </dgm:t>
    </dgm:pt>
    <dgm:pt modelId="{6FF32723-592C-4FFC-AD7A-D90E77D86CA0}" type="pres">
      <dgm:prSet presAssocID="{B9DF332D-1EDB-40E6-9F9C-DBCFDCC2747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09E81-533A-492A-B620-4336C1BC6F4D}" type="pres">
      <dgm:prSet presAssocID="{D919A419-9D99-4610-99C5-8A2228BA4373}" presName="circle1" presStyleLbl="node1" presStyleIdx="0" presStyleCnt="1"/>
      <dgm:spPr/>
    </dgm:pt>
    <dgm:pt modelId="{443F3F53-EF60-4E9C-B131-39AC0ECA275A}" type="pres">
      <dgm:prSet presAssocID="{D919A419-9D99-4610-99C5-8A2228BA4373}" presName="space" presStyleCnt="0"/>
      <dgm:spPr/>
    </dgm:pt>
    <dgm:pt modelId="{3FAE9820-8B2B-4B12-95C3-3C42F2CCE4C8}" type="pres">
      <dgm:prSet presAssocID="{D919A419-9D99-4610-99C5-8A2228BA4373}" presName="rect1" presStyleLbl="alignAcc1" presStyleIdx="0" presStyleCnt="1"/>
      <dgm:spPr/>
      <dgm:t>
        <a:bodyPr/>
        <a:lstStyle/>
        <a:p>
          <a:endParaRPr lang="en-US"/>
        </a:p>
      </dgm:t>
    </dgm:pt>
    <dgm:pt modelId="{754BB547-F531-4073-AA9E-0B4D65B4FA81}" type="pres">
      <dgm:prSet presAssocID="{D919A419-9D99-4610-99C5-8A2228BA4373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E9C87-90D3-437F-ADA4-5F6DE3AE8618}" srcId="{B9DF332D-1EDB-40E6-9F9C-DBCFDCC27471}" destId="{D919A419-9D99-4610-99C5-8A2228BA4373}" srcOrd="0" destOrd="0" parTransId="{0B430CDB-2284-4F85-90FB-945D2D588024}" sibTransId="{AA5DD515-113C-4768-AE45-171E72A8E69B}"/>
    <dgm:cxn modelId="{745DA6E2-DD93-4F2F-8084-F9088EA27F89}" type="presOf" srcId="{B9DF332D-1EDB-40E6-9F9C-DBCFDCC27471}" destId="{6FF32723-592C-4FFC-AD7A-D90E77D86CA0}" srcOrd="0" destOrd="0" presId="urn:microsoft.com/office/officeart/2005/8/layout/target3"/>
    <dgm:cxn modelId="{3D173625-86AA-4C9E-AE02-43BDED760E24}" type="presOf" srcId="{D919A419-9D99-4610-99C5-8A2228BA4373}" destId="{754BB547-F531-4073-AA9E-0B4D65B4FA81}" srcOrd="1" destOrd="0" presId="urn:microsoft.com/office/officeart/2005/8/layout/target3"/>
    <dgm:cxn modelId="{7EA1782A-C67C-4CFA-9F7B-010318BEE05D}" type="presOf" srcId="{D919A419-9D99-4610-99C5-8A2228BA4373}" destId="{3FAE9820-8B2B-4B12-95C3-3C42F2CCE4C8}" srcOrd="0" destOrd="0" presId="urn:microsoft.com/office/officeart/2005/8/layout/target3"/>
    <dgm:cxn modelId="{9ABE77AA-AC0C-4C35-9629-ECC5498363A5}" type="presParOf" srcId="{6FF32723-592C-4FFC-AD7A-D90E77D86CA0}" destId="{62509E81-533A-492A-B620-4336C1BC6F4D}" srcOrd="0" destOrd="0" presId="urn:microsoft.com/office/officeart/2005/8/layout/target3"/>
    <dgm:cxn modelId="{152DC2C1-A0CD-4FDF-98D3-EF5763141F2E}" type="presParOf" srcId="{6FF32723-592C-4FFC-AD7A-D90E77D86CA0}" destId="{443F3F53-EF60-4E9C-B131-39AC0ECA275A}" srcOrd="1" destOrd="0" presId="urn:microsoft.com/office/officeart/2005/8/layout/target3"/>
    <dgm:cxn modelId="{20774AC6-948B-483C-B1EF-63C81E53DF39}" type="presParOf" srcId="{6FF32723-592C-4FFC-AD7A-D90E77D86CA0}" destId="{3FAE9820-8B2B-4B12-95C3-3C42F2CCE4C8}" srcOrd="2" destOrd="0" presId="urn:microsoft.com/office/officeart/2005/8/layout/target3"/>
    <dgm:cxn modelId="{0B0859D9-4FBF-42A6-9662-904D1C48C9AA}" type="presParOf" srcId="{6FF32723-592C-4FFC-AD7A-D90E77D86CA0}" destId="{754BB547-F531-4073-AA9E-0B4D65B4FA8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47386-4504-47FE-870E-E7E183561FCB}">
      <dsp:nvSpPr>
        <dsp:cNvPr id="0" name=""/>
        <dsp:cNvSpPr/>
      </dsp:nvSpPr>
      <dsp:spPr>
        <a:xfrm>
          <a:off x="2237218" y="-25630"/>
          <a:ext cx="3946900" cy="3946900"/>
        </a:xfrm>
        <a:prstGeom prst="circularArrow">
          <a:avLst>
            <a:gd name="adj1" fmla="val 5544"/>
            <a:gd name="adj2" fmla="val 330680"/>
            <a:gd name="adj3" fmla="val 14500813"/>
            <a:gd name="adj4" fmla="val 1695879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267EC-8679-4BCC-A2FB-509A597D179C}">
      <dsp:nvSpPr>
        <dsp:cNvPr id="0" name=""/>
        <dsp:cNvSpPr/>
      </dsp:nvSpPr>
      <dsp:spPr>
        <a:xfrm>
          <a:off x="3589759" y="751"/>
          <a:ext cx="1241818" cy="62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CUSTOMER DATA ANALYSIS</a:t>
          </a:r>
          <a:endParaRPr lang="en-IN" sz="900" kern="1200"/>
        </a:p>
      </dsp:txBody>
      <dsp:txXfrm>
        <a:off x="3620069" y="31061"/>
        <a:ext cx="1181198" cy="560289"/>
      </dsp:txXfrm>
    </dsp:sp>
    <dsp:sp modelId="{266BACA3-1654-406F-92E8-528BD62C275D}">
      <dsp:nvSpPr>
        <dsp:cNvPr id="0" name=""/>
        <dsp:cNvSpPr/>
      </dsp:nvSpPr>
      <dsp:spPr>
        <a:xfrm>
          <a:off x="4905670" y="634460"/>
          <a:ext cx="1241818" cy="62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EMPLOYEE DATA ANALYSIS </a:t>
          </a:r>
          <a:endParaRPr lang="en-IN" sz="900" kern="1200"/>
        </a:p>
      </dsp:txBody>
      <dsp:txXfrm>
        <a:off x="4935980" y="664770"/>
        <a:ext cx="1181198" cy="560289"/>
      </dsp:txXfrm>
    </dsp:sp>
    <dsp:sp modelId="{2990C321-F89E-4728-83A0-2EDA217304B5}">
      <dsp:nvSpPr>
        <dsp:cNvPr id="0" name=""/>
        <dsp:cNvSpPr/>
      </dsp:nvSpPr>
      <dsp:spPr>
        <a:xfrm>
          <a:off x="5230673" y="2058392"/>
          <a:ext cx="1241818" cy="62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OFFICE DATA ANALYSIS</a:t>
          </a:r>
          <a:endParaRPr lang="en-IN" sz="900" kern="1200"/>
        </a:p>
      </dsp:txBody>
      <dsp:txXfrm>
        <a:off x="5260983" y="2088702"/>
        <a:ext cx="1181198" cy="560289"/>
      </dsp:txXfrm>
    </dsp:sp>
    <dsp:sp modelId="{03950747-F4D5-497F-8FE1-72D2B8D01F46}">
      <dsp:nvSpPr>
        <dsp:cNvPr id="0" name=""/>
        <dsp:cNvSpPr/>
      </dsp:nvSpPr>
      <dsp:spPr>
        <a:xfrm>
          <a:off x="4320034" y="3200297"/>
          <a:ext cx="1241818" cy="62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MODEL CARS DATA Analysis</a:t>
          </a:r>
          <a:endParaRPr lang="en-IN" sz="900" kern="1200"/>
        </a:p>
      </dsp:txBody>
      <dsp:txXfrm>
        <a:off x="4350344" y="3230607"/>
        <a:ext cx="1181198" cy="560289"/>
      </dsp:txXfrm>
    </dsp:sp>
    <dsp:sp modelId="{5BD15A43-C669-4600-BB7A-30360AE9AC78}">
      <dsp:nvSpPr>
        <dsp:cNvPr id="0" name=""/>
        <dsp:cNvSpPr/>
      </dsp:nvSpPr>
      <dsp:spPr>
        <a:xfrm>
          <a:off x="2859483" y="3200297"/>
          <a:ext cx="1241818" cy="62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ORDER ANALYSIS </a:t>
          </a:r>
          <a:endParaRPr lang="en-IN" sz="900" kern="1200" dirty="0"/>
        </a:p>
      </dsp:txBody>
      <dsp:txXfrm>
        <a:off x="2889793" y="3230607"/>
        <a:ext cx="1181198" cy="560289"/>
      </dsp:txXfrm>
    </dsp:sp>
    <dsp:sp modelId="{E53074B5-2E12-4D0D-BA19-74E778721088}">
      <dsp:nvSpPr>
        <dsp:cNvPr id="0" name=""/>
        <dsp:cNvSpPr/>
      </dsp:nvSpPr>
      <dsp:spPr>
        <a:xfrm>
          <a:off x="1948845" y="2058392"/>
          <a:ext cx="1241818" cy="62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PRODUCT DATA ANALYSIS </a:t>
          </a:r>
          <a:endParaRPr lang="en-IN" sz="900" kern="1200" dirty="0"/>
        </a:p>
      </dsp:txBody>
      <dsp:txXfrm>
        <a:off x="1979155" y="2088702"/>
        <a:ext cx="1181198" cy="560289"/>
      </dsp:txXfrm>
    </dsp:sp>
    <dsp:sp modelId="{D69483ED-F8CA-4CF7-A434-475DD3891CC4}">
      <dsp:nvSpPr>
        <dsp:cNvPr id="0" name=""/>
        <dsp:cNvSpPr/>
      </dsp:nvSpPr>
      <dsp:spPr>
        <a:xfrm>
          <a:off x="2273848" y="634460"/>
          <a:ext cx="1241818" cy="62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SUMMARY &amp; CONCLUSION Activate WINDOWS</a:t>
          </a:r>
          <a:endParaRPr lang="en-IN" sz="900" kern="1200" dirty="0"/>
        </a:p>
      </dsp:txBody>
      <dsp:txXfrm>
        <a:off x="2304158" y="664770"/>
        <a:ext cx="1181198" cy="56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5CA29-7AED-4795-A20A-031509A2D77D}">
      <dsp:nvSpPr>
        <dsp:cNvPr id="0" name=""/>
        <dsp:cNvSpPr/>
      </dsp:nvSpPr>
      <dsp:spPr>
        <a:xfrm>
          <a:off x="0" y="0"/>
          <a:ext cx="5802086" cy="4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Customer Segmentation Top Spenders Customer concentration</a:t>
          </a:r>
          <a:endParaRPr lang="en-IN" sz="1300" kern="1200"/>
        </a:p>
      </dsp:txBody>
      <dsp:txXfrm>
        <a:off x="1207768" y="0"/>
        <a:ext cx="4594317" cy="473514"/>
      </dsp:txXfrm>
    </dsp:sp>
    <dsp:sp modelId="{18229278-C27C-4314-85DF-C28B45701B10}">
      <dsp:nvSpPr>
        <dsp:cNvPr id="0" name=""/>
        <dsp:cNvSpPr/>
      </dsp:nvSpPr>
      <dsp:spPr>
        <a:xfrm>
          <a:off x="47351" y="47351"/>
          <a:ext cx="1160417" cy="3788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AF91A-7460-4406-AEC3-9E837183FA0A}">
      <dsp:nvSpPr>
        <dsp:cNvPr id="0" name=""/>
        <dsp:cNvSpPr/>
      </dsp:nvSpPr>
      <dsp:spPr>
        <a:xfrm>
          <a:off x="0" y="520865"/>
          <a:ext cx="5802086" cy="4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Customer Engagement Inactive Customers</a:t>
          </a:r>
          <a:endParaRPr lang="en-IN" sz="1300" kern="1200"/>
        </a:p>
      </dsp:txBody>
      <dsp:txXfrm>
        <a:off x="1207768" y="520865"/>
        <a:ext cx="4594317" cy="473514"/>
      </dsp:txXfrm>
    </dsp:sp>
    <dsp:sp modelId="{021F74DE-DDF2-43A1-B121-217646B3CDB2}">
      <dsp:nvSpPr>
        <dsp:cNvPr id="0" name=""/>
        <dsp:cNvSpPr/>
      </dsp:nvSpPr>
      <dsp:spPr>
        <a:xfrm>
          <a:off x="47351" y="568217"/>
          <a:ext cx="1160417" cy="3788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B9474-CDCD-42CC-ADF4-5FE06FD213BA}">
      <dsp:nvSpPr>
        <dsp:cNvPr id="0" name=""/>
        <dsp:cNvSpPr/>
      </dsp:nvSpPr>
      <dsp:spPr>
        <a:xfrm>
          <a:off x="0" y="1041731"/>
          <a:ext cx="5802086" cy="4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Customer Relationships Payment History Credit Risks</a:t>
          </a:r>
          <a:endParaRPr lang="en-IN" sz="1300" kern="1200"/>
        </a:p>
      </dsp:txBody>
      <dsp:txXfrm>
        <a:off x="1207768" y="1041731"/>
        <a:ext cx="4594317" cy="473514"/>
      </dsp:txXfrm>
    </dsp:sp>
    <dsp:sp modelId="{948D6D1F-BA9A-4F8D-ABB2-01B553A2EEA7}">
      <dsp:nvSpPr>
        <dsp:cNvPr id="0" name=""/>
        <dsp:cNvSpPr/>
      </dsp:nvSpPr>
      <dsp:spPr>
        <a:xfrm>
          <a:off x="47351" y="1089083"/>
          <a:ext cx="1160417" cy="3788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FF57C-1309-4001-9CA5-752EF209918A}">
      <dsp:nvSpPr>
        <dsp:cNvPr id="0" name=""/>
        <dsp:cNvSpPr/>
      </dsp:nvSpPr>
      <dsp:spPr>
        <a:xfrm>
          <a:off x="0" y="1562597"/>
          <a:ext cx="5802086" cy="4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Product Preferences</a:t>
          </a:r>
          <a:endParaRPr lang="en-IN" sz="1300" kern="1200"/>
        </a:p>
      </dsp:txBody>
      <dsp:txXfrm>
        <a:off x="1207768" y="1562597"/>
        <a:ext cx="4594317" cy="473514"/>
      </dsp:txXfrm>
    </dsp:sp>
    <dsp:sp modelId="{2666117E-82D9-47C8-A94A-B89C026FF080}">
      <dsp:nvSpPr>
        <dsp:cNvPr id="0" name=""/>
        <dsp:cNvSpPr/>
      </dsp:nvSpPr>
      <dsp:spPr>
        <a:xfrm>
          <a:off x="47351" y="1609949"/>
          <a:ext cx="1160417" cy="3788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519F2-3E86-4F32-9F56-A370D337F89D}">
      <dsp:nvSpPr>
        <dsp:cNvPr id="0" name=""/>
        <dsp:cNvSpPr/>
      </dsp:nvSpPr>
      <dsp:spPr>
        <a:xfrm>
          <a:off x="1415143" y="0"/>
          <a:ext cx="2960914" cy="29609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8E9E4-EF7F-46A7-9CF4-2354070FD69A}">
      <dsp:nvSpPr>
        <dsp:cNvPr id="0" name=""/>
        <dsp:cNvSpPr/>
      </dsp:nvSpPr>
      <dsp:spPr>
        <a:xfrm>
          <a:off x="1696429" y="281286"/>
          <a:ext cx="1154756" cy="1154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Product Distribution by Line</a:t>
          </a:r>
          <a:endParaRPr lang="en-IN" sz="1200" kern="1200"/>
        </a:p>
      </dsp:txBody>
      <dsp:txXfrm>
        <a:off x="1752800" y="337657"/>
        <a:ext cx="1042014" cy="1042014"/>
      </dsp:txXfrm>
    </dsp:sp>
    <dsp:sp modelId="{4757A1F2-327D-45BB-A85D-34F9394ED9D2}">
      <dsp:nvSpPr>
        <dsp:cNvPr id="0" name=""/>
        <dsp:cNvSpPr/>
      </dsp:nvSpPr>
      <dsp:spPr>
        <a:xfrm>
          <a:off x="2940013" y="281286"/>
          <a:ext cx="1154756" cy="1154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Most Profitable Line</a:t>
          </a:r>
          <a:endParaRPr lang="en-IN" sz="1200" kern="1200"/>
        </a:p>
      </dsp:txBody>
      <dsp:txXfrm>
        <a:off x="2996384" y="337657"/>
        <a:ext cx="1042014" cy="1042014"/>
      </dsp:txXfrm>
    </dsp:sp>
    <dsp:sp modelId="{8151545B-09AD-45F0-8FB6-A3FFF8282172}">
      <dsp:nvSpPr>
        <dsp:cNvPr id="0" name=""/>
        <dsp:cNvSpPr/>
      </dsp:nvSpPr>
      <dsp:spPr>
        <a:xfrm>
          <a:off x="1696429" y="1524870"/>
          <a:ext cx="1154756" cy="1154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Inventory Management</a:t>
          </a:r>
          <a:endParaRPr lang="en-IN" sz="1200" kern="1200"/>
        </a:p>
      </dsp:txBody>
      <dsp:txXfrm>
        <a:off x="1752800" y="1581241"/>
        <a:ext cx="1042014" cy="1042014"/>
      </dsp:txXfrm>
    </dsp:sp>
    <dsp:sp modelId="{614632A5-B554-458C-9C0B-16B6FDB50447}">
      <dsp:nvSpPr>
        <dsp:cNvPr id="0" name=""/>
        <dsp:cNvSpPr/>
      </dsp:nvSpPr>
      <dsp:spPr>
        <a:xfrm>
          <a:off x="2940013" y="1524870"/>
          <a:ext cx="1154756" cy="1154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Most Expensive Products</a:t>
          </a:r>
          <a:endParaRPr lang="en-IN" sz="1200" kern="1200"/>
        </a:p>
      </dsp:txBody>
      <dsp:txXfrm>
        <a:off x="2996384" y="1581241"/>
        <a:ext cx="1042014" cy="1042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B4FCE-2CA4-42EE-8092-51C29BA1DF1F}">
      <dsp:nvSpPr>
        <dsp:cNvPr id="0" name=""/>
        <dsp:cNvSpPr/>
      </dsp:nvSpPr>
      <dsp:spPr>
        <a:xfrm>
          <a:off x="3149838" y="0"/>
          <a:ext cx="1480457" cy="148045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Sales by Product Line</a:t>
          </a:r>
          <a:endParaRPr lang="en-IN" sz="1200" kern="1200" dirty="0"/>
        </a:p>
      </dsp:txBody>
      <dsp:txXfrm>
        <a:off x="3519952" y="740229"/>
        <a:ext cx="740229" cy="740228"/>
      </dsp:txXfrm>
    </dsp:sp>
    <dsp:sp modelId="{108D737D-9E59-485D-BBCD-22A70C274704}">
      <dsp:nvSpPr>
        <dsp:cNvPr id="0" name=""/>
        <dsp:cNvSpPr/>
      </dsp:nvSpPr>
      <dsp:spPr>
        <a:xfrm>
          <a:off x="2409609" y="1480457"/>
          <a:ext cx="1480457" cy="148045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Top Selling Products </a:t>
          </a:r>
          <a:endParaRPr lang="en-IN" sz="1200" kern="1200" dirty="0"/>
        </a:p>
      </dsp:txBody>
      <dsp:txXfrm>
        <a:off x="2779723" y="2220686"/>
        <a:ext cx="740229" cy="740228"/>
      </dsp:txXfrm>
    </dsp:sp>
    <dsp:sp modelId="{83C480FF-76C8-4BF4-A534-B1EC5FDAA9C0}">
      <dsp:nvSpPr>
        <dsp:cNvPr id="0" name=""/>
        <dsp:cNvSpPr/>
      </dsp:nvSpPr>
      <dsp:spPr>
        <a:xfrm rot="10800000">
          <a:off x="3149838" y="1480457"/>
          <a:ext cx="1480457" cy="148045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Product Performance</a:t>
          </a:r>
          <a:endParaRPr lang="en-IN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519952" y="1480457"/>
        <a:ext cx="740229" cy="740228"/>
      </dsp:txXfrm>
    </dsp:sp>
    <dsp:sp modelId="{FB44062F-366D-433E-8B1F-0F7CDA2ACB8A}">
      <dsp:nvSpPr>
        <dsp:cNvPr id="0" name=""/>
        <dsp:cNvSpPr/>
      </dsp:nvSpPr>
      <dsp:spPr>
        <a:xfrm>
          <a:off x="3890066" y="1480457"/>
          <a:ext cx="1480457" cy="148045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 Popular Products </a:t>
          </a:r>
          <a:endParaRPr lang="en-IN" sz="1200" kern="1200" dirty="0"/>
        </a:p>
      </dsp:txBody>
      <dsp:txXfrm>
        <a:off x="4260180" y="2220686"/>
        <a:ext cx="740229" cy="740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41553-227E-4DD5-B0CB-1B71E4C35326}">
      <dsp:nvSpPr>
        <dsp:cNvPr id="0" name=""/>
        <dsp:cNvSpPr/>
      </dsp:nvSpPr>
      <dsp:spPr>
        <a:xfrm rot="5400000">
          <a:off x="402787" y="456947"/>
          <a:ext cx="1592890" cy="999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i="0" kern="1200" smtClean="0"/>
            <a:t>Employee Distribution</a:t>
          </a:r>
          <a:endParaRPr lang="en-IN" sz="1500" kern="1200"/>
        </a:p>
      </dsp:txBody>
      <dsp:txXfrm rot="-5400000">
        <a:off x="699502" y="659962"/>
        <a:ext cx="999460" cy="593430"/>
      </dsp:txXfrm>
    </dsp:sp>
    <dsp:sp modelId="{559BDC64-A609-4173-9641-AC809D91B0CE}">
      <dsp:nvSpPr>
        <dsp:cNvPr id="0" name=""/>
        <dsp:cNvSpPr/>
      </dsp:nvSpPr>
      <dsp:spPr>
        <a:xfrm rot="16200000" flipV="1">
          <a:off x="480850" y="2320496"/>
          <a:ext cx="1093159" cy="64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32B28-8DEA-4284-849B-54F70021F23F}">
      <dsp:nvSpPr>
        <dsp:cNvPr id="0" name=""/>
        <dsp:cNvSpPr/>
      </dsp:nvSpPr>
      <dsp:spPr>
        <a:xfrm rot="5400000">
          <a:off x="429962" y="1798851"/>
          <a:ext cx="1592890" cy="999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i="0" kern="1200" dirty="0" smtClean="0"/>
            <a:t>Office Locations</a:t>
          </a:r>
          <a:endParaRPr lang="en-IN" sz="1500" kern="1200" dirty="0"/>
        </a:p>
      </dsp:txBody>
      <dsp:txXfrm rot="-5400000">
        <a:off x="726677" y="2001866"/>
        <a:ext cx="999460" cy="593430"/>
      </dsp:txXfrm>
    </dsp:sp>
    <dsp:sp modelId="{7072924C-7DBE-411A-9A2E-03F8244D5C5C}">
      <dsp:nvSpPr>
        <dsp:cNvPr id="0" name=""/>
        <dsp:cNvSpPr/>
      </dsp:nvSpPr>
      <dsp:spPr>
        <a:xfrm rot="5400000">
          <a:off x="1043297" y="1794142"/>
          <a:ext cx="75657" cy="75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 rot="-5400000">
        <a:off x="1043556" y="1797551"/>
        <a:ext cx="71471" cy="68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B97F-DE4D-4982-9A59-3AF26F704B95}">
      <dsp:nvSpPr>
        <dsp:cNvPr id="0" name=""/>
        <dsp:cNvSpPr/>
      </dsp:nvSpPr>
      <dsp:spPr>
        <a:xfrm>
          <a:off x="0" y="463407"/>
          <a:ext cx="8941981" cy="61787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9D520-1EED-4AAD-B4DD-7406DA0ACE5F}">
      <dsp:nvSpPr>
        <dsp:cNvPr id="0" name=""/>
        <dsp:cNvSpPr/>
      </dsp:nvSpPr>
      <dsp:spPr>
        <a:xfrm>
          <a:off x="3536" y="0"/>
          <a:ext cx="1546290" cy="61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Employee Count by Office </a:t>
          </a:r>
          <a:endParaRPr lang="en-IN" sz="1500" kern="1200"/>
        </a:p>
      </dsp:txBody>
      <dsp:txXfrm>
        <a:off x="3536" y="0"/>
        <a:ext cx="1546290" cy="617876"/>
      </dsp:txXfrm>
    </dsp:sp>
    <dsp:sp modelId="{DB4E7749-FEAF-48E8-8806-9C9A2959B0B6}">
      <dsp:nvSpPr>
        <dsp:cNvPr id="0" name=""/>
        <dsp:cNvSpPr/>
      </dsp:nvSpPr>
      <dsp:spPr>
        <a:xfrm>
          <a:off x="699447" y="695110"/>
          <a:ext cx="154469" cy="154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17554-CF1A-4980-B61C-72DE5F717795}">
      <dsp:nvSpPr>
        <dsp:cNvPr id="0" name=""/>
        <dsp:cNvSpPr/>
      </dsp:nvSpPr>
      <dsp:spPr>
        <a:xfrm>
          <a:off x="1627141" y="926814"/>
          <a:ext cx="1546290" cy="61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Understaffed Offices </a:t>
          </a:r>
          <a:endParaRPr lang="en-IN" sz="1500" kern="1200"/>
        </a:p>
      </dsp:txBody>
      <dsp:txXfrm>
        <a:off x="1627141" y="926814"/>
        <a:ext cx="1546290" cy="617876"/>
      </dsp:txXfrm>
    </dsp:sp>
    <dsp:sp modelId="{F1B49173-A7B5-4131-ADFD-F2DB3219A4AC}">
      <dsp:nvSpPr>
        <dsp:cNvPr id="0" name=""/>
        <dsp:cNvSpPr/>
      </dsp:nvSpPr>
      <dsp:spPr>
        <a:xfrm>
          <a:off x="2323052" y="695110"/>
          <a:ext cx="154469" cy="154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78D4A-69AA-4D00-A5EB-988AFF26F8DE}">
      <dsp:nvSpPr>
        <dsp:cNvPr id="0" name=""/>
        <dsp:cNvSpPr/>
      </dsp:nvSpPr>
      <dsp:spPr>
        <a:xfrm>
          <a:off x="3250746" y="0"/>
          <a:ext cx="1546290" cy="61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Offices with No Employees </a:t>
          </a:r>
          <a:endParaRPr lang="en-IN" sz="1500" kern="1200"/>
        </a:p>
      </dsp:txBody>
      <dsp:txXfrm>
        <a:off x="3250746" y="0"/>
        <a:ext cx="1546290" cy="617876"/>
      </dsp:txXfrm>
    </dsp:sp>
    <dsp:sp modelId="{E815E3E1-7754-447E-B050-764A0019DDD1}">
      <dsp:nvSpPr>
        <dsp:cNvPr id="0" name=""/>
        <dsp:cNvSpPr/>
      </dsp:nvSpPr>
      <dsp:spPr>
        <a:xfrm>
          <a:off x="3946656" y="695110"/>
          <a:ext cx="154469" cy="154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00D49-AB5F-4BC9-B9B1-A613F0C9E560}">
      <dsp:nvSpPr>
        <dsp:cNvPr id="0" name=""/>
        <dsp:cNvSpPr/>
      </dsp:nvSpPr>
      <dsp:spPr>
        <a:xfrm>
          <a:off x="4874351" y="926814"/>
          <a:ext cx="1546290" cy="61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Largest Office </a:t>
          </a:r>
          <a:endParaRPr lang="en-IN" sz="1500" kern="1200"/>
        </a:p>
      </dsp:txBody>
      <dsp:txXfrm>
        <a:off x="4874351" y="926814"/>
        <a:ext cx="1546290" cy="617876"/>
      </dsp:txXfrm>
    </dsp:sp>
    <dsp:sp modelId="{0BE1FA8A-6619-45EB-824C-051121CE0520}">
      <dsp:nvSpPr>
        <dsp:cNvPr id="0" name=""/>
        <dsp:cNvSpPr/>
      </dsp:nvSpPr>
      <dsp:spPr>
        <a:xfrm>
          <a:off x="5570261" y="695110"/>
          <a:ext cx="154469" cy="154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038EB-63A5-4696-9B12-3088766CC5FD}">
      <dsp:nvSpPr>
        <dsp:cNvPr id="0" name=""/>
        <dsp:cNvSpPr/>
      </dsp:nvSpPr>
      <dsp:spPr>
        <a:xfrm>
          <a:off x="6497955" y="0"/>
          <a:ext cx="1546290" cy="61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Most Profitable Office</a:t>
          </a:r>
          <a:endParaRPr lang="en-IN" sz="1500" kern="1200"/>
        </a:p>
      </dsp:txBody>
      <dsp:txXfrm>
        <a:off x="6497955" y="0"/>
        <a:ext cx="1546290" cy="617876"/>
      </dsp:txXfrm>
    </dsp:sp>
    <dsp:sp modelId="{76B2F73C-EDA9-4421-A096-B367D70C8978}">
      <dsp:nvSpPr>
        <dsp:cNvPr id="0" name=""/>
        <dsp:cNvSpPr/>
      </dsp:nvSpPr>
      <dsp:spPr>
        <a:xfrm>
          <a:off x="7193866" y="695110"/>
          <a:ext cx="154469" cy="154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17ACE-099B-4572-95CC-31077D0DAD73}">
      <dsp:nvSpPr>
        <dsp:cNvPr id="0" name=""/>
        <dsp:cNvSpPr/>
      </dsp:nvSpPr>
      <dsp:spPr>
        <a:xfrm>
          <a:off x="796635" y="0"/>
          <a:ext cx="5052060" cy="15204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10CC-BC0A-422A-B086-3A25F2A5A553}">
      <dsp:nvSpPr>
        <dsp:cNvPr id="0" name=""/>
        <dsp:cNvSpPr/>
      </dsp:nvSpPr>
      <dsp:spPr>
        <a:xfrm>
          <a:off x="72" y="456136"/>
          <a:ext cx="2899246" cy="6081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Offices by Territory </a:t>
          </a:r>
          <a:endParaRPr lang="en-IN" sz="2500" kern="1200"/>
        </a:p>
      </dsp:txBody>
      <dsp:txXfrm>
        <a:off x="29761" y="485825"/>
        <a:ext cx="2839868" cy="548804"/>
      </dsp:txXfrm>
    </dsp:sp>
    <dsp:sp modelId="{79AD7F0F-E296-4A43-B575-B606761B91F9}">
      <dsp:nvSpPr>
        <dsp:cNvPr id="0" name=""/>
        <dsp:cNvSpPr/>
      </dsp:nvSpPr>
      <dsp:spPr>
        <a:xfrm>
          <a:off x="3044281" y="456136"/>
          <a:ext cx="2899246" cy="6081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Offices by Country</a:t>
          </a:r>
          <a:endParaRPr lang="en-IN" sz="2500" kern="1200"/>
        </a:p>
      </dsp:txBody>
      <dsp:txXfrm>
        <a:off x="3073970" y="485825"/>
        <a:ext cx="2839868" cy="548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09E81-533A-492A-B620-4336C1BC6F4D}">
      <dsp:nvSpPr>
        <dsp:cNvPr id="0" name=""/>
        <dsp:cNvSpPr/>
      </dsp:nvSpPr>
      <dsp:spPr>
        <a:xfrm>
          <a:off x="0" y="0"/>
          <a:ext cx="4632474" cy="46324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9820-8B2B-4B12-95C3-3C42F2CCE4C8}">
      <dsp:nvSpPr>
        <dsp:cNvPr id="0" name=""/>
        <dsp:cNvSpPr/>
      </dsp:nvSpPr>
      <dsp:spPr>
        <a:xfrm>
          <a:off x="2316237" y="0"/>
          <a:ext cx="6444990" cy="4632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i="0" kern="1200" dirty="0" smtClean="0">
              <a:solidFill>
                <a:srgbClr val="0070C0"/>
              </a:solidFill>
            </a:rPr>
            <a:t>OUTCOMES</a:t>
          </a:r>
          <a:r>
            <a:rPr lang="en-US" sz="4800" b="0" i="0" kern="1200" dirty="0" smtClean="0"/>
            <a:t> </a:t>
          </a:r>
          <a:br>
            <a:rPr lang="en-US" sz="4800" b="0" i="0" kern="1200" dirty="0" smtClean="0"/>
          </a:br>
          <a:r>
            <a:rPr lang="en-US" sz="4400" b="0" i="0" kern="1200" dirty="0" smtClean="0"/>
            <a:t>1. Employee Count and Details</a:t>
          </a:r>
          <a:br>
            <a:rPr lang="en-US" sz="4400" b="0" i="0" kern="1200" dirty="0" smtClean="0"/>
          </a:br>
          <a:r>
            <a:rPr lang="en-US" sz="4400" b="0" i="0" kern="1200" dirty="0" smtClean="0"/>
            <a:t>2. Employee Roles</a:t>
          </a:r>
          <a:br>
            <a:rPr lang="en-US" sz="4400" b="0" i="0" kern="1200" dirty="0" smtClean="0"/>
          </a:br>
          <a:r>
            <a:rPr lang="en-US" sz="4400" b="0" i="0" kern="1200" dirty="0" smtClean="0"/>
            <a:t>3. Sales Performance </a:t>
          </a:r>
          <a:br>
            <a:rPr lang="en-US" sz="4400" b="0" i="0" kern="1200" dirty="0" smtClean="0"/>
          </a:br>
          <a:r>
            <a:rPr lang="en-US" sz="4400" b="0" i="0" kern="1200" dirty="0" smtClean="0"/>
            <a:t>4. Top Performers </a:t>
          </a:r>
          <a:endParaRPr lang="en-IN" sz="4800" kern="1200" dirty="0"/>
        </a:p>
      </dsp:txBody>
      <dsp:txXfrm>
        <a:off x="2316237" y="0"/>
        <a:ext cx="6444990" cy="4632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25c7375810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25c7375810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0" name="Google Shape;11180;g25d8aaf3782_3_9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1" name="Google Shape;11181;g25d8aaf3782_3_9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" name="Google Shape;11520;g25d8aaf3782_3_9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1" name="Google Shape;11521;g25d8aaf3782_3_9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8" name="Google Shape;11708;g25d8aaf3782_3_9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9" name="Google Shape;11709;g25d8aaf3782_3_9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8818850" y="4058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5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10800000" flipH="1">
              <a:off x="-522276" y="-13020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3" r:id="rId13"/>
    <p:sldLayoutId id="2147483677" r:id="rId14"/>
    <p:sldLayoutId id="214748367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enhance customers, products &amp; sales strategies.</a:t>
            </a:r>
            <a:endParaRPr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DATA </a:t>
            </a:r>
            <a:r>
              <a:rPr lang="en" dirty="0" smtClean="0"/>
              <a:t>DRIVEN ANALYTICS</a:t>
            </a:r>
            <a:endParaRPr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Distribution</a:t>
            </a:r>
          </a:p>
        </p:txBody>
      </p:sp>
      <p:sp>
        <p:nvSpPr>
          <p:cNvPr id="46" name="Title 7"/>
          <p:cNvSpPr txBox="1">
            <a:spLocks/>
          </p:cNvSpPr>
          <p:nvPr/>
        </p:nvSpPr>
        <p:spPr>
          <a:xfrm>
            <a:off x="720000" y="28515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/>
              <a:t>Office Locations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29770813"/>
              </p:ext>
            </p:extLst>
          </p:nvPr>
        </p:nvGraphicFramePr>
        <p:xfrm>
          <a:off x="202019" y="1191177"/>
          <a:ext cx="8941981" cy="1544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56692290"/>
              </p:ext>
            </p:extLst>
          </p:nvPr>
        </p:nvGraphicFramePr>
        <p:xfrm>
          <a:off x="1637414" y="3232297"/>
          <a:ext cx="5943600" cy="152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chemeClr val="accent1"/>
                </a:solidFill>
              </a:rPr>
              <a:t>Order 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07" y="1116419"/>
            <a:ext cx="8158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Number of orders placed in each </a:t>
            </a:r>
            <a:r>
              <a:rPr lang="en-US" b="1" dirty="0" smtClean="0">
                <a:solidFill>
                  <a:schemeClr val="accent1"/>
                </a:solidFill>
              </a:rPr>
              <a:t>month</a:t>
            </a:r>
          </a:p>
          <a:p>
            <a:r>
              <a:rPr lang="en-US" dirty="0" smtClean="0"/>
              <a:t>select </a:t>
            </a:r>
            <a:r>
              <a:rPr lang="en-US" dirty="0" err="1"/>
              <a:t>monthname</a:t>
            </a:r>
            <a:r>
              <a:rPr lang="en-US" dirty="0"/>
              <a:t>(</a:t>
            </a:r>
            <a:r>
              <a:rPr lang="en-US" dirty="0" err="1"/>
              <a:t>orderdate</a:t>
            </a:r>
            <a:r>
              <a:rPr lang="en-US" dirty="0"/>
              <a:t>) as Month, count(</a:t>
            </a:r>
            <a:r>
              <a:rPr lang="en-US" dirty="0" err="1"/>
              <a:t>ordernumber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/>
              <a:t>no_of_orders</a:t>
            </a:r>
            <a:r>
              <a:rPr lang="en-US" dirty="0"/>
              <a:t> from orders group </a:t>
            </a:r>
            <a:r>
              <a:rPr lang="en-US" dirty="0" err="1"/>
              <a:t>by_month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Maximun</a:t>
            </a:r>
            <a:r>
              <a:rPr lang="en-US" dirty="0" smtClean="0"/>
              <a:t> </a:t>
            </a:r>
            <a:r>
              <a:rPr lang="en-US" dirty="0"/>
              <a:t>number of orders are placed in month of November and minimum orders are placed in August.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highest-value </a:t>
            </a:r>
            <a:r>
              <a:rPr lang="en-US" b="1" dirty="0">
                <a:solidFill>
                  <a:schemeClr val="accent1"/>
                </a:solidFill>
              </a:rPr>
              <a:t>order based on total </a:t>
            </a:r>
            <a:r>
              <a:rPr lang="en-US" b="1" dirty="0" smtClean="0">
                <a:solidFill>
                  <a:schemeClr val="accent1"/>
                </a:solidFill>
              </a:rPr>
              <a:t>sales</a:t>
            </a:r>
          </a:p>
          <a:p>
            <a:r>
              <a:rPr lang="en-US" dirty="0" smtClean="0"/>
              <a:t>select </a:t>
            </a:r>
            <a:r>
              <a:rPr lang="en-US" dirty="0" err="1"/>
              <a:t>orders.orderNumber</a:t>
            </a:r>
            <a:r>
              <a:rPr lang="en-US" dirty="0"/>
              <a:t>, sum(</a:t>
            </a:r>
            <a:r>
              <a:rPr lang="en-US" dirty="0" err="1"/>
              <a:t>quantityordered</a:t>
            </a:r>
            <a:r>
              <a:rPr lang="en-US" dirty="0"/>
              <a:t> </a:t>
            </a:r>
            <a:r>
              <a:rPr lang="en-US" dirty="0" err="1"/>
              <a:t>priceeach</a:t>
            </a:r>
            <a:r>
              <a:rPr lang="en-US" dirty="0"/>
              <a:t>) as total sales from orders join </a:t>
            </a:r>
            <a:r>
              <a:rPr lang="en-US" dirty="0" err="1"/>
              <a:t>orderdetails</a:t>
            </a:r>
            <a:r>
              <a:rPr lang="en-US" dirty="0"/>
              <a:t> on </a:t>
            </a:r>
            <a:r>
              <a:rPr lang="en-US" dirty="0" err="1"/>
              <a:t>orders.ordernumber</a:t>
            </a:r>
            <a:r>
              <a:rPr lang="en-US" dirty="0"/>
              <a:t> = </a:t>
            </a:r>
            <a:r>
              <a:rPr lang="en-US" dirty="0" err="1"/>
              <a:t>orderdetails.orderNumber</a:t>
            </a:r>
            <a:r>
              <a:rPr lang="en-US" dirty="0"/>
              <a:t> group by </a:t>
            </a:r>
            <a:r>
              <a:rPr lang="en-US" dirty="0" err="1"/>
              <a:t>orders.ordernumber</a:t>
            </a:r>
            <a:r>
              <a:rPr lang="en-US" dirty="0"/>
              <a:t> order by </a:t>
            </a:r>
            <a:r>
              <a:rPr lang="en-US" dirty="0" err="1"/>
              <a:t>total_sales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 limit 5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Most </a:t>
            </a:r>
            <a:r>
              <a:rPr lang="en-US" b="1" dirty="0">
                <a:solidFill>
                  <a:schemeClr val="accent1"/>
                </a:solidFill>
              </a:rPr>
              <a:t>frequently ordered products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SELECT </a:t>
            </a:r>
            <a:r>
              <a:rPr lang="en-US" dirty="0" err="1"/>
              <a:t>p.productCode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, COUNT(*) AS </a:t>
            </a:r>
            <a:r>
              <a:rPr lang="en-US" dirty="0" err="1"/>
              <a:t>total_ordersFROM</a:t>
            </a:r>
            <a:r>
              <a:rPr lang="en-US" dirty="0"/>
              <a:t> </a:t>
            </a:r>
            <a:r>
              <a:rPr lang="en-US" dirty="0" err="1"/>
              <a:t>orderdetails</a:t>
            </a:r>
            <a:r>
              <a:rPr lang="en-US" dirty="0"/>
              <a:t> od INNER JOIN orders o ON </a:t>
            </a:r>
            <a:r>
              <a:rPr lang="en-US" dirty="0" err="1"/>
              <a:t>od.orderNumber</a:t>
            </a:r>
            <a:r>
              <a:rPr lang="en-US" dirty="0"/>
              <a:t> = </a:t>
            </a:r>
            <a:r>
              <a:rPr lang="en-US" dirty="0" err="1"/>
              <a:t>o.orderNumberINNER</a:t>
            </a:r>
            <a:r>
              <a:rPr lang="en-US" dirty="0"/>
              <a:t> JOIN products p ON </a:t>
            </a:r>
            <a:r>
              <a:rPr lang="en-US" dirty="0" err="1"/>
              <a:t>od.productCode</a:t>
            </a:r>
            <a:r>
              <a:rPr lang="en-US" dirty="0"/>
              <a:t> = </a:t>
            </a:r>
            <a:r>
              <a:rPr lang="en-US" dirty="0" err="1"/>
              <a:t>p.productCode</a:t>
            </a:r>
            <a:r>
              <a:rPr lang="en-US" dirty="0"/>
              <a:t> GROUP BY </a:t>
            </a:r>
            <a:r>
              <a:rPr lang="en-US" dirty="0" err="1"/>
              <a:t>p.productCode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 ORDER BY </a:t>
            </a:r>
            <a:r>
              <a:rPr lang="en-US" dirty="0" err="1"/>
              <a:t>total_orders</a:t>
            </a:r>
            <a:r>
              <a:rPr lang="en-US" dirty="0"/>
              <a:t> DESC limit 20; </a:t>
            </a:r>
            <a:endParaRPr lang="en-US" dirty="0" smtClean="0"/>
          </a:p>
          <a:p>
            <a:r>
              <a:rPr lang="en-US" dirty="0" smtClean="0"/>
              <a:t>1992 </a:t>
            </a:r>
            <a:r>
              <a:rPr lang="en-US" dirty="0"/>
              <a:t>Ferrari 360 Spider red' is </a:t>
            </a:r>
            <a:r>
              <a:rPr lang="en-US" dirty="0" smtClean="0"/>
              <a:t>Most </a:t>
            </a:r>
            <a:r>
              <a:rPr lang="en-US" dirty="0"/>
              <a:t>Frequently Orders Product followed by other products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solidFill>
                  <a:schemeClr val="accent1"/>
                </a:solidFill>
              </a:rPr>
              <a:t>Employee Data Analysis.</a:t>
            </a:r>
            <a:endParaRPr sz="2600" b="1" dirty="0">
              <a:solidFill>
                <a:schemeClr val="accent1"/>
              </a:solidFill>
              <a:sym typeface="Poppins Black"/>
            </a:endParaRPr>
          </a:p>
        </p:txBody>
      </p:sp>
      <p:sp>
        <p:nvSpPr>
          <p:cNvPr id="1652" name="Google Shape;1652;p67"/>
          <p:cNvSpPr txBox="1"/>
          <p:nvPr/>
        </p:nvSpPr>
        <p:spPr>
          <a:xfrm>
            <a:off x="233917" y="829339"/>
            <a:ext cx="8676166" cy="41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accent1"/>
                </a:solidFill>
              </a:rPr>
              <a:t>Total Number of </a:t>
            </a:r>
            <a:r>
              <a:rPr lang="en-US" b="1" dirty="0" smtClean="0">
                <a:solidFill>
                  <a:schemeClr val="accent1"/>
                </a:solidFill>
              </a:rPr>
              <a:t>Employees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select count(</a:t>
            </a:r>
            <a:r>
              <a:rPr lang="en-US" dirty="0" err="1"/>
              <a:t>employeenumber</a:t>
            </a:r>
            <a:r>
              <a:rPr lang="en-US" dirty="0"/>
              <a:t>) as </a:t>
            </a:r>
            <a:r>
              <a:rPr lang="en-US" dirty="0" err="1"/>
              <a:t>Total_no_of_Employees</a:t>
            </a:r>
            <a:r>
              <a:rPr lang="en-US" dirty="0"/>
              <a:t> from employees; There are total 23 Employees in Employees data</a:t>
            </a:r>
            <a:r>
              <a:rPr lang="en-US" dirty="0" smtClean="0"/>
              <a:t>.</a:t>
            </a:r>
          </a:p>
          <a:p>
            <a:pPr lvl="0"/>
            <a:endParaRPr lang="en-US" b="1" dirty="0">
              <a:solidFill>
                <a:schemeClr val="accent1"/>
              </a:solidFill>
            </a:endParaRPr>
          </a:p>
          <a:p>
            <a:pPr lvl="0"/>
            <a:r>
              <a:rPr lang="en-US" b="1" dirty="0" smtClean="0">
                <a:solidFill>
                  <a:schemeClr val="accent1"/>
                </a:solidFill>
              </a:rPr>
              <a:t>Total </a:t>
            </a:r>
            <a:r>
              <a:rPr lang="en-US" b="1" dirty="0">
                <a:solidFill>
                  <a:schemeClr val="accent1"/>
                </a:solidFill>
              </a:rPr>
              <a:t>Sales generated by each sales representative 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0"/>
            <a:r>
              <a:rPr lang="en-US" dirty="0" smtClean="0"/>
              <a:t>SELECT </a:t>
            </a:r>
            <a:r>
              <a:rPr lang="en-US" dirty="0"/>
              <a:t>e </a:t>
            </a:r>
            <a:r>
              <a:rPr lang="en-US" dirty="0" err="1"/>
              <a:t>employeeNumber</a:t>
            </a:r>
            <a:r>
              <a:rPr lang="en-US" dirty="0"/>
              <a:t>, CONCAT(</a:t>
            </a:r>
            <a:r>
              <a:rPr lang="en-US" dirty="0" err="1"/>
              <a:t>e.firstName</a:t>
            </a:r>
            <a:r>
              <a:rPr lang="en-US" dirty="0"/>
              <a:t>,, </a:t>
            </a:r>
            <a:r>
              <a:rPr lang="en-US" dirty="0" err="1"/>
              <a:t>e.lastName</a:t>
            </a:r>
            <a:r>
              <a:rPr lang="en-US" dirty="0"/>
              <a:t>) AS </a:t>
            </a:r>
            <a:r>
              <a:rPr lang="en-US" dirty="0" err="1"/>
              <a:t>sales_representative</a:t>
            </a:r>
            <a:r>
              <a:rPr lang="en-US" dirty="0"/>
              <a:t>, SUM(</a:t>
            </a:r>
            <a:r>
              <a:rPr lang="en-US" dirty="0" err="1"/>
              <a:t>od.quantityOrdered</a:t>
            </a:r>
            <a:r>
              <a:rPr lang="en-US" dirty="0"/>
              <a:t> </a:t>
            </a:r>
            <a:r>
              <a:rPr lang="en-US" dirty="0" err="1"/>
              <a:t>od.priceEach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r>
              <a:rPr lang="en-US" dirty="0"/>
              <a:t> FROM employees e </a:t>
            </a:r>
            <a:endParaRPr lang="en-US" dirty="0" smtClean="0"/>
          </a:p>
          <a:p>
            <a:pPr lvl="0"/>
            <a:r>
              <a:rPr lang="en-US" dirty="0" smtClean="0"/>
              <a:t>JOIN </a:t>
            </a:r>
            <a:r>
              <a:rPr lang="en-US" dirty="0"/>
              <a:t>customers c ON </a:t>
            </a:r>
            <a:r>
              <a:rPr lang="en-US" dirty="0" err="1"/>
              <a:t>e.employeeNumber</a:t>
            </a:r>
            <a:r>
              <a:rPr lang="en-US" dirty="0"/>
              <a:t> = </a:t>
            </a:r>
            <a:r>
              <a:rPr lang="en-US" dirty="0" err="1"/>
              <a:t>c.salesRepEmployee</a:t>
            </a:r>
            <a:r>
              <a:rPr lang="en-US" dirty="0"/>
              <a:t> Number JOIN orders o ON </a:t>
            </a:r>
            <a:r>
              <a:rPr lang="en-US" dirty="0" err="1"/>
              <a:t>c.customerNumber</a:t>
            </a:r>
            <a:r>
              <a:rPr lang="en-US" dirty="0"/>
              <a:t> = </a:t>
            </a:r>
            <a:r>
              <a:rPr lang="en-US" dirty="0" err="1"/>
              <a:t>o.customerNumberJOIN</a:t>
            </a:r>
            <a:r>
              <a:rPr lang="en-US" dirty="0"/>
              <a:t> </a:t>
            </a:r>
            <a:r>
              <a:rPr lang="en-US" dirty="0" err="1"/>
              <a:t>orderdetails</a:t>
            </a:r>
            <a:r>
              <a:rPr lang="en-US" dirty="0"/>
              <a:t> od ON </a:t>
            </a:r>
            <a:r>
              <a:rPr lang="en-US" dirty="0" err="1"/>
              <a:t>o.orderNumber</a:t>
            </a:r>
            <a:r>
              <a:rPr lang="en-US" dirty="0"/>
              <a:t> = </a:t>
            </a:r>
            <a:r>
              <a:rPr lang="en-US" dirty="0" err="1"/>
              <a:t>od.orderNumber</a:t>
            </a:r>
            <a:r>
              <a:rPr lang="en-US" dirty="0"/>
              <a:t> where </a:t>
            </a:r>
            <a:r>
              <a:rPr lang="en-US" dirty="0" err="1"/>
              <a:t>jobtitle</a:t>
            </a:r>
            <a:r>
              <a:rPr lang="en-US" dirty="0"/>
              <a:t> = 'sales Rep' GROUP BY </a:t>
            </a:r>
            <a:r>
              <a:rPr lang="en-US" dirty="0" err="1"/>
              <a:t>e.employeeNumber</a:t>
            </a:r>
            <a:r>
              <a:rPr lang="en-US" dirty="0"/>
              <a:t>, </a:t>
            </a:r>
            <a:r>
              <a:rPr lang="en-US" dirty="0" err="1"/>
              <a:t>sales_representativeORDER</a:t>
            </a:r>
            <a:r>
              <a:rPr lang="en-US" dirty="0"/>
              <a:t> BY </a:t>
            </a:r>
            <a:r>
              <a:rPr lang="en-US" dirty="0" err="1"/>
              <a:t>total_sales</a:t>
            </a:r>
            <a:r>
              <a:rPr lang="en-US" dirty="0"/>
              <a:t> DESC; </a:t>
            </a:r>
            <a:endParaRPr lang="en-US" dirty="0" smtClean="0"/>
          </a:p>
          <a:p>
            <a:pPr lvl="0"/>
            <a:r>
              <a:rPr lang="en-US" dirty="0" smtClean="0"/>
              <a:t>This </a:t>
            </a:r>
            <a:r>
              <a:rPr lang="en-US" dirty="0"/>
              <a:t>query returns total Sales generated by each sales representative, </a:t>
            </a:r>
            <a:r>
              <a:rPr lang="en-US" dirty="0" smtClean="0"/>
              <a:t>Gerard </a:t>
            </a:r>
            <a:r>
              <a:rPr lang="en-US" dirty="0"/>
              <a:t>Hernandez is a sales representative topped the total sales with $1258577.81, followed by all employees. 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>
                <a:solidFill>
                  <a:schemeClr val="accent1"/>
                </a:solidFill>
              </a:rPr>
              <a:t>Sales </a:t>
            </a:r>
            <a:r>
              <a:rPr lang="en-US" b="1" dirty="0">
                <a:solidFill>
                  <a:schemeClr val="accent1"/>
                </a:solidFill>
              </a:rPr>
              <a:t>representative with highest </a:t>
            </a:r>
            <a:r>
              <a:rPr lang="en-US" b="1" dirty="0" err="1">
                <a:solidFill>
                  <a:schemeClr val="accent1"/>
                </a:solidFill>
              </a:rPr>
              <a:t>no.of</a:t>
            </a:r>
            <a:r>
              <a:rPr lang="en-US" b="1" dirty="0">
                <a:solidFill>
                  <a:schemeClr val="accent1"/>
                </a:solidFill>
              </a:rPr>
              <a:t> customers 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0"/>
            <a:r>
              <a:rPr lang="en-US" dirty="0" smtClean="0"/>
              <a:t>select </a:t>
            </a:r>
            <a:r>
              <a:rPr lang="en-US" dirty="0"/>
              <a:t>CONCAT(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AS </a:t>
            </a:r>
            <a:r>
              <a:rPr lang="en-US" dirty="0" err="1"/>
              <a:t>sales_representative,count</a:t>
            </a:r>
            <a:r>
              <a:rPr lang="en-US" dirty="0"/>
              <a:t>(</a:t>
            </a:r>
            <a:r>
              <a:rPr lang="en-US" dirty="0" err="1"/>
              <a:t>customernumber</a:t>
            </a:r>
            <a:r>
              <a:rPr lang="en-US" dirty="0"/>
              <a:t>) as </a:t>
            </a:r>
            <a:r>
              <a:rPr lang="en-US" dirty="0" err="1"/>
              <a:t>total_cust</a:t>
            </a:r>
            <a:r>
              <a:rPr lang="en-US" dirty="0"/>
              <a:t> from customers join employees on customers </a:t>
            </a:r>
            <a:r>
              <a:rPr lang="en-US" dirty="0" err="1"/>
              <a:t>salesRepEmployeeNumber</a:t>
            </a:r>
            <a:r>
              <a:rPr lang="en-US" dirty="0"/>
              <a:t> = </a:t>
            </a:r>
            <a:r>
              <a:rPr lang="en-US" dirty="0" err="1" smtClean="0"/>
              <a:t>employees.employeeNumber</a:t>
            </a:r>
            <a:endParaRPr lang="en-US" dirty="0" smtClean="0"/>
          </a:p>
          <a:p>
            <a:pPr lvl="0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employeenumber</a:t>
            </a:r>
            <a:r>
              <a:rPr lang="en-US" dirty="0"/>
              <a:t>, </a:t>
            </a:r>
            <a:r>
              <a:rPr lang="en-US" dirty="0" err="1"/>
              <a:t>sales_representative</a:t>
            </a:r>
            <a:r>
              <a:rPr lang="en-US" dirty="0"/>
              <a:t> order by total </a:t>
            </a:r>
            <a:r>
              <a:rPr lang="en-US" dirty="0" err="1"/>
              <a:t>cust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, </a:t>
            </a:r>
            <a:endParaRPr lang="en-US" dirty="0" smtClean="0"/>
          </a:p>
          <a:p>
            <a:pPr lvl="0"/>
            <a:r>
              <a:rPr lang="en-US" dirty="0" smtClean="0"/>
              <a:t>Pamela Castillo </a:t>
            </a:r>
            <a:r>
              <a:rPr lang="en-US" dirty="0"/>
              <a:t>is Sales Representative with highest no. of Customers, i.e. 10 customers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73218546"/>
              </p:ext>
            </p:extLst>
          </p:nvPr>
        </p:nvGraphicFramePr>
        <p:xfrm>
          <a:off x="148856" y="252495"/>
          <a:ext cx="8761228" cy="463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7697" y="325821"/>
            <a:ext cx="3867806" cy="52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62759" y="220717"/>
            <a:ext cx="8765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Customer Segmentation and Targeting:</a:t>
            </a:r>
          </a:p>
          <a:p>
            <a:r>
              <a:rPr lang="en-US" dirty="0">
                <a:solidFill>
                  <a:schemeClr val="bg1"/>
                </a:solidFill>
              </a:rPr>
              <a:t>Identify high-value customers based on credit limit, sales, and purchase history (Top Customers, Sales Performance, Product Preferences).</a:t>
            </a:r>
          </a:p>
          <a:p>
            <a:r>
              <a:rPr lang="en-US" dirty="0">
                <a:solidFill>
                  <a:schemeClr val="bg1"/>
                </a:solidFill>
              </a:rPr>
              <a:t>Customize marketing campaigns and offers for different customer segments based on demographics, location, and behavior.</a:t>
            </a:r>
          </a:p>
          <a:p>
            <a:r>
              <a:rPr lang="en-US" dirty="0">
                <a:solidFill>
                  <a:schemeClr val="bg1"/>
                </a:solidFill>
              </a:rPr>
              <a:t>Re-engage inactive customers with targeted campaigns.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62759" y="1636349"/>
            <a:ext cx="8681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Sales and Relationship Management:</a:t>
            </a:r>
          </a:p>
          <a:p>
            <a:r>
              <a:rPr lang="en-US" dirty="0">
                <a:solidFill>
                  <a:schemeClr val="bg1"/>
                </a:solidFill>
              </a:rPr>
              <a:t>Improve territory management by assigning sales reps effectively and using customer location data (Customer Distribution, Sales Rep Management).</a:t>
            </a:r>
          </a:p>
          <a:p>
            <a:r>
              <a:rPr lang="en-US" dirty="0">
                <a:solidFill>
                  <a:schemeClr val="bg1"/>
                </a:solidFill>
              </a:rPr>
              <a:t>Track payment history to spot potential credit risks and take proactive measures (Payment History, Credit Risks).</a:t>
            </a:r>
          </a:p>
          <a:p>
            <a:r>
              <a:rPr lang="en-US" dirty="0">
                <a:solidFill>
                  <a:schemeClr val="bg1"/>
                </a:solidFill>
              </a:rPr>
              <a:t>Monitor sales rep performance, recognize top performers, and provide incentives (Sales Rep Performance, Top Performer).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62759" y="3298202"/>
            <a:ext cx="8681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Business Conclusions from Office Data Analysis: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Optimize staffing across offices based on employee count and performance (Staffing Levels, Understaffed Offices, Largest Office).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Identify high-performing offices and allocate resources effectively (Profitability).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Analyze credit limits by office to understand regional spending (Credit Analysis).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Consolidate or restructure offices with no assigned employees (Inactive Offices).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779" y="221851"/>
            <a:ext cx="89705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Product Portfolio Management: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Evaluate product profitability and find upselling opportunities (Profitable Lines, Sales by 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Keep inventory levels optimal by restocking low stock products (Inventory Control).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 targeted marketing for premium and top-selling products (Premium Products, Top Selling Products).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Study successful products to replicate their success across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Sales Enablement and Performance Management: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skill gaps and training needs (Job Titles).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Ensure clear management structure with designated managers (Management Structure).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Reward top-performing sales reps (Top Performer).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Motivate employees who exceed average sales in their offices (Above Average Performers).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Customer Behavior and Sales Optimization: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order trends to plan inventory and marketing (Order Trends).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 upselling and cross-selling opportunities with popular product combinations (Popular Products, Product Combinations).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triggers to adjust credit limits after purchases (Credit Limit Trigger).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 product quantity changes for accurate inventory (Product Quantity Log Trigger).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delayed shipments to fix bottlenecks in the fulfillment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Project Objectives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7740" y="572700"/>
            <a:ext cx="6974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goal </a:t>
            </a:r>
            <a:r>
              <a:rPr lang="en-US" dirty="0"/>
              <a:t>of this project is to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analyze</a:t>
            </a:r>
            <a:r>
              <a:rPr lang="en-US" dirty="0"/>
              <a:t> our car dataset to uncover trends and </a:t>
            </a:r>
            <a:r>
              <a:rPr lang="en-US" dirty="0" smtClean="0"/>
              <a:t>insights.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6" y="1311364"/>
            <a:ext cx="8996275" cy="340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901" y="661381"/>
            <a:ext cx="90101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car sales database to support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decision-making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customer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 management, operational efficiency, and cost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analytical skills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previous sprints to enhance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product development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procurement, marketing, and sales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inventory management based 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data-driven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analysis as per project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customer behavior and improve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management efficiency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key findings from the analysis 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strategic planning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7714177"/>
              </p:ext>
            </p:extLst>
          </p:nvPr>
        </p:nvGraphicFramePr>
        <p:xfrm>
          <a:off x="-272143" y="500743"/>
          <a:ext cx="8421337" cy="382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51946" y="1928114"/>
            <a:ext cx="2001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B5394"/>
                </a:solidFill>
              </a:rPr>
              <a:t>Project</a:t>
            </a:r>
            <a:r>
              <a:rPr lang="en-US" sz="2400" b="1" u="sng" dirty="0" smtClean="0">
                <a:solidFill>
                  <a:srgbClr val="0B5394"/>
                </a:solidFill>
              </a:rPr>
              <a:t> </a:t>
            </a:r>
          </a:p>
          <a:p>
            <a:pPr algn="ctr"/>
            <a:r>
              <a:rPr lang="en-US" sz="2800" b="1" u="sng" dirty="0" smtClean="0">
                <a:solidFill>
                  <a:srgbClr val="0B5394"/>
                </a:solidFill>
              </a:rPr>
              <a:t>Analysis</a:t>
            </a:r>
            <a:endParaRPr lang="en-IN" sz="2400" b="1" u="sng" dirty="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3419224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8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813" name="Google Shape;813;p3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6" name="Google Shape;816;p38"/>
          <p:cNvCxnSpPr>
            <a:stCxn id="817" idx="3"/>
            <a:endCxn id="811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8" name="Google Shape;818;p38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38"/>
          <p:cNvCxnSpPr>
            <a:stCxn id="820" idx="3"/>
            <a:endCxn id="818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1" name="Google Shape;821;p38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38"/>
          <p:cNvCxnSpPr>
            <a:stCxn id="824" idx="3"/>
            <a:endCxn id="822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5" name="Google Shape;825;p38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6" name="Google Shape;826;p38"/>
          <p:cNvCxnSpPr>
            <a:stCxn id="827" idx="3"/>
            <a:endCxn id="825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8" name="Google Shape;828;p38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grpSp>
        <p:nvGrpSpPr>
          <p:cNvPr id="830" name="Google Shape;830;p38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31" name="Google Shape;831;p3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9" name="Google Shape;839;p38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8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48" name="Google Shape;848;p38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59" name="Google Shape;859;p38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65" name="Google Shape;865;p38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73" name="Google Shape;873;p38"/>
          <p:cNvCxnSpPr>
            <a:stCxn id="872" idx="3"/>
            <a:endCxn id="828" idx="1"/>
          </p:cNvCxnSpPr>
          <p:nvPr/>
        </p:nvCxnSpPr>
        <p:spPr>
          <a:xfrm rot="10800000" flipH="1">
            <a:off x="6806100" y="2958053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stCxn id="871" idx="3"/>
            <a:endCxn id="821" idx="1"/>
          </p:cNvCxnSpPr>
          <p:nvPr/>
        </p:nvCxnSpPr>
        <p:spPr>
          <a:xfrm rot="10800000" flipH="1">
            <a:off x="6806100" y="1512502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50" y="356244"/>
            <a:ext cx="7524258" cy="3849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875058" y="848206"/>
            <a:ext cx="247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</a:t>
            </a:r>
            <a:r>
              <a:rPr lang="en-US" dirty="0"/>
              <a:t>Find the top 10 customers by credit limit.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508336" y="709880"/>
            <a:ext cx="4248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SELECT </a:t>
            </a:r>
            <a:r>
              <a:rPr lang="en-US" sz="1100" dirty="0" err="1"/>
              <a:t>customerNumber</a:t>
            </a:r>
            <a:r>
              <a:rPr lang="en-US" sz="1100" dirty="0"/>
              <a:t>, </a:t>
            </a:r>
            <a:r>
              <a:rPr lang="en-US" sz="1100" dirty="0" err="1"/>
              <a:t>contactFirstName</a:t>
            </a:r>
            <a:r>
              <a:rPr lang="en-US" sz="1100" dirty="0"/>
              <a:t>, </a:t>
            </a:r>
            <a:r>
              <a:rPr lang="en-US" sz="1100" dirty="0" err="1"/>
              <a:t>contactLastName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creditLimit</a:t>
            </a:r>
            <a:r>
              <a:rPr lang="en-US" sz="1100" dirty="0"/>
              <a:t> </a:t>
            </a:r>
            <a:r>
              <a:rPr lang="en-US" sz="1100" smtClean="0"/>
              <a:t>FROM </a:t>
            </a:r>
            <a:r>
              <a:rPr lang="en-US" sz="1100" dirty="0" smtClean="0"/>
              <a:t>customers</a:t>
            </a:r>
          </a:p>
          <a:p>
            <a:r>
              <a:rPr lang="en-US" sz="1100" dirty="0" smtClean="0"/>
              <a:t>ORDER </a:t>
            </a:r>
            <a:r>
              <a:rPr lang="en-US" sz="1100" dirty="0"/>
              <a:t>BY </a:t>
            </a:r>
            <a:r>
              <a:rPr lang="en-US" sz="1100" dirty="0" err="1"/>
              <a:t>creditLimit</a:t>
            </a:r>
            <a:r>
              <a:rPr lang="en-US" sz="1100" dirty="0"/>
              <a:t> </a:t>
            </a:r>
            <a:r>
              <a:rPr lang="en-US" sz="1100" dirty="0" smtClean="0"/>
              <a:t>DESC</a:t>
            </a:r>
          </a:p>
          <a:p>
            <a:r>
              <a:rPr lang="en-US" sz="1100" dirty="0" smtClean="0"/>
              <a:t>LIMIT </a:t>
            </a:r>
            <a:r>
              <a:rPr lang="en-US" sz="1100" dirty="0"/>
              <a:t>10;</a:t>
            </a:r>
            <a:endParaRPr lang="en-IN" sz="1100"/>
          </a:p>
        </p:txBody>
      </p:sp>
      <p:sp>
        <p:nvSpPr>
          <p:cNvPr id="6" name="TextBox 5"/>
          <p:cNvSpPr txBox="1"/>
          <p:nvPr/>
        </p:nvSpPr>
        <p:spPr>
          <a:xfrm>
            <a:off x="875058" y="1582289"/>
            <a:ext cx="2379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</a:t>
            </a:r>
            <a:r>
              <a:rPr lang="en-US" dirty="0" smtClean="0"/>
              <a:t>Find </a:t>
            </a:r>
            <a:r>
              <a:rPr lang="en-US" dirty="0"/>
              <a:t>the average credit limit for customers in each country.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31174" y="1625316"/>
            <a:ext cx="43926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country, AVG(</a:t>
            </a:r>
            <a:r>
              <a:rPr lang="en-US" sz="1100" dirty="0" err="1"/>
              <a:t>creditLimit</a:t>
            </a:r>
            <a:r>
              <a:rPr lang="en-US" sz="1100" dirty="0"/>
              <a:t>) </a:t>
            </a:r>
            <a:r>
              <a:rPr lang="en-US" sz="1100" dirty="0" smtClean="0"/>
              <a:t>AS </a:t>
            </a:r>
            <a:r>
              <a:rPr lang="en-US" sz="1100" dirty="0" err="1" smtClean="0"/>
              <a:t>avg_credit_limit</a:t>
            </a:r>
            <a:endParaRPr lang="en-US" sz="1100" dirty="0" smtClean="0"/>
          </a:p>
          <a:p>
            <a:r>
              <a:rPr lang="en-US" sz="1100" smtClean="0"/>
              <a:t>FROM customers</a:t>
            </a:r>
          </a:p>
          <a:p>
            <a:r>
              <a:rPr lang="en-US" sz="1100" dirty="0" smtClean="0"/>
              <a:t>GROUP </a:t>
            </a:r>
            <a:r>
              <a:rPr lang="en-US" sz="1100" dirty="0"/>
              <a:t>BY country;</a:t>
            </a:r>
            <a:endParaRPr lang="en-IN" sz="1100"/>
          </a:p>
        </p:txBody>
      </p:sp>
      <p:sp>
        <p:nvSpPr>
          <p:cNvPr id="8" name="TextBox 7"/>
          <p:cNvSpPr txBox="1"/>
          <p:nvPr/>
        </p:nvSpPr>
        <p:spPr>
          <a:xfrm>
            <a:off x="826459" y="2379127"/>
            <a:ext cx="22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</a:t>
            </a:r>
            <a:r>
              <a:rPr lang="en-US" dirty="0"/>
              <a:t>Find the number of customers in each state.</a:t>
            </a: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531687" y="2425293"/>
            <a:ext cx="4441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state, count( * ) AS </a:t>
            </a:r>
            <a:r>
              <a:rPr lang="en-US" sz="1100" err="1" smtClean="0"/>
              <a:t>number_of_customers</a:t>
            </a:r>
            <a:r>
              <a:rPr lang="en-US" sz="1100" smtClean="0"/>
              <a:t> From customers</a:t>
            </a:r>
          </a:p>
          <a:p>
            <a:r>
              <a:rPr lang="en-US" sz="1100" dirty="0" smtClean="0"/>
              <a:t>group </a:t>
            </a:r>
            <a:r>
              <a:rPr lang="en-US" sz="1100" dirty="0"/>
              <a:t>by state;</a:t>
            </a:r>
            <a:endParaRPr lang="en-IN" sz="1100"/>
          </a:p>
        </p:txBody>
      </p:sp>
      <p:sp>
        <p:nvSpPr>
          <p:cNvPr id="10" name="TextBox 9"/>
          <p:cNvSpPr txBox="1"/>
          <p:nvPr/>
        </p:nvSpPr>
        <p:spPr>
          <a:xfrm>
            <a:off x="826459" y="3080348"/>
            <a:ext cx="242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</a:t>
            </a:r>
            <a:r>
              <a:rPr lang="en-US" dirty="0"/>
              <a:t>Find the customers who haven't placed any orders.</a:t>
            </a:r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508336" y="3080348"/>
            <a:ext cx="51893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</a:t>
            </a:r>
            <a:r>
              <a:rPr lang="en-US" sz="1100" dirty="0" err="1"/>
              <a:t>customerNumber</a:t>
            </a:r>
            <a:r>
              <a:rPr lang="en-US" sz="1100" dirty="0"/>
              <a:t>,  </a:t>
            </a:r>
            <a:r>
              <a:rPr lang="en-US" sz="1100" dirty="0" err="1"/>
              <a:t>contactFirstName</a:t>
            </a:r>
            <a:r>
              <a:rPr lang="en-US" sz="1100" dirty="0"/>
              <a:t>, </a:t>
            </a:r>
            <a:r>
              <a:rPr lang="en-US" sz="1100" dirty="0" err="1" smtClean="0"/>
              <a:t>contactLastName</a:t>
            </a:r>
            <a:endParaRPr lang="en-US" sz="1100" smtClean="0"/>
          </a:p>
          <a:p>
            <a:r>
              <a:rPr lang="en-US" sz="1100" dirty="0" smtClean="0"/>
              <a:t>FROM customers</a:t>
            </a:r>
          </a:p>
          <a:p>
            <a:r>
              <a:rPr lang="en-US" sz="1100" dirty="0" smtClean="0"/>
              <a:t>WHERE </a:t>
            </a:r>
            <a:r>
              <a:rPr lang="en-US" sz="1100" dirty="0" err="1"/>
              <a:t>customerNumber</a:t>
            </a:r>
            <a:r>
              <a:rPr lang="en-US" sz="1100" dirty="0"/>
              <a:t> NOT IN (SELECT </a:t>
            </a:r>
            <a:r>
              <a:rPr lang="en-US" sz="1100" dirty="0" err="1"/>
              <a:t>customerNumber</a:t>
            </a:r>
            <a:r>
              <a:rPr lang="en-US" sz="1100" dirty="0"/>
              <a:t> FROM orders);</a:t>
            </a:r>
            <a:endParaRPr lang="en-IN" sz="1100"/>
          </a:p>
        </p:txBody>
      </p:sp>
      <p:sp>
        <p:nvSpPr>
          <p:cNvPr id="2" name="Rectangle 1"/>
          <p:cNvSpPr/>
          <p:nvPr/>
        </p:nvSpPr>
        <p:spPr>
          <a:xfrm>
            <a:off x="5220926" y="127911"/>
            <a:ext cx="159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bg2">
                    <a:lumMod val="50000"/>
                  </a:schemeClr>
                </a:solidFill>
              </a:rPr>
              <a:t>Queries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456" y="391885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B5394"/>
                </a:solidFill>
              </a:rPr>
              <a:t>Customer Data Analysis.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857" y="786553"/>
            <a:ext cx="694508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Analysed</a:t>
            </a:r>
            <a:r>
              <a:rPr lang="en-US" dirty="0"/>
              <a:t> </a:t>
            </a:r>
            <a:r>
              <a:rPr lang="en-US" dirty="0" smtClean="0"/>
              <a:t>targeted </a:t>
            </a:r>
            <a:r>
              <a:rPr lang="en-US" dirty="0"/>
              <a:t>marketing campaigns or special offers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Analysed</a:t>
            </a:r>
            <a:r>
              <a:rPr lang="en-US" dirty="0"/>
              <a:t> </a:t>
            </a:r>
            <a:r>
              <a:rPr lang="en-US" dirty="0" smtClean="0"/>
              <a:t>performance </a:t>
            </a:r>
            <a:r>
              <a:rPr lang="en-US" dirty="0"/>
              <a:t>evaluation and customer relationship management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Analysed</a:t>
            </a:r>
            <a:r>
              <a:rPr lang="en-US" dirty="0"/>
              <a:t> </a:t>
            </a:r>
            <a:r>
              <a:rPr lang="en-US" dirty="0" smtClean="0"/>
              <a:t>payment </a:t>
            </a:r>
            <a:r>
              <a:rPr lang="en-US" dirty="0"/>
              <a:t>trends and identify potential credit issues.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2596240"/>
              </p:ext>
            </p:extLst>
          </p:nvPr>
        </p:nvGraphicFramePr>
        <p:xfrm>
          <a:off x="576943" y="2121037"/>
          <a:ext cx="5802086" cy="203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977" y="303120"/>
            <a:ext cx="290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B5394"/>
                </a:solidFill>
              </a:rPr>
              <a:t>Product Data Analysis</a:t>
            </a:r>
            <a:endParaRPr lang="en-IN" sz="3200" b="1" dirty="0">
              <a:solidFill>
                <a:srgbClr val="0B5394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00929229"/>
              </p:ext>
            </p:extLst>
          </p:nvPr>
        </p:nvGraphicFramePr>
        <p:xfrm>
          <a:off x="-97971" y="1034143"/>
          <a:ext cx="5791200" cy="296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14712272"/>
              </p:ext>
            </p:extLst>
          </p:nvPr>
        </p:nvGraphicFramePr>
        <p:xfrm>
          <a:off x="3091543" y="1034143"/>
          <a:ext cx="7780134" cy="296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378798" y="2117540"/>
            <a:ext cx="837662" cy="794120"/>
            <a:chOff x="1535013" y="111107"/>
            <a:chExt cx="456124" cy="456124"/>
          </a:xfrm>
        </p:grpSpPr>
        <p:sp>
          <p:nvSpPr>
            <p:cNvPr id="14" name="Rounded Rectangle 13"/>
            <p:cNvSpPr/>
            <p:nvPr/>
          </p:nvSpPr>
          <p:spPr>
            <a:xfrm>
              <a:off x="1535013" y="111107"/>
              <a:ext cx="456124" cy="4561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1557279" y="133373"/>
              <a:ext cx="411592" cy="411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i="0" kern="120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</a:t>
              </a:r>
              <a:r>
                <a:rPr lang="en-US" sz="1200" b="1" i="0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200" b="1" i="0" kern="120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Portfolio</a:t>
              </a:r>
              <a:r>
                <a:rPr lang="en-US" sz="1200" b="1" i="0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IN" sz="1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B5394"/>
                </a:solidFill>
              </a:rPr>
              <a:t>HERE ARE </a:t>
            </a:r>
            <a:r>
              <a:rPr lang="en-IN" dirty="0">
                <a:solidFill>
                  <a:srgbClr val="0B5394"/>
                </a:solidFill>
              </a:rPr>
              <a:t>Product </a:t>
            </a:r>
            <a:r>
              <a:rPr lang="en-IN" dirty="0" smtClean="0">
                <a:solidFill>
                  <a:srgbClr val="0B5394"/>
                </a:solidFill>
              </a:rPr>
              <a:t>Portfolio &amp; Performance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2623" y="1199839"/>
            <a:ext cx="809137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Number of Products in Each Product Line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COUNT(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no_of_products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FROM products GROUP BY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Retrieve the Most Expensive Products Based on MSRP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MSRP FROM products ORDER BY MSRP DESC LIMIT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Total Sales for Each Product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p.productCode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p.productName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SUM(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od.quantityOrdered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od.priceEach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total_sales_amount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FROM products p JOIN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orderdetails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od 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p.productCode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od.productCode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JOIN orders o 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od.orderNumber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o.orderNumber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JOIN customers c 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o.customerNumber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c.customerNumber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JOIN payments pay 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c.customerNumber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pay.customerNumber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GROUP BY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p.productCode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p.productName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2000" b="1" dirty="0">
                <a:solidFill>
                  <a:srgbClr val="0B5394"/>
                </a:solidFill>
              </a:rPr>
              <a:t>Office Data Analysis</a:t>
            </a:r>
            <a:endParaRPr sz="2000" b="1" dirty="0">
              <a:solidFill>
                <a:srgbClr val="0B5394"/>
              </a:solidFill>
              <a:sym typeface="Poppins Black"/>
            </a:endParaRPr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517982" y="823446"/>
            <a:ext cx="6042306" cy="102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dirty="0"/>
              <a:t>Office Data Analysis Number of employees working in each office select </a:t>
            </a:r>
            <a:r>
              <a:rPr lang="en-US" sz="1400" dirty="0" err="1"/>
              <a:t>officeCode</a:t>
            </a:r>
            <a:r>
              <a:rPr lang="en-US" sz="1400" dirty="0"/>
              <a:t>, count(</a:t>
            </a:r>
            <a:r>
              <a:rPr lang="en-US" sz="1400" dirty="0" err="1"/>
              <a:t>employeenumber</a:t>
            </a:r>
            <a:r>
              <a:rPr lang="en-US" sz="1400" dirty="0"/>
              <a:t>) as </a:t>
            </a:r>
            <a:r>
              <a:rPr lang="en-US" sz="1400" dirty="0" err="1"/>
              <a:t>no_of_employees</a:t>
            </a:r>
            <a:r>
              <a:rPr lang="en-US" sz="1400" dirty="0"/>
              <a:t> from employees group by </a:t>
            </a:r>
            <a:r>
              <a:rPr lang="en-US" sz="1400" dirty="0" err="1"/>
              <a:t>officeCode</a:t>
            </a:r>
            <a:r>
              <a:rPr lang="en-US" sz="1400" dirty="0"/>
              <a:t>; </a:t>
            </a:r>
            <a:endParaRPr lang="en-US" sz="1400" dirty="0" smtClean="0"/>
          </a:p>
          <a:p>
            <a:pPr marL="0" lvl="0" indent="0" algn="l"/>
            <a:r>
              <a:rPr lang="en-US" sz="1400" dirty="0" smtClean="0"/>
              <a:t>This </a:t>
            </a:r>
            <a:r>
              <a:rPr lang="en-US" sz="1400" dirty="0"/>
              <a:t>can be used to know the employee count in each office.</a:t>
            </a:r>
            <a:endParaRPr sz="1400" dirty="0"/>
          </a:p>
        </p:txBody>
      </p:sp>
      <p:sp>
        <p:nvSpPr>
          <p:cNvPr id="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517982" y="2635089"/>
            <a:ext cx="6042306" cy="102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dirty="0"/>
              <a:t>find the </a:t>
            </a:r>
            <a:r>
              <a:rPr lang="en-US" sz="1400" dirty="0" err="1"/>
              <a:t>avg</a:t>
            </a:r>
            <a:r>
              <a:rPr lang="en-US" sz="1400" dirty="0"/>
              <a:t> credit limit for customers in each office select </a:t>
            </a:r>
            <a:r>
              <a:rPr lang="en-US" sz="1400" dirty="0" err="1"/>
              <a:t>offices.officecode</a:t>
            </a:r>
            <a:r>
              <a:rPr lang="en-US" sz="1400" dirty="0"/>
              <a:t>, </a:t>
            </a:r>
            <a:r>
              <a:rPr lang="en-US" sz="1400" dirty="0" err="1"/>
              <a:t>avg</a:t>
            </a:r>
            <a:r>
              <a:rPr lang="en-US" sz="1400" dirty="0"/>
              <a:t>(</a:t>
            </a:r>
            <a:r>
              <a:rPr lang="en-US" sz="1400" dirty="0" err="1"/>
              <a:t>creditlimit</a:t>
            </a:r>
            <a:r>
              <a:rPr lang="en-US" sz="1400" dirty="0"/>
              <a:t>) as </a:t>
            </a:r>
            <a:r>
              <a:rPr lang="en-US" sz="1400" dirty="0" err="1" smtClean="0"/>
              <a:t>avg_creditlimit_for_customer</a:t>
            </a:r>
            <a:endParaRPr lang="en-US" sz="1400" dirty="0" smtClean="0"/>
          </a:p>
          <a:p>
            <a:pPr marL="0" lvl="0" indent="0" algn="l"/>
            <a:r>
              <a:rPr lang="en-US" sz="1400" dirty="0" smtClean="0"/>
              <a:t> </a:t>
            </a:r>
            <a:r>
              <a:rPr lang="en-US" sz="1400" dirty="0"/>
              <a:t>from customers join employees on </a:t>
            </a:r>
            <a:r>
              <a:rPr lang="en-US" sz="1400" dirty="0" err="1"/>
              <a:t>customers.salesRepEmployeeNumber</a:t>
            </a:r>
            <a:r>
              <a:rPr lang="en-US" sz="1400" dirty="0"/>
              <a:t> = employees </a:t>
            </a:r>
            <a:r>
              <a:rPr lang="en-US" sz="1400" dirty="0" err="1"/>
              <a:t>employeenumber</a:t>
            </a:r>
            <a:r>
              <a:rPr lang="en-US" sz="1400" dirty="0"/>
              <a:t> join offices on </a:t>
            </a:r>
            <a:r>
              <a:rPr lang="en-US" sz="1400" dirty="0" err="1"/>
              <a:t>employees.officecode</a:t>
            </a:r>
            <a:r>
              <a:rPr lang="en-US" sz="1400" dirty="0"/>
              <a:t> = </a:t>
            </a:r>
            <a:r>
              <a:rPr lang="en-US" sz="1400" dirty="0" err="1"/>
              <a:t>offices.officecodegroup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lvl="0" indent="0" algn="l"/>
            <a:r>
              <a:rPr lang="en-US" sz="1400" dirty="0" smtClean="0"/>
              <a:t>by </a:t>
            </a:r>
            <a:r>
              <a:rPr lang="en-US" sz="1400" dirty="0" err="1"/>
              <a:t>officecode</a:t>
            </a:r>
            <a:r>
              <a:rPr lang="en-US" sz="1400" dirty="0"/>
              <a:t>; Customers average credit limit in each office</a:t>
            </a:r>
            <a:endParaRPr sz="1400" dirty="0"/>
          </a:p>
        </p:txBody>
      </p:sp>
      <p:sp>
        <p:nvSpPr>
          <p:cNvPr id="6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82047" y="1834107"/>
            <a:ext cx="6042306" cy="102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 smtClean="0"/>
              <a:t>         find </a:t>
            </a:r>
            <a:r>
              <a:rPr lang="en-US" sz="1400" dirty="0"/>
              <a:t>the number of offices in each country select country, count(</a:t>
            </a:r>
            <a:r>
              <a:rPr lang="en-US" sz="1400" dirty="0" err="1"/>
              <a:t>officecode</a:t>
            </a:r>
            <a:r>
              <a:rPr lang="en-US" sz="1400" dirty="0"/>
              <a:t>) </a:t>
            </a:r>
            <a:r>
              <a:rPr lang="en-US" sz="1400" dirty="0" smtClean="0"/>
              <a:t>as </a:t>
            </a:r>
            <a:r>
              <a:rPr lang="en-US" sz="1400" dirty="0" err="1" smtClean="0"/>
              <a:t>no_of_offices</a:t>
            </a:r>
            <a:r>
              <a:rPr lang="en-US" sz="1400" dirty="0" smtClean="0"/>
              <a:t> </a:t>
            </a:r>
            <a:r>
              <a:rPr lang="en-US" sz="1400" dirty="0"/>
              <a:t>from </a:t>
            </a:r>
            <a:r>
              <a:rPr lang="en-US" sz="1400" dirty="0" err="1"/>
              <a:t>officesgroup</a:t>
            </a:r>
            <a:r>
              <a:rPr lang="en-US" sz="1400" dirty="0"/>
              <a:t> by country; </a:t>
            </a:r>
            <a:endParaRPr lang="en-US" sz="1400" dirty="0" smtClean="0"/>
          </a:p>
          <a:p>
            <a:pPr algn="l"/>
            <a:r>
              <a:rPr lang="en-US" sz="1400" dirty="0" smtClean="0"/>
              <a:t>         This </a:t>
            </a:r>
            <a:r>
              <a:rPr lang="en-US" sz="1400" dirty="0"/>
              <a:t>can be used to know the offices count in each country.</a:t>
            </a:r>
            <a:endParaRPr lang="en-IN" sz="1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3471963"/>
              </p:ext>
            </p:extLst>
          </p:nvPr>
        </p:nvGraphicFramePr>
        <p:xfrm>
          <a:off x="6411432" y="765544"/>
          <a:ext cx="2498651" cy="322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1271</Words>
  <Application>Microsoft Office PowerPoint</Application>
  <PresentationFormat>On-screen Show (16:9)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Poppins Black</vt:lpstr>
      <vt:lpstr>Proxima Nova</vt:lpstr>
      <vt:lpstr>Arial Unicode MS</vt:lpstr>
      <vt:lpstr>Anaheim</vt:lpstr>
      <vt:lpstr>Poppins</vt:lpstr>
      <vt:lpstr>Barlow</vt:lpstr>
      <vt:lpstr>Raleway</vt:lpstr>
      <vt:lpstr>Poppins ExtraBold</vt:lpstr>
      <vt:lpstr>Nunito Light</vt:lpstr>
      <vt:lpstr>Arial</vt:lpstr>
      <vt:lpstr>Data Analytics Strategy Toolkit by Slidesgo</vt:lpstr>
      <vt:lpstr>Slidesgo Final Pages</vt:lpstr>
      <vt:lpstr>DATA DRIVEN ANALYTICS</vt:lpstr>
      <vt:lpstr>Project Objectives</vt:lpstr>
      <vt:lpstr>PowerPoint Presentation</vt:lpstr>
      <vt:lpstr>TABLE OF CONTENTS</vt:lpstr>
      <vt:lpstr>PowerPoint Presentation</vt:lpstr>
      <vt:lpstr>PowerPoint Presentation</vt:lpstr>
      <vt:lpstr>PowerPoint Presentation</vt:lpstr>
      <vt:lpstr>HERE ARE Product Portfolio &amp; Performance</vt:lpstr>
      <vt:lpstr>Office Data Analysis</vt:lpstr>
      <vt:lpstr>Employee Distribution</vt:lpstr>
      <vt:lpstr>Order Analysis</vt:lpstr>
      <vt:lpstr>Employee Data Analysis.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STRATEGY TOOLKIT</dc:title>
  <dc:creator>Dell</dc:creator>
  <cp:lastModifiedBy>Dell</cp:lastModifiedBy>
  <cp:revision>23</cp:revision>
  <dcterms:modified xsi:type="dcterms:W3CDTF">2024-08-21T13:47:18Z</dcterms:modified>
</cp:coreProperties>
</file>