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15"/>
  </p:handoutMasterIdLst>
  <p:sldIdLst>
    <p:sldId id="269" r:id="rId4"/>
    <p:sldId id="262" r:id="rId5"/>
    <p:sldId id="308" r:id="rId6"/>
    <p:sldId id="268" r:id="rId7"/>
    <p:sldId id="271" r:id="rId8"/>
    <p:sldId id="310" r:id="rId9"/>
    <p:sldId id="309" r:id="rId10"/>
    <p:sldId id="314" r:id="rId11"/>
    <p:sldId id="313" r:id="rId12"/>
    <p:sldId id="312" r:id="rId13"/>
    <p:sldId id="270"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CEEB"/>
    <a:srgbClr val="FF7F50"/>
    <a:srgbClr val="B40426"/>
    <a:srgbClr val="DD7C95"/>
    <a:srgbClr val="3EDA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00" autoAdjust="0"/>
    <p:restoredTop sz="94660"/>
  </p:normalViewPr>
  <p:slideViewPr>
    <p:cSldViewPr snapToGrid="0">
      <p:cViewPr varScale="1">
        <p:scale>
          <a:sx n="73" d="100"/>
          <a:sy n="73" d="100"/>
        </p:scale>
        <p:origin x="540" y="72"/>
      </p:cViewPr>
      <p:guideLst>
        <p:guide orient="horz" pos="2424"/>
        <p:guide pos="3840"/>
      </p:guideLst>
    </p:cSldViewPr>
  </p:slideViewPr>
  <p:notesTextViewPr>
    <p:cViewPr>
      <p:scale>
        <a:sx n="1" d="1"/>
        <a:sy n="1" d="1"/>
      </p:scale>
      <p:origin x="0" y="0"/>
    </p:cViewPr>
  </p:notesTextViewPr>
  <p:notesViewPr>
    <p:cSldViewPr snapToGrid="0">
      <p:cViewPr varScale="1">
        <p:scale>
          <a:sx n="83" d="100"/>
          <a:sy n="83" d="100"/>
        </p:scale>
        <p:origin x="307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77BD0B-6671-4918-806E-AF0774B524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a:extLst>
              <a:ext uri="{FF2B5EF4-FFF2-40B4-BE49-F238E27FC236}">
                <a16:creationId xmlns:a16="http://schemas.microsoft.com/office/drawing/2014/main" id="{5FBF1A4F-3D55-422C-B8A0-C2EEC91719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40EC3D-81A6-4902-813A-4CE4ADA4DAC6}" type="datetimeFigureOut">
              <a:rPr lang="ko-KR" altLang="en-US" smtClean="0"/>
              <a:t>2024-08-23</a:t>
            </a:fld>
            <a:endParaRPr lang="ko-KR" altLang="en-US"/>
          </a:p>
        </p:txBody>
      </p:sp>
      <p:sp>
        <p:nvSpPr>
          <p:cNvPr id="4" name="Footer Placeholder 3">
            <a:extLst>
              <a:ext uri="{FF2B5EF4-FFF2-40B4-BE49-F238E27FC236}">
                <a16:creationId xmlns:a16="http://schemas.microsoft.com/office/drawing/2014/main" id="{C81FC158-C225-492E-802F-7EBCFB6688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a:extLst>
              <a:ext uri="{FF2B5EF4-FFF2-40B4-BE49-F238E27FC236}">
                <a16:creationId xmlns:a16="http://schemas.microsoft.com/office/drawing/2014/main" id="{B2CDE1C6-A288-45E1-BE0A-B9F0DF7DDA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5B810D-ABC1-4B66-A2CB-528B918A948C}" type="slidenum">
              <a:rPr lang="ko-KR" altLang="en-US" smtClean="0"/>
              <a:t>‹#›</a:t>
            </a:fld>
            <a:endParaRPr lang="ko-KR" altLang="en-US"/>
          </a:p>
        </p:txBody>
      </p:sp>
    </p:spTree>
    <p:extLst>
      <p:ext uri="{BB962C8B-B14F-4D97-AF65-F5344CB8AC3E}">
        <p14:creationId xmlns:p14="http://schemas.microsoft.com/office/powerpoint/2010/main" val="25918928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116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6678424-AB4B-4B51-9264-B1527D32E233}"/>
              </a:ext>
            </a:extLst>
          </p:cNvPr>
          <p:cNvGrpSpPr/>
          <p:nvPr userDrawn="1"/>
        </p:nvGrpSpPr>
        <p:grpSpPr>
          <a:xfrm>
            <a:off x="1213538" y="2960016"/>
            <a:ext cx="4348277" cy="3060805"/>
            <a:chOff x="1102808" y="1419517"/>
            <a:chExt cx="5383089" cy="3796702"/>
          </a:xfrm>
          <a:solidFill>
            <a:schemeClr val="bg1">
              <a:alpha val="10000"/>
            </a:schemeClr>
          </a:solidFill>
        </p:grpSpPr>
        <p:grpSp>
          <p:nvGrpSpPr>
            <p:cNvPr id="3" name="Group 2">
              <a:extLst>
                <a:ext uri="{FF2B5EF4-FFF2-40B4-BE49-F238E27FC236}">
                  <a16:creationId xmlns:a16="http://schemas.microsoft.com/office/drawing/2014/main" id="{6E2C3740-3515-48DB-B9BC-CF286513563D}"/>
                </a:ext>
              </a:extLst>
            </p:cNvPr>
            <p:cNvGrpSpPr/>
            <p:nvPr/>
          </p:nvGrpSpPr>
          <p:grpSpPr>
            <a:xfrm>
              <a:off x="3564744" y="2898363"/>
              <a:ext cx="188449" cy="1471350"/>
              <a:chOff x="10641180" y="438150"/>
              <a:chExt cx="247650" cy="1828800"/>
            </a:xfrm>
            <a:grpFill/>
          </p:grpSpPr>
          <p:sp>
            <p:nvSpPr>
              <p:cNvPr id="76" name="Rectangle: Rounded Corners 75">
                <a:extLst>
                  <a:ext uri="{FF2B5EF4-FFF2-40B4-BE49-F238E27FC236}">
                    <a16:creationId xmlns:a16="http://schemas.microsoft.com/office/drawing/2014/main" id="{E4BB7623-DA04-4BE7-A523-8182FEA18B13}"/>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1BB34BDE-6A68-423D-A477-F07F19313C29}"/>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5A832730-2028-4E64-9108-8502A44148A9}"/>
                </a:ext>
              </a:extLst>
            </p:cNvPr>
            <p:cNvGrpSpPr/>
            <p:nvPr/>
          </p:nvGrpSpPr>
          <p:grpSpPr>
            <a:xfrm>
              <a:off x="1537138" y="3468044"/>
              <a:ext cx="188449" cy="1391622"/>
              <a:chOff x="10641180" y="-97372"/>
              <a:chExt cx="247650" cy="1828800"/>
            </a:xfrm>
            <a:grpFill/>
          </p:grpSpPr>
          <p:sp>
            <p:nvSpPr>
              <p:cNvPr id="74" name="Rectangle: Rounded Corners 73">
                <a:extLst>
                  <a:ext uri="{FF2B5EF4-FFF2-40B4-BE49-F238E27FC236}">
                    <a16:creationId xmlns:a16="http://schemas.microsoft.com/office/drawing/2014/main" id="{4ACA74F3-9852-465B-B34B-43DF741C26F3}"/>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A43D949C-C10A-4151-8284-48F99C4B0B3C}"/>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F5203F07-9019-4B35-ADDF-163B5E78A552}"/>
                </a:ext>
              </a:extLst>
            </p:cNvPr>
            <p:cNvGrpSpPr/>
            <p:nvPr/>
          </p:nvGrpSpPr>
          <p:grpSpPr>
            <a:xfrm>
              <a:off x="4244956" y="2379454"/>
              <a:ext cx="188449" cy="1600365"/>
              <a:chOff x="10641180" y="362514"/>
              <a:chExt cx="247650" cy="1989158"/>
            </a:xfrm>
            <a:grpFill/>
          </p:grpSpPr>
          <p:sp>
            <p:nvSpPr>
              <p:cNvPr id="72" name="Rectangle: Rounded Corners 71">
                <a:extLst>
                  <a:ext uri="{FF2B5EF4-FFF2-40B4-BE49-F238E27FC236}">
                    <a16:creationId xmlns:a16="http://schemas.microsoft.com/office/drawing/2014/main" id="{FBD7D43E-A367-4533-A09E-26C3C5B13758}"/>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4E264C05-7750-49FF-8CF5-55F537CF367F}"/>
                  </a:ext>
                </a:extLst>
              </p:cNvPr>
              <p:cNvSpPr/>
              <p:nvPr/>
            </p:nvSpPr>
            <p:spPr>
              <a:xfrm>
                <a:off x="10641180" y="494815"/>
                <a:ext cx="247650" cy="1611559"/>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279101B3-7DA7-4024-BEA7-E12D6EB51FC6}"/>
                </a:ext>
              </a:extLst>
            </p:cNvPr>
            <p:cNvGrpSpPr/>
            <p:nvPr/>
          </p:nvGrpSpPr>
          <p:grpSpPr>
            <a:xfrm>
              <a:off x="4916748" y="1757491"/>
              <a:ext cx="188449" cy="1600365"/>
              <a:chOff x="10641180" y="362514"/>
              <a:chExt cx="247650" cy="1989158"/>
            </a:xfrm>
            <a:grpFill/>
          </p:grpSpPr>
          <p:sp>
            <p:nvSpPr>
              <p:cNvPr id="70" name="Rectangle: Rounded Corners 69">
                <a:extLst>
                  <a:ext uri="{FF2B5EF4-FFF2-40B4-BE49-F238E27FC236}">
                    <a16:creationId xmlns:a16="http://schemas.microsoft.com/office/drawing/2014/main" id="{3E772851-13CA-43AD-AAE9-00E4E8066565}"/>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E49E143D-AFEA-4BCC-A48C-872B07D2C133}"/>
                  </a:ext>
                </a:extLst>
              </p:cNvPr>
              <p:cNvSpPr/>
              <p:nvPr/>
            </p:nvSpPr>
            <p:spPr>
              <a:xfrm>
                <a:off x="10641180" y="820641"/>
                <a:ext cx="247650" cy="959907"/>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0AAE5C6B-4937-4E4D-B1E5-269C32590ACC}"/>
                </a:ext>
              </a:extLst>
            </p:cNvPr>
            <p:cNvGrpSpPr/>
            <p:nvPr/>
          </p:nvGrpSpPr>
          <p:grpSpPr>
            <a:xfrm>
              <a:off x="1976173" y="3527844"/>
              <a:ext cx="188449" cy="834973"/>
              <a:chOff x="10641180" y="500718"/>
              <a:chExt cx="247650" cy="1097280"/>
            </a:xfrm>
            <a:grpFill/>
          </p:grpSpPr>
          <p:sp>
            <p:nvSpPr>
              <p:cNvPr id="68" name="Rectangle: Rounded Corners 67">
                <a:extLst>
                  <a:ext uri="{FF2B5EF4-FFF2-40B4-BE49-F238E27FC236}">
                    <a16:creationId xmlns:a16="http://schemas.microsoft.com/office/drawing/2014/main" id="{AA9C3DB5-43B5-4AC9-88CE-DCBE0732B4C9}"/>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2F6D5303-7217-4B36-A5D7-6A81FEEAA232}"/>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449F5BF-D581-4D96-9D29-95DB1C40BD36}"/>
                </a:ext>
              </a:extLst>
            </p:cNvPr>
            <p:cNvGrpSpPr/>
            <p:nvPr/>
          </p:nvGrpSpPr>
          <p:grpSpPr>
            <a:xfrm>
              <a:off x="2673093" y="3824597"/>
              <a:ext cx="188449" cy="1391622"/>
              <a:chOff x="10630391" y="1182550"/>
              <a:chExt cx="247650" cy="1828800"/>
            </a:xfrm>
            <a:grpFill/>
          </p:grpSpPr>
          <p:sp>
            <p:nvSpPr>
              <p:cNvPr id="66" name="Rectangle: Rounded Corners 65">
                <a:extLst>
                  <a:ext uri="{FF2B5EF4-FFF2-40B4-BE49-F238E27FC236}">
                    <a16:creationId xmlns:a16="http://schemas.microsoft.com/office/drawing/2014/main" id="{EF45A6FE-A365-4B13-913F-FF015943170B}"/>
                  </a:ext>
                </a:extLst>
              </p:cNvPr>
              <p:cNvSpPr/>
              <p:nvPr/>
            </p:nvSpPr>
            <p:spPr>
              <a:xfrm>
                <a:off x="10722133" y="11825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E921FBB2-5C1C-4FFD-8D57-1A00AEC25DA9}"/>
                  </a:ext>
                </a:extLst>
              </p:cNvPr>
              <p:cNvSpPr/>
              <p:nvPr/>
            </p:nvSpPr>
            <p:spPr>
              <a:xfrm>
                <a:off x="10630391" y="1455616"/>
                <a:ext cx="247650" cy="72424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CCF8A5DA-F9FE-4245-920C-18629E38E4F8}"/>
                </a:ext>
              </a:extLst>
            </p:cNvPr>
            <p:cNvGrpSpPr/>
            <p:nvPr/>
          </p:nvGrpSpPr>
          <p:grpSpPr>
            <a:xfrm>
              <a:off x="4916748" y="1881571"/>
              <a:ext cx="188449" cy="1391622"/>
              <a:chOff x="10662618" y="438150"/>
              <a:chExt cx="247650" cy="1828800"/>
            </a:xfrm>
            <a:grpFill/>
          </p:grpSpPr>
          <p:sp>
            <p:nvSpPr>
              <p:cNvPr id="64" name="Rectangle: Rounded Corners 63">
                <a:extLst>
                  <a:ext uri="{FF2B5EF4-FFF2-40B4-BE49-F238E27FC236}">
                    <a16:creationId xmlns:a16="http://schemas.microsoft.com/office/drawing/2014/main" id="{30AB3DED-75B4-45AF-ABE1-A733C5254EB0}"/>
                  </a:ext>
                </a:extLst>
              </p:cNvPr>
              <p:cNvSpPr/>
              <p:nvPr/>
            </p:nvSpPr>
            <p:spPr>
              <a:xfrm>
                <a:off x="10772727"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44FDF777-1A9E-46DB-9601-C33C64ECFD7F}"/>
                  </a:ext>
                </a:extLst>
              </p:cNvPr>
              <p:cNvSpPr/>
              <p:nvPr/>
            </p:nvSpPr>
            <p:spPr>
              <a:xfrm>
                <a:off x="10662618" y="736515"/>
                <a:ext cx="247650" cy="10149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69BACA28-CBFA-4E8D-8A14-7CECA1EB3029}"/>
                </a:ext>
              </a:extLst>
            </p:cNvPr>
            <p:cNvGrpSpPr/>
            <p:nvPr/>
          </p:nvGrpSpPr>
          <p:grpSpPr>
            <a:xfrm>
              <a:off x="4469241" y="2121847"/>
              <a:ext cx="188449" cy="834973"/>
              <a:chOff x="10641180" y="500718"/>
              <a:chExt cx="247650" cy="1097280"/>
            </a:xfrm>
            <a:grpFill/>
          </p:grpSpPr>
          <p:sp>
            <p:nvSpPr>
              <p:cNvPr id="62" name="Rectangle: Rounded Corners 61">
                <a:extLst>
                  <a:ext uri="{FF2B5EF4-FFF2-40B4-BE49-F238E27FC236}">
                    <a16:creationId xmlns:a16="http://schemas.microsoft.com/office/drawing/2014/main" id="{E99A938A-52A8-4BB9-ACAC-6E510CDD8B0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A64F99C1-39DD-46B3-B02A-4FAC625B71E7}"/>
                  </a:ext>
                </a:extLst>
              </p:cNvPr>
              <p:cNvSpPr/>
              <p:nvPr/>
            </p:nvSpPr>
            <p:spPr>
              <a:xfrm>
                <a:off x="10641180" y="741341"/>
                <a:ext cx="247650" cy="3893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DCF0ECB-5B3E-43C9-90E1-9A755A9F299C}"/>
                </a:ext>
              </a:extLst>
            </p:cNvPr>
            <p:cNvGrpSpPr/>
            <p:nvPr/>
          </p:nvGrpSpPr>
          <p:grpSpPr>
            <a:xfrm>
              <a:off x="4685783" y="2027235"/>
              <a:ext cx="188449" cy="1391622"/>
              <a:chOff x="10641180" y="438150"/>
              <a:chExt cx="247650" cy="1828800"/>
            </a:xfrm>
            <a:grpFill/>
          </p:grpSpPr>
          <p:sp>
            <p:nvSpPr>
              <p:cNvPr id="60" name="Rectangle: Rounded Corners 59">
                <a:extLst>
                  <a:ext uri="{FF2B5EF4-FFF2-40B4-BE49-F238E27FC236}">
                    <a16:creationId xmlns:a16="http://schemas.microsoft.com/office/drawing/2014/main" id="{0AB61FF3-CA49-473C-A8EE-0142BC171D18}"/>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AAE6F60-FC0C-4AAF-97F7-37AB22BB44E4}"/>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7A7B06A-DF44-4AD1-81BE-E0A019C511DC}"/>
                </a:ext>
              </a:extLst>
            </p:cNvPr>
            <p:cNvGrpSpPr/>
            <p:nvPr/>
          </p:nvGrpSpPr>
          <p:grpSpPr>
            <a:xfrm>
              <a:off x="2217350" y="3528766"/>
              <a:ext cx="188449" cy="1391622"/>
              <a:chOff x="10653055" y="438150"/>
              <a:chExt cx="247650" cy="1828800"/>
            </a:xfrm>
            <a:grpFill/>
          </p:grpSpPr>
          <p:sp>
            <p:nvSpPr>
              <p:cNvPr id="58" name="Rectangle: Rounded Corners 57">
                <a:extLst>
                  <a:ext uri="{FF2B5EF4-FFF2-40B4-BE49-F238E27FC236}">
                    <a16:creationId xmlns:a16="http://schemas.microsoft.com/office/drawing/2014/main" id="{142FD01E-CEB0-47CA-AD70-F5EF908D9DFA}"/>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E4C7DC0A-1F6A-4D76-9375-15BD1C70FF55}"/>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6BCA299-6AE5-48A2-8550-CDA44B2DA536}"/>
                </a:ext>
              </a:extLst>
            </p:cNvPr>
            <p:cNvGrpSpPr/>
            <p:nvPr/>
          </p:nvGrpSpPr>
          <p:grpSpPr>
            <a:xfrm>
              <a:off x="2440455" y="3979819"/>
              <a:ext cx="188449" cy="834973"/>
              <a:chOff x="10641180" y="500718"/>
              <a:chExt cx="247650" cy="1097280"/>
            </a:xfrm>
            <a:grpFill/>
          </p:grpSpPr>
          <p:sp>
            <p:nvSpPr>
              <p:cNvPr id="56" name="Rectangle: Rounded Corners 55">
                <a:extLst>
                  <a:ext uri="{FF2B5EF4-FFF2-40B4-BE49-F238E27FC236}">
                    <a16:creationId xmlns:a16="http://schemas.microsoft.com/office/drawing/2014/main" id="{28AB0286-71E9-4882-8678-9153FED38EB0}"/>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9A0804D6-AD13-466B-B473-1A0BE1DD0846}"/>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1190C-BCB8-4961-97D5-A7F9C330F90C}"/>
                </a:ext>
              </a:extLst>
            </p:cNvPr>
            <p:cNvGrpSpPr/>
            <p:nvPr/>
          </p:nvGrpSpPr>
          <p:grpSpPr>
            <a:xfrm>
              <a:off x="1317620" y="3801808"/>
              <a:ext cx="188449" cy="834973"/>
              <a:chOff x="10641180" y="278676"/>
              <a:chExt cx="247650" cy="1097280"/>
            </a:xfrm>
            <a:grpFill/>
          </p:grpSpPr>
          <p:sp>
            <p:nvSpPr>
              <p:cNvPr id="54" name="Rectangle: Rounded Corners 53">
                <a:extLst>
                  <a:ext uri="{FF2B5EF4-FFF2-40B4-BE49-F238E27FC236}">
                    <a16:creationId xmlns:a16="http://schemas.microsoft.com/office/drawing/2014/main" id="{75498A1B-F0D6-400C-BBCC-4ACB11BEA073}"/>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BB286B35-1360-4CE3-9BA1-697ECD5BBDD3}"/>
                  </a:ext>
                </a:extLst>
              </p:cNvPr>
              <p:cNvSpPr/>
              <p:nvPr/>
            </p:nvSpPr>
            <p:spPr>
              <a:xfrm>
                <a:off x="10641180" y="519299"/>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9BAB6AF-518C-4D0D-8713-756C11FDF074}"/>
                </a:ext>
              </a:extLst>
            </p:cNvPr>
            <p:cNvGrpSpPr/>
            <p:nvPr/>
          </p:nvGrpSpPr>
          <p:grpSpPr>
            <a:xfrm>
              <a:off x="1102808" y="4055614"/>
              <a:ext cx="188449" cy="834973"/>
              <a:chOff x="10641180" y="278676"/>
              <a:chExt cx="247650" cy="1097280"/>
            </a:xfrm>
            <a:grpFill/>
          </p:grpSpPr>
          <p:sp>
            <p:nvSpPr>
              <p:cNvPr id="52" name="Rectangle: Rounded Corners 51">
                <a:extLst>
                  <a:ext uri="{FF2B5EF4-FFF2-40B4-BE49-F238E27FC236}">
                    <a16:creationId xmlns:a16="http://schemas.microsoft.com/office/drawing/2014/main" id="{8C232E70-BD9B-4D4C-B2D7-422F3D23558B}"/>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C4CA7BC6-9891-46CB-A993-CBF6F027C3EB}"/>
                  </a:ext>
                </a:extLst>
              </p:cNvPr>
              <p:cNvSpPr/>
              <p:nvPr/>
            </p:nvSpPr>
            <p:spPr>
              <a:xfrm>
                <a:off x="10641180" y="357773"/>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A694A376-F279-47E9-86A4-081A3D4942E2}"/>
                </a:ext>
              </a:extLst>
            </p:cNvPr>
            <p:cNvGrpSpPr/>
            <p:nvPr/>
          </p:nvGrpSpPr>
          <p:grpSpPr>
            <a:xfrm>
              <a:off x="6297448" y="1419517"/>
              <a:ext cx="188449" cy="834973"/>
              <a:chOff x="10641180" y="605206"/>
              <a:chExt cx="247650" cy="1097280"/>
            </a:xfrm>
            <a:grpFill/>
          </p:grpSpPr>
          <p:sp>
            <p:nvSpPr>
              <p:cNvPr id="50" name="Rectangle: Rounded Corners 49">
                <a:extLst>
                  <a:ext uri="{FF2B5EF4-FFF2-40B4-BE49-F238E27FC236}">
                    <a16:creationId xmlns:a16="http://schemas.microsoft.com/office/drawing/2014/main" id="{79E8D22E-906E-4F98-A528-33111AA095CA}"/>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94E3A3F2-199D-4777-AD81-0D105600D319}"/>
                  </a:ext>
                </a:extLst>
              </p:cNvPr>
              <p:cNvSpPr/>
              <p:nvPr/>
            </p:nvSpPr>
            <p:spPr>
              <a:xfrm>
                <a:off x="10641180" y="684304"/>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7CACF56-EEF3-470C-B308-5F80B9F45404}"/>
                </a:ext>
              </a:extLst>
            </p:cNvPr>
            <p:cNvGrpSpPr/>
            <p:nvPr/>
          </p:nvGrpSpPr>
          <p:grpSpPr>
            <a:xfrm>
              <a:off x="5615340" y="1500297"/>
              <a:ext cx="188449" cy="1471350"/>
              <a:chOff x="10641180" y="438150"/>
              <a:chExt cx="247650" cy="1828800"/>
            </a:xfrm>
            <a:grpFill/>
          </p:grpSpPr>
          <p:sp>
            <p:nvSpPr>
              <p:cNvPr id="48" name="Rectangle: Rounded Corners 47">
                <a:extLst>
                  <a:ext uri="{FF2B5EF4-FFF2-40B4-BE49-F238E27FC236}">
                    <a16:creationId xmlns:a16="http://schemas.microsoft.com/office/drawing/2014/main" id="{2AFAA53D-0D6E-4C55-8814-E5DCBC36EA14}"/>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89AF3859-2CD6-4167-8D74-C2728953592D}"/>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263C937-6949-4715-BE39-28F66F38265B}"/>
                </a:ext>
              </a:extLst>
            </p:cNvPr>
            <p:cNvGrpSpPr/>
            <p:nvPr/>
          </p:nvGrpSpPr>
          <p:grpSpPr>
            <a:xfrm>
              <a:off x="5378386" y="1777351"/>
              <a:ext cx="188449" cy="834973"/>
              <a:chOff x="10641180" y="500718"/>
              <a:chExt cx="247650" cy="1097280"/>
            </a:xfrm>
            <a:grpFill/>
          </p:grpSpPr>
          <p:sp>
            <p:nvSpPr>
              <p:cNvPr id="46" name="Rectangle: Rounded Corners 45">
                <a:extLst>
                  <a:ext uri="{FF2B5EF4-FFF2-40B4-BE49-F238E27FC236}">
                    <a16:creationId xmlns:a16="http://schemas.microsoft.com/office/drawing/2014/main" id="{5FC90F32-188D-4E1A-9DE3-97BDD66FA06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D9C5D5C0-DDD0-43D1-82BC-64B45F7CD875}"/>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CA8BA88-804C-4ABC-9976-9A1156D5ACCA}"/>
                </a:ext>
              </a:extLst>
            </p:cNvPr>
            <p:cNvGrpSpPr/>
            <p:nvPr/>
          </p:nvGrpSpPr>
          <p:grpSpPr>
            <a:xfrm>
              <a:off x="5836292" y="1859500"/>
              <a:ext cx="188449" cy="834973"/>
              <a:chOff x="10641180" y="500718"/>
              <a:chExt cx="247650" cy="1097280"/>
            </a:xfrm>
            <a:grpFill/>
          </p:grpSpPr>
          <p:sp>
            <p:nvSpPr>
              <p:cNvPr id="44" name="Rectangle: Rounded Corners 43">
                <a:extLst>
                  <a:ext uri="{FF2B5EF4-FFF2-40B4-BE49-F238E27FC236}">
                    <a16:creationId xmlns:a16="http://schemas.microsoft.com/office/drawing/2014/main" id="{C28136FC-04AE-413B-B43C-B054C9C63986}"/>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F759CDD2-7810-42AD-A64D-95CA2A8273E3}"/>
                  </a:ext>
                </a:extLst>
              </p:cNvPr>
              <p:cNvSpPr/>
              <p:nvPr/>
            </p:nvSpPr>
            <p:spPr>
              <a:xfrm>
                <a:off x="10641180" y="579815"/>
                <a:ext cx="247650" cy="6981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D8FB4AF-6BEA-4BBC-BBC7-656B087707D8}"/>
                </a:ext>
              </a:extLst>
            </p:cNvPr>
            <p:cNvGrpSpPr/>
            <p:nvPr/>
          </p:nvGrpSpPr>
          <p:grpSpPr>
            <a:xfrm>
              <a:off x="5161382" y="1476120"/>
              <a:ext cx="188449" cy="1391622"/>
              <a:chOff x="10641180" y="438150"/>
              <a:chExt cx="247650" cy="1828800"/>
            </a:xfrm>
            <a:grpFill/>
          </p:grpSpPr>
          <p:sp>
            <p:nvSpPr>
              <p:cNvPr id="42" name="Rectangle: Rounded Corners 41">
                <a:extLst>
                  <a:ext uri="{FF2B5EF4-FFF2-40B4-BE49-F238E27FC236}">
                    <a16:creationId xmlns:a16="http://schemas.microsoft.com/office/drawing/2014/main" id="{75A358F4-2573-4206-882D-C1E2ED88188D}"/>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9F3E42F7-F846-4450-8210-7C6862E68696}"/>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8C80E25A-5B25-4B94-AD46-AACC9B146C22}"/>
                </a:ext>
              </a:extLst>
            </p:cNvPr>
            <p:cNvGrpSpPr/>
            <p:nvPr/>
          </p:nvGrpSpPr>
          <p:grpSpPr>
            <a:xfrm>
              <a:off x="1758760" y="3523581"/>
              <a:ext cx="188449" cy="1391622"/>
              <a:chOff x="10641180" y="438150"/>
              <a:chExt cx="247650" cy="1828800"/>
            </a:xfrm>
            <a:grpFill/>
          </p:grpSpPr>
          <p:sp>
            <p:nvSpPr>
              <p:cNvPr id="40" name="Rectangle: Rounded Corners 39">
                <a:extLst>
                  <a:ext uri="{FF2B5EF4-FFF2-40B4-BE49-F238E27FC236}">
                    <a16:creationId xmlns:a16="http://schemas.microsoft.com/office/drawing/2014/main" id="{30F0498C-0AE9-4C1A-AFF7-4160B7834AC1}"/>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664C0B0C-238A-4851-BFD2-94B66E031CD0}"/>
                  </a:ext>
                </a:extLst>
              </p:cNvPr>
              <p:cNvSpPr/>
              <p:nvPr/>
            </p:nvSpPr>
            <p:spPr>
              <a:xfrm>
                <a:off x="10641180" y="1044532"/>
                <a:ext cx="247650" cy="8379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62E168D-D205-4A54-8D66-157DF5AE8C96}"/>
                </a:ext>
              </a:extLst>
            </p:cNvPr>
            <p:cNvGrpSpPr/>
            <p:nvPr/>
          </p:nvGrpSpPr>
          <p:grpSpPr>
            <a:xfrm>
              <a:off x="2890003" y="3736385"/>
              <a:ext cx="188449" cy="834973"/>
              <a:chOff x="10641180" y="500718"/>
              <a:chExt cx="247650" cy="1097280"/>
            </a:xfrm>
            <a:grpFill/>
          </p:grpSpPr>
          <p:sp>
            <p:nvSpPr>
              <p:cNvPr id="38" name="Rectangle: Rounded Corners 37">
                <a:extLst>
                  <a:ext uri="{FF2B5EF4-FFF2-40B4-BE49-F238E27FC236}">
                    <a16:creationId xmlns:a16="http://schemas.microsoft.com/office/drawing/2014/main" id="{606D6F3F-D16F-421B-B513-617E0ECF0E1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29EEB28-FDEE-43AA-AA1A-BD86BE745666}"/>
                  </a:ext>
                </a:extLst>
              </p:cNvPr>
              <p:cNvSpPr/>
              <p:nvPr/>
            </p:nvSpPr>
            <p:spPr>
              <a:xfrm>
                <a:off x="10641180" y="579815"/>
                <a:ext cx="247650" cy="7441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2ED0B381-435B-4CAD-A07D-A2C0A1AEC8D6}"/>
                </a:ext>
              </a:extLst>
            </p:cNvPr>
            <p:cNvGrpSpPr/>
            <p:nvPr/>
          </p:nvGrpSpPr>
          <p:grpSpPr>
            <a:xfrm>
              <a:off x="3127455" y="3327948"/>
              <a:ext cx="188449" cy="834973"/>
              <a:chOff x="10641180" y="500718"/>
              <a:chExt cx="247650" cy="1097280"/>
            </a:xfrm>
            <a:grpFill/>
          </p:grpSpPr>
          <p:sp>
            <p:nvSpPr>
              <p:cNvPr id="36" name="Rectangle: Rounded Corners 35">
                <a:extLst>
                  <a:ext uri="{FF2B5EF4-FFF2-40B4-BE49-F238E27FC236}">
                    <a16:creationId xmlns:a16="http://schemas.microsoft.com/office/drawing/2014/main" id="{7F75C118-54DB-4620-9968-886B251DF25C}"/>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28D5725F-C862-48E1-8153-9C1E5F642524}"/>
                  </a:ext>
                </a:extLst>
              </p:cNvPr>
              <p:cNvSpPr/>
              <p:nvPr/>
            </p:nvSpPr>
            <p:spPr>
              <a:xfrm>
                <a:off x="10641180" y="579815"/>
                <a:ext cx="247650" cy="78437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2AE4F1A-AF00-452F-B70D-802EE70F9A2A}"/>
                </a:ext>
              </a:extLst>
            </p:cNvPr>
            <p:cNvGrpSpPr/>
            <p:nvPr/>
          </p:nvGrpSpPr>
          <p:grpSpPr>
            <a:xfrm>
              <a:off x="3351373" y="3111280"/>
              <a:ext cx="188449" cy="834973"/>
              <a:chOff x="10641180" y="500718"/>
              <a:chExt cx="247650" cy="1097280"/>
            </a:xfrm>
            <a:grpFill/>
          </p:grpSpPr>
          <p:sp>
            <p:nvSpPr>
              <p:cNvPr id="34" name="Rectangle: Rounded Corners 33">
                <a:extLst>
                  <a:ext uri="{FF2B5EF4-FFF2-40B4-BE49-F238E27FC236}">
                    <a16:creationId xmlns:a16="http://schemas.microsoft.com/office/drawing/2014/main" id="{7DF9C44C-9084-442C-AC91-6841AF810CD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66DCBBF2-0F61-47E7-AF24-8A924B264DDC}"/>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0E899445-F237-42CE-AF79-A0B4F14447DC}"/>
                </a:ext>
              </a:extLst>
            </p:cNvPr>
            <p:cNvGrpSpPr/>
            <p:nvPr/>
          </p:nvGrpSpPr>
          <p:grpSpPr>
            <a:xfrm>
              <a:off x="4028873" y="3339995"/>
              <a:ext cx="188449" cy="834973"/>
              <a:chOff x="10641180" y="500718"/>
              <a:chExt cx="247650" cy="1097280"/>
            </a:xfrm>
            <a:grpFill/>
          </p:grpSpPr>
          <p:sp>
            <p:nvSpPr>
              <p:cNvPr id="32" name="Rectangle: Rounded Corners 31">
                <a:extLst>
                  <a:ext uri="{FF2B5EF4-FFF2-40B4-BE49-F238E27FC236}">
                    <a16:creationId xmlns:a16="http://schemas.microsoft.com/office/drawing/2014/main" id="{9972A998-667E-458E-8CDA-6A58053A6687}"/>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8E5E3818-E5C4-47D8-924D-1F2C97394D0F}"/>
                  </a:ext>
                </a:extLst>
              </p:cNvPr>
              <p:cNvSpPr/>
              <p:nvPr/>
            </p:nvSpPr>
            <p:spPr>
              <a:xfrm>
                <a:off x="10641180" y="741341"/>
                <a:ext cx="247650" cy="39621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79ED4EC9-993D-47AE-8678-1B4F1545A618}"/>
                </a:ext>
              </a:extLst>
            </p:cNvPr>
            <p:cNvGrpSpPr/>
            <p:nvPr/>
          </p:nvGrpSpPr>
          <p:grpSpPr>
            <a:xfrm>
              <a:off x="3780152" y="3424981"/>
              <a:ext cx="188449" cy="1391622"/>
              <a:chOff x="10641180" y="438150"/>
              <a:chExt cx="247650" cy="1828800"/>
            </a:xfrm>
            <a:grpFill/>
          </p:grpSpPr>
          <p:sp>
            <p:nvSpPr>
              <p:cNvPr id="30" name="Rectangle: Rounded Corners 29">
                <a:extLst>
                  <a:ext uri="{FF2B5EF4-FFF2-40B4-BE49-F238E27FC236}">
                    <a16:creationId xmlns:a16="http://schemas.microsoft.com/office/drawing/2014/main" id="{308DB118-4E59-40D0-9E16-5738C8FDED78}"/>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BC868BB4-C851-4F5C-B60A-329132579981}"/>
                  </a:ext>
                </a:extLst>
              </p:cNvPr>
              <p:cNvSpPr/>
              <p:nvPr/>
            </p:nvSpPr>
            <p:spPr>
              <a:xfrm>
                <a:off x="10641180" y="1044533"/>
                <a:ext cx="247650" cy="36338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0992C526-58B9-4A6F-AA23-738D55BA973D}"/>
                </a:ext>
              </a:extLst>
            </p:cNvPr>
            <p:cNvGrpSpPr/>
            <p:nvPr/>
          </p:nvGrpSpPr>
          <p:grpSpPr>
            <a:xfrm>
              <a:off x="6056432" y="1499565"/>
              <a:ext cx="188449" cy="834973"/>
              <a:chOff x="10641180" y="605206"/>
              <a:chExt cx="247650" cy="1097280"/>
            </a:xfrm>
            <a:grpFill/>
          </p:grpSpPr>
          <p:sp>
            <p:nvSpPr>
              <p:cNvPr id="28" name="Rectangle: Rounded Corners 27">
                <a:extLst>
                  <a:ext uri="{FF2B5EF4-FFF2-40B4-BE49-F238E27FC236}">
                    <a16:creationId xmlns:a16="http://schemas.microsoft.com/office/drawing/2014/main" id="{FD6CA93D-3744-4D49-8E2E-A52847527F86}"/>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F69910D7-B978-45ED-AC4D-E9038025E415}"/>
                  </a:ext>
                </a:extLst>
              </p:cNvPr>
              <p:cNvSpPr/>
              <p:nvPr/>
            </p:nvSpPr>
            <p:spPr>
              <a:xfrm>
                <a:off x="10641180" y="684304"/>
                <a:ext cx="247650" cy="82577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72050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6" name="그림 개체 틀 2">
            <a:extLst>
              <a:ext uri="{FF2B5EF4-FFF2-40B4-BE49-F238E27FC236}">
                <a16:creationId xmlns:a16="http://schemas.microsoft.com/office/drawing/2014/main" id="{86DCE200-6A5B-44AD-8BA4-39183B76E3CF}"/>
              </a:ext>
            </a:extLst>
          </p:cNvPr>
          <p:cNvSpPr>
            <a:spLocks noGrp="1"/>
          </p:cNvSpPr>
          <p:nvPr>
            <p:ph type="pic" sz="quarter" idx="11" hasCustomPrompt="1"/>
          </p:nvPr>
        </p:nvSpPr>
        <p:spPr>
          <a:xfrm>
            <a:off x="762000" y="1582965"/>
            <a:ext cx="3200400" cy="462733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4154720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CE4A3078-4588-4E96-86C1-13F599F5C29B}"/>
              </a:ext>
            </a:extLst>
          </p:cNvPr>
          <p:cNvGrpSpPr/>
          <p:nvPr userDrawn="1"/>
        </p:nvGrpSpPr>
        <p:grpSpPr>
          <a:xfrm>
            <a:off x="271205" y="1859091"/>
            <a:ext cx="4838803" cy="2658595"/>
            <a:chOff x="-548507" y="477868"/>
            <a:chExt cx="11570449" cy="6357177"/>
          </a:xfrm>
        </p:grpSpPr>
        <p:sp>
          <p:nvSpPr>
            <p:cNvPr id="29" name="Freeform: Shape 28">
              <a:extLst>
                <a:ext uri="{FF2B5EF4-FFF2-40B4-BE49-F238E27FC236}">
                  <a16:creationId xmlns:a16="http://schemas.microsoft.com/office/drawing/2014/main" id="{A4060D33-271A-468B-9987-4BA96254D49D}"/>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C19508C-C132-47CB-8BA1-2A0C4356D266}"/>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5E587BD-ED49-4D3E-96E2-11ACD04E7773}"/>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972E355-A917-4604-8BBF-F5E216D7B5C4}"/>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EE4DD70C-BD3B-4509-B4EE-DF26E1A80A4E}"/>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B47FDFAE-AB58-447C-86FC-1351A6601EC8}"/>
                </a:ext>
              </a:extLst>
            </p:cNvPr>
            <p:cNvGrpSpPr/>
            <p:nvPr/>
          </p:nvGrpSpPr>
          <p:grpSpPr>
            <a:xfrm>
              <a:off x="1606" y="6382978"/>
              <a:ext cx="413937" cy="115242"/>
              <a:chOff x="5955" y="6353672"/>
              <a:chExt cx="413937" cy="115242"/>
            </a:xfrm>
          </p:grpSpPr>
          <p:sp>
            <p:nvSpPr>
              <p:cNvPr id="39" name="Rectangle: Rounded Corners 38">
                <a:extLst>
                  <a:ext uri="{FF2B5EF4-FFF2-40B4-BE49-F238E27FC236}">
                    <a16:creationId xmlns:a16="http://schemas.microsoft.com/office/drawing/2014/main" id="{D3A8D91F-7660-4232-81FE-488DC2AC4E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F83A023-B3B0-44BD-92B9-E72787A810A0}"/>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09993162-7871-4AA5-9A8F-A51AD4605BD0}"/>
                </a:ext>
              </a:extLst>
            </p:cNvPr>
            <p:cNvGrpSpPr/>
            <p:nvPr/>
          </p:nvGrpSpPr>
          <p:grpSpPr>
            <a:xfrm>
              <a:off x="9855291" y="6381600"/>
              <a:ext cx="885989" cy="115242"/>
              <a:chOff x="5955" y="6353672"/>
              <a:chExt cx="413937" cy="115242"/>
            </a:xfrm>
          </p:grpSpPr>
          <p:sp>
            <p:nvSpPr>
              <p:cNvPr id="37" name="Rectangle: Rounded Corners 36">
                <a:extLst>
                  <a:ext uri="{FF2B5EF4-FFF2-40B4-BE49-F238E27FC236}">
                    <a16:creationId xmlns:a16="http://schemas.microsoft.com/office/drawing/2014/main" id="{91B1681F-8DC6-46A8-BFB1-76A007AC4FD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2BCFCF77-A335-4EF0-85DC-03901286AFD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a16="http://schemas.microsoft.com/office/drawing/2014/main" id="{11B4593F-6DA3-4D30-B277-F7D30889740F}"/>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1" name="그림 개체 틀 2">
            <a:extLst>
              <a:ext uri="{FF2B5EF4-FFF2-40B4-BE49-F238E27FC236}">
                <a16:creationId xmlns:a16="http://schemas.microsoft.com/office/drawing/2014/main" id="{8461A13D-1299-4FAD-978B-612262665AC9}"/>
              </a:ext>
            </a:extLst>
          </p:cNvPr>
          <p:cNvSpPr>
            <a:spLocks noGrp="1"/>
          </p:cNvSpPr>
          <p:nvPr>
            <p:ph type="pic" sz="quarter" idx="13" hasCustomPrompt="1"/>
          </p:nvPr>
        </p:nvSpPr>
        <p:spPr>
          <a:xfrm>
            <a:off x="969870" y="2006556"/>
            <a:ext cx="3426249" cy="211478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20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6" name="그림 개체 틀 2">
            <a:extLst>
              <a:ext uri="{FF2B5EF4-FFF2-40B4-BE49-F238E27FC236}">
                <a16:creationId xmlns:a16="http://schemas.microsoft.com/office/drawing/2014/main" id="{86DCE200-6A5B-44AD-8BA4-39183B76E3CF}"/>
              </a:ext>
            </a:extLst>
          </p:cNvPr>
          <p:cNvSpPr>
            <a:spLocks noGrp="1"/>
          </p:cNvSpPr>
          <p:nvPr>
            <p:ph type="pic" sz="quarter" idx="11" hasCustomPrompt="1"/>
          </p:nvPr>
        </p:nvSpPr>
        <p:spPr>
          <a:xfrm>
            <a:off x="3447825" y="1514757"/>
            <a:ext cx="3751192" cy="211478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20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7" name="그림 개체 틀 2">
            <a:extLst>
              <a:ext uri="{FF2B5EF4-FFF2-40B4-BE49-F238E27FC236}">
                <a16:creationId xmlns:a16="http://schemas.microsoft.com/office/drawing/2014/main" id="{81A1402A-7868-4896-AF74-EEABBC317976}"/>
              </a:ext>
            </a:extLst>
          </p:cNvPr>
          <p:cNvSpPr>
            <a:spLocks noGrp="1"/>
          </p:cNvSpPr>
          <p:nvPr>
            <p:ph type="pic" sz="quarter" idx="12" hasCustomPrompt="1"/>
          </p:nvPr>
        </p:nvSpPr>
        <p:spPr>
          <a:xfrm>
            <a:off x="6489141" y="2737691"/>
            <a:ext cx="939337" cy="152070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Rectangle 2">
            <a:extLst>
              <a:ext uri="{FF2B5EF4-FFF2-40B4-BE49-F238E27FC236}">
                <a16:creationId xmlns:a16="http://schemas.microsoft.com/office/drawing/2014/main" id="{496291E9-382B-4112-ACC6-C5D173E3D86C}"/>
              </a:ext>
            </a:extLst>
          </p:cNvPr>
          <p:cNvSpPr/>
          <p:nvPr userDrawn="1"/>
        </p:nvSpPr>
        <p:spPr>
          <a:xfrm>
            <a:off x="0" y="4756308"/>
            <a:ext cx="12192000" cy="2118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10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96A6BFBA-0B81-43EC-82B3-3C7685798270}"/>
              </a:ext>
            </a:extLst>
          </p:cNvPr>
          <p:cNvSpPr/>
          <p:nvPr userDrawn="1"/>
        </p:nvSpPr>
        <p:spPr>
          <a:xfrm>
            <a:off x="0" y="942689"/>
            <a:ext cx="8190689" cy="5915313"/>
          </a:xfrm>
          <a:custGeom>
            <a:avLst/>
            <a:gdLst>
              <a:gd name="connsiteX0" fmla="*/ 1864468 w 7960468"/>
              <a:gd name="connsiteY0" fmla="*/ 0 h 5749047"/>
              <a:gd name="connsiteX1" fmla="*/ 7960468 w 7960468"/>
              <a:gd name="connsiteY1" fmla="*/ 5749047 h 5749047"/>
              <a:gd name="connsiteX2" fmla="*/ 6404991 w 7960468"/>
              <a:gd name="connsiteY2" fmla="*/ 5749047 h 5749047"/>
              <a:gd name="connsiteX3" fmla="*/ 1864468 w 7960468"/>
              <a:gd name="connsiteY3" fmla="*/ 1466948 h 5749047"/>
              <a:gd name="connsiteX4" fmla="*/ 0 w 7960468"/>
              <a:gd name="connsiteY4" fmla="*/ 0 h 5749047"/>
              <a:gd name="connsiteX5" fmla="*/ 6096000 w 7960468"/>
              <a:gd name="connsiteY5" fmla="*/ 5749047 h 5749047"/>
              <a:gd name="connsiteX6" fmla="*/ 0 w 7960468"/>
              <a:gd name="connsiteY6" fmla="*/ 5749047 h 574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60468" h="5749047">
                <a:moveTo>
                  <a:pt x="1864468" y="0"/>
                </a:moveTo>
                <a:lnTo>
                  <a:pt x="7960468" y="5749047"/>
                </a:lnTo>
                <a:lnTo>
                  <a:pt x="6404991" y="5749047"/>
                </a:lnTo>
                <a:lnTo>
                  <a:pt x="1864468" y="1466948"/>
                </a:lnTo>
                <a:close/>
                <a:moveTo>
                  <a:pt x="0" y="0"/>
                </a:moveTo>
                <a:lnTo>
                  <a:pt x="6096000" y="5749047"/>
                </a:lnTo>
                <a:lnTo>
                  <a:pt x="0" y="5749047"/>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6A3B45EF-370E-440A-A20B-2942D298C9F7}"/>
              </a:ext>
            </a:extLst>
          </p:cNvPr>
          <p:cNvSpPr>
            <a:spLocks noGrp="1"/>
          </p:cNvSpPr>
          <p:nvPr>
            <p:ph type="pic" sz="quarter" idx="11" hasCustomPrompt="1"/>
          </p:nvPr>
        </p:nvSpPr>
        <p:spPr>
          <a:xfrm>
            <a:off x="0" y="1108954"/>
            <a:ext cx="7960468" cy="5749047"/>
          </a:xfrm>
          <a:custGeom>
            <a:avLst/>
            <a:gdLst>
              <a:gd name="connsiteX0" fmla="*/ 1864468 w 7960468"/>
              <a:gd name="connsiteY0" fmla="*/ 0 h 5749047"/>
              <a:gd name="connsiteX1" fmla="*/ 7960468 w 7960468"/>
              <a:gd name="connsiteY1" fmla="*/ 5749047 h 5749047"/>
              <a:gd name="connsiteX2" fmla="*/ 6404991 w 7960468"/>
              <a:gd name="connsiteY2" fmla="*/ 5749047 h 5749047"/>
              <a:gd name="connsiteX3" fmla="*/ 1864468 w 7960468"/>
              <a:gd name="connsiteY3" fmla="*/ 1466948 h 5749047"/>
              <a:gd name="connsiteX4" fmla="*/ 0 w 7960468"/>
              <a:gd name="connsiteY4" fmla="*/ 0 h 5749047"/>
              <a:gd name="connsiteX5" fmla="*/ 6096000 w 7960468"/>
              <a:gd name="connsiteY5" fmla="*/ 5749047 h 5749047"/>
              <a:gd name="connsiteX6" fmla="*/ 0 w 7960468"/>
              <a:gd name="connsiteY6" fmla="*/ 5749047 h 574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60468" h="5749047">
                <a:moveTo>
                  <a:pt x="1864468" y="0"/>
                </a:moveTo>
                <a:lnTo>
                  <a:pt x="7960468" y="5749047"/>
                </a:lnTo>
                <a:lnTo>
                  <a:pt x="6404991" y="5749047"/>
                </a:lnTo>
                <a:lnTo>
                  <a:pt x="1864468" y="1466948"/>
                </a:lnTo>
                <a:close/>
                <a:moveTo>
                  <a:pt x="0" y="0"/>
                </a:moveTo>
                <a:lnTo>
                  <a:pt x="6096000" y="5749047"/>
                </a:lnTo>
                <a:lnTo>
                  <a:pt x="0" y="5749047"/>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204305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A2B35F45-00CB-4203-B075-872C639D4026}"/>
              </a:ext>
            </a:extLst>
          </p:cNvPr>
          <p:cNvSpPr>
            <a:spLocks noGrp="1"/>
          </p:cNvSpPr>
          <p:nvPr>
            <p:ph type="pic" sz="quarter" idx="11" hasCustomPrompt="1"/>
          </p:nvPr>
        </p:nvSpPr>
        <p:spPr>
          <a:xfrm>
            <a:off x="3022283" y="1354778"/>
            <a:ext cx="6150293" cy="3448050"/>
          </a:xfrm>
          <a:custGeom>
            <a:avLst/>
            <a:gdLst>
              <a:gd name="connsiteX0" fmla="*/ 2106931 w 6150293"/>
              <a:gd name="connsiteY0" fmla="*/ 0 h 3448050"/>
              <a:gd name="connsiteX1" fmla="*/ 6150293 w 6150293"/>
              <a:gd name="connsiteY1" fmla="*/ 0 h 3448050"/>
              <a:gd name="connsiteX2" fmla="*/ 4042410 w 6150293"/>
              <a:gd name="connsiteY2" fmla="*/ 3448050 h 3448050"/>
              <a:gd name="connsiteX3" fmla="*/ 0 w 6150293"/>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6150293" h="3448050">
                <a:moveTo>
                  <a:pt x="2106931" y="0"/>
                </a:moveTo>
                <a:lnTo>
                  <a:pt x="6150293" y="0"/>
                </a:lnTo>
                <a:lnTo>
                  <a:pt x="4042410"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7" name="Picture Placeholder 16">
            <a:extLst>
              <a:ext uri="{FF2B5EF4-FFF2-40B4-BE49-F238E27FC236}">
                <a16:creationId xmlns:a16="http://schemas.microsoft.com/office/drawing/2014/main" id="{10AF9A2D-6BC2-414E-9FA2-2BCC6B6CECD0}"/>
              </a:ext>
            </a:extLst>
          </p:cNvPr>
          <p:cNvSpPr>
            <a:spLocks noGrp="1"/>
          </p:cNvSpPr>
          <p:nvPr>
            <p:ph type="pic" sz="quarter" idx="12" hasCustomPrompt="1"/>
          </p:nvPr>
        </p:nvSpPr>
        <p:spPr>
          <a:xfrm>
            <a:off x="528638" y="1354778"/>
            <a:ext cx="4429125" cy="3448050"/>
          </a:xfrm>
          <a:custGeom>
            <a:avLst/>
            <a:gdLst>
              <a:gd name="connsiteX0" fmla="*/ 0 w 4429125"/>
              <a:gd name="connsiteY0" fmla="*/ 0 h 3448050"/>
              <a:gd name="connsiteX1" fmla="*/ 4429125 w 4429125"/>
              <a:gd name="connsiteY1" fmla="*/ 0 h 3448050"/>
              <a:gd name="connsiteX2" fmla="*/ 2322195 w 4429125"/>
              <a:gd name="connsiteY2" fmla="*/ 3448050 h 3448050"/>
              <a:gd name="connsiteX3" fmla="*/ 0 w 4429125"/>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9125" h="3448050">
                <a:moveTo>
                  <a:pt x="0" y="0"/>
                </a:moveTo>
                <a:lnTo>
                  <a:pt x="4429125" y="0"/>
                </a:lnTo>
                <a:lnTo>
                  <a:pt x="2322195"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Picture Placeholder 15">
            <a:extLst>
              <a:ext uri="{FF2B5EF4-FFF2-40B4-BE49-F238E27FC236}">
                <a16:creationId xmlns:a16="http://schemas.microsoft.com/office/drawing/2014/main" id="{E2A5C04A-4DC0-45FF-8695-531CFED7EABC}"/>
              </a:ext>
            </a:extLst>
          </p:cNvPr>
          <p:cNvSpPr>
            <a:spLocks noGrp="1"/>
          </p:cNvSpPr>
          <p:nvPr>
            <p:ph type="pic" sz="quarter" idx="13" hasCustomPrompt="1"/>
          </p:nvPr>
        </p:nvSpPr>
        <p:spPr>
          <a:xfrm>
            <a:off x="7236142" y="1354778"/>
            <a:ext cx="4426268" cy="3448050"/>
          </a:xfrm>
          <a:custGeom>
            <a:avLst/>
            <a:gdLst>
              <a:gd name="connsiteX0" fmla="*/ 2107883 w 4426268"/>
              <a:gd name="connsiteY0" fmla="*/ 0 h 3448050"/>
              <a:gd name="connsiteX1" fmla="*/ 4426268 w 4426268"/>
              <a:gd name="connsiteY1" fmla="*/ 0 h 3448050"/>
              <a:gd name="connsiteX2" fmla="*/ 4426268 w 4426268"/>
              <a:gd name="connsiteY2" fmla="*/ 3448050 h 3448050"/>
              <a:gd name="connsiteX3" fmla="*/ 0 w 4426268"/>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6268" h="3448050">
                <a:moveTo>
                  <a:pt x="2107883" y="0"/>
                </a:moveTo>
                <a:lnTo>
                  <a:pt x="4426268" y="0"/>
                </a:lnTo>
                <a:lnTo>
                  <a:pt x="4426268"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Text Placeholder 9">
            <a:extLst>
              <a:ext uri="{FF2B5EF4-FFF2-40B4-BE49-F238E27FC236}">
                <a16:creationId xmlns:a16="http://schemas.microsoft.com/office/drawing/2014/main" id="{FA46197D-1598-4D3F-9547-3133C1271AD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00517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FE028B6F-D647-4878-B4BB-2D1F673AEFD7}"/>
              </a:ext>
            </a:extLst>
          </p:cNvPr>
          <p:cNvSpPr>
            <a:spLocks noGrp="1"/>
          </p:cNvSpPr>
          <p:nvPr>
            <p:ph type="pic" sz="quarter" idx="11" hasCustomPrompt="1"/>
          </p:nvPr>
        </p:nvSpPr>
        <p:spPr>
          <a:xfrm>
            <a:off x="4424584" y="11386"/>
            <a:ext cx="7767416" cy="6777596"/>
          </a:xfrm>
          <a:custGeom>
            <a:avLst/>
            <a:gdLst>
              <a:gd name="connsiteX0" fmla="*/ 7767416 w 7767416"/>
              <a:gd name="connsiteY0" fmla="*/ 1399861 h 6777596"/>
              <a:gd name="connsiteX1" fmla="*/ 7767416 w 7767416"/>
              <a:gd name="connsiteY1" fmla="*/ 2360732 h 6777596"/>
              <a:gd name="connsiteX2" fmla="*/ 5766870 w 7767416"/>
              <a:gd name="connsiteY2" fmla="*/ 6058701 h 6777596"/>
              <a:gd name="connsiteX3" fmla="*/ 5364742 w 7767416"/>
              <a:gd name="connsiteY3" fmla="*/ 5841156 h 6777596"/>
              <a:gd name="connsiteX4" fmla="*/ 7767416 w 7767416"/>
              <a:gd name="connsiteY4" fmla="*/ 241367 h 6777596"/>
              <a:gd name="connsiteX5" fmla="*/ 7767416 w 7767416"/>
              <a:gd name="connsiteY5" fmla="*/ 1202237 h 6777596"/>
              <a:gd name="connsiteX6" fmla="*/ 5008532 w 7767416"/>
              <a:gd name="connsiteY6" fmla="*/ 6301980 h 6777596"/>
              <a:gd name="connsiteX7" fmla="*/ 4606405 w 7767416"/>
              <a:gd name="connsiteY7" fmla="*/ 6084435 h 6777596"/>
              <a:gd name="connsiteX8" fmla="*/ 7271266 w 7767416"/>
              <a:gd name="connsiteY8" fmla="*/ 0 h 6777596"/>
              <a:gd name="connsiteX9" fmla="*/ 7767416 w 7767416"/>
              <a:gd name="connsiteY9" fmla="*/ 0 h 6777596"/>
              <a:gd name="connsiteX10" fmla="*/ 7767416 w 7767416"/>
              <a:gd name="connsiteY10" fmla="*/ 43746 h 6777596"/>
              <a:gd name="connsiteX11" fmla="*/ 4124504 w 7767416"/>
              <a:gd name="connsiteY11" fmla="*/ 6777596 h 6777596"/>
              <a:gd name="connsiteX12" fmla="*/ 3722377 w 7767416"/>
              <a:gd name="connsiteY12" fmla="*/ 6560053 h 6777596"/>
              <a:gd name="connsiteX13" fmla="*/ 6644537 w 7767416"/>
              <a:gd name="connsiteY13" fmla="*/ 0 h 6777596"/>
              <a:gd name="connsiteX14" fmla="*/ 7164353 w 7767416"/>
              <a:gd name="connsiteY14" fmla="*/ 0 h 6777596"/>
              <a:gd name="connsiteX15" fmla="*/ 3936690 w 7767416"/>
              <a:gd name="connsiteY15" fmla="*/ 5966271 h 6777596"/>
              <a:gd name="connsiteX16" fmla="*/ 3534563 w 7767416"/>
              <a:gd name="connsiteY16" fmla="*/ 5748726 h 6777596"/>
              <a:gd name="connsiteX17" fmla="*/ 6017810 w 7767416"/>
              <a:gd name="connsiteY17" fmla="*/ 0 h 6777596"/>
              <a:gd name="connsiteX18" fmla="*/ 6537626 w 7767416"/>
              <a:gd name="connsiteY18" fmla="*/ 0 h 6777596"/>
              <a:gd name="connsiteX19" fmla="*/ 3371597 w 7767416"/>
              <a:gd name="connsiteY19" fmla="*/ 5852342 h 6777596"/>
              <a:gd name="connsiteX20" fmla="*/ 2969470 w 7767416"/>
              <a:gd name="connsiteY20" fmla="*/ 5634798 h 6777596"/>
              <a:gd name="connsiteX21" fmla="*/ 5391082 w 7767416"/>
              <a:gd name="connsiteY21" fmla="*/ 0 h 6777596"/>
              <a:gd name="connsiteX22" fmla="*/ 5910897 w 7767416"/>
              <a:gd name="connsiteY22" fmla="*/ 0 h 6777596"/>
              <a:gd name="connsiteX23" fmla="*/ 3063713 w 7767416"/>
              <a:gd name="connsiteY23" fmla="*/ 5262964 h 6777596"/>
              <a:gd name="connsiteX24" fmla="*/ 2661586 w 7767416"/>
              <a:gd name="connsiteY24" fmla="*/ 5045420 h 6777596"/>
              <a:gd name="connsiteX25" fmla="*/ 4764354 w 7767416"/>
              <a:gd name="connsiteY25" fmla="*/ 0 h 6777596"/>
              <a:gd name="connsiteX26" fmla="*/ 5284169 w 7767416"/>
              <a:gd name="connsiteY26" fmla="*/ 0 h 6777596"/>
              <a:gd name="connsiteX27" fmla="*/ 2900020 w 7767416"/>
              <a:gd name="connsiteY27" fmla="*/ 4407053 h 6777596"/>
              <a:gd name="connsiteX28" fmla="*/ 2497893 w 7767416"/>
              <a:gd name="connsiteY28" fmla="*/ 4189509 h 6777596"/>
              <a:gd name="connsiteX29" fmla="*/ 4137627 w 7767416"/>
              <a:gd name="connsiteY29" fmla="*/ 0 h 6777596"/>
              <a:gd name="connsiteX30" fmla="*/ 4657442 w 7767416"/>
              <a:gd name="connsiteY30" fmla="*/ 0 h 6777596"/>
              <a:gd name="connsiteX31" fmla="*/ 2118158 w 7767416"/>
              <a:gd name="connsiteY31" fmla="*/ 4693817 h 6777596"/>
              <a:gd name="connsiteX32" fmla="*/ 1716031 w 7767416"/>
              <a:gd name="connsiteY32" fmla="*/ 4476272 h 6777596"/>
              <a:gd name="connsiteX33" fmla="*/ 3510898 w 7767416"/>
              <a:gd name="connsiteY33" fmla="*/ 0 h 6777596"/>
              <a:gd name="connsiteX34" fmla="*/ 4030714 w 7767416"/>
              <a:gd name="connsiteY34" fmla="*/ 0 h 6777596"/>
              <a:gd name="connsiteX35" fmla="*/ 1997663 w 7767416"/>
              <a:gd name="connsiteY35" fmla="*/ 3758054 h 6777596"/>
              <a:gd name="connsiteX36" fmla="*/ 1595536 w 7767416"/>
              <a:gd name="connsiteY36" fmla="*/ 3540509 h 6777596"/>
              <a:gd name="connsiteX37" fmla="*/ 2884170 w 7767416"/>
              <a:gd name="connsiteY37" fmla="*/ 0 h 6777596"/>
              <a:gd name="connsiteX38" fmla="*/ 3403986 w 7767416"/>
              <a:gd name="connsiteY38" fmla="*/ 0 h 6777596"/>
              <a:gd name="connsiteX39" fmla="*/ 1715921 w 7767416"/>
              <a:gd name="connsiteY39" fmla="*/ 3120354 h 6777596"/>
              <a:gd name="connsiteX40" fmla="*/ 1313794 w 7767416"/>
              <a:gd name="connsiteY40" fmla="*/ 2902810 h 6777596"/>
              <a:gd name="connsiteX41" fmla="*/ 2257443 w 7767416"/>
              <a:gd name="connsiteY41" fmla="*/ 0 h 6777596"/>
              <a:gd name="connsiteX42" fmla="*/ 2777258 w 7767416"/>
              <a:gd name="connsiteY42" fmla="*/ 0 h 6777596"/>
              <a:gd name="connsiteX43" fmla="*/ 1541206 w 7767416"/>
              <a:gd name="connsiteY43" fmla="*/ 2284819 h 6777596"/>
              <a:gd name="connsiteX44" fmla="*/ 1139079 w 7767416"/>
              <a:gd name="connsiteY44" fmla="*/ 2067274 h 6777596"/>
              <a:gd name="connsiteX45" fmla="*/ 1630716 w 7767416"/>
              <a:gd name="connsiteY45" fmla="*/ 0 h 6777596"/>
              <a:gd name="connsiteX46" fmla="*/ 2150531 w 7767416"/>
              <a:gd name="connsiteY46" fmla="*/ 0 h 6777596"/>
              <a:gd name="connsiteX47" fmla="*/ 840733 w 7767416"/>
              <a:gd name="connsiteY47" fmla="*/ 2421135 h 6777596"/>
              <a:gd name="connsiteX48" fmla="*/ 438606 w 7767416"/>
              <a:gd name="connsiteY48" fmla="*/ 2203590 h 6777596"/>
              <a:gd name="connsiteX49" fmla="*/ 1003987 w 7767416"/>
              <a:gd name="connsiteY49" fmla="*/ 0 h 6777596"/>
              <a:gd name="connsiteX50" fmla="*/ 1523803 w 7767416"/>
              <a:gd name="connsiteY50" fmla="*/ 0 h 6777596"/>
              <a:gd name="connsiteX51" fmla="*/ 584934 w 7767416"/>
              <a:gd name="connsiteY51" fmla="*/ 1735481 h 6777596"/>
              <a:gd name="connsiteX52" fmla="*/ 182807 w 7767416"/>
              <a:gd name="connsiteY52" fmla="*/ 1517936 h 6777596"/>
              <a:gd name="connsiteX53" fmla="*/ 377260 w 7767416"/>
              <a:gd name="connsiteY53" fmla="*/ 0 h 6777596"/>
              <a:gd name="connsiteX54" fmla="*/ 897075 w 7767416"/>
              <a:gd name="connsiteY54" fmla="*/ 0 h 6777596"/>
              <a:gd name="connsiteX55" fmla="*/ 402127 w 7767416"/>
              <a:gd name="connsiteY55" fmla="*/ 914901 h 6777596"/>
              <a:gd name="connsiteX56" fmla="*/ 0 w 7767416"/>
              <a:gd name="connsiteY56" fmla="*/ 697357 h 677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767416" h="6777596">
                <a:moveTo>
                  <a:pt x="7767416" y="1399861"/>
                </a:moveTo>
                <a:lnTo>
                  <a:pt x="7767416" y="2360732"/>
                </a:lnTo>
                <a:lnTo>
                  <a:pt x="5766870" y="6058701"/>
                </a:lnTo>
                <a:lnTo>
                  <a:pt x="5364742" y="5841156"/>
                </a:lnTo>
                <a:close/>
                <a:moveTo>
                  <a:pt x="7767416" y="241367"/>
                </a:moveTo>
                <a:lnTo>
                  <a:pt x="7767416" y="1202237"/>
                </a:lnTo>
                <a:lnTo>
                  <a:pt x="5008532" y="6301980"/>
                </a:lnTo>
                <a:lnTo>
                  <a:pt x="4606405" y="6084435"/>
                </a:lnTo>
                <a:close/>
                <a:moveTo>
                  <a:pt x="7271266" y="0"/>
                </a:moveTo>
                <a:lnTo>
                  <a:pt x="7767416" y="0"/>
                </a:lnTo>
                <a:lnTo>
                  <a:pt x="7767416" y="43746"/>
                </a:lnTo>
                <a:lnTo>
                  <a:pt x="4124504" y="6777596"/>
                </a:lnTo>
                <a:lnTo>
                  <a:pt x="3722377" y="6560053"/>
                </a:lnTo>
                <a:close/>
                <a:moveTo>
                  <a:pt x="6644537" y="0"/>
                </a:moveTo>
                <a:lnTo>
                  <a:pt x="7164353" y="0"/>
                </a:lnTo>
                <a:lnTo>
                  <a:pt x="3936690" y="5966271"/>
                </a:lnTo>
                <a:lnTo>
                  <a:pt x="3534563" y="5748726"/>
                </a:lnTo>
                <a:close/>
                <a:moveTo>
                  <a:pt x="6017810" y="0"/>
                </a:moveTo>
                <a:lnTo>
                  <a:pt x="6537626" y="0"/>
                </a:lnTo>
                <a:lnTo>
                  <a:pt x="3371597" y="5852342"/>
                </a:lnTo>
                <a:lnTo>
                  <a:pt x="2969470" y="5634798"/>
                </a:lnTo>
                <a:close/>
                <a:moveTo>
                  <a:pt x="5391082" y="0"/>
                </a:moveTo>
                <a:lnTo>
                  <a:pt x="5910897" y="0"/>
                </a:lnTo>
                <a:lnTo>
                  <a:pt x="3063713" y="5262964"/>
                </a:lnTo>
                <a:lnTo>
                  <a:pt x="2661586" y="5045420"/>
                </a:lnTo>
                <a:close/>
                <a:moveTo>
                  <a:pt x="4764354" y="0"/>
                </a:moveTo>
                <a:lnTo>
                  <a:pt x="5284169" y="0"/>
                </a:lnTo>
                <a:lnTo>
                  <a:pt x="2900020" y="4407053"/>
                </a:lnTo>
                <a:lnTo>
                  <a:pt x="2497893" y="4189509"/>
                </a:lnTo>
                <a:close/>
                <a:moveTo>
                  <a:pt x="4137627" y="0"/>
                </a:moveTo>
                <a:lnTo>
                  <a:pt x="4657442" y="0"/>
                </a:lnTo>
                <a:lnTo>
                  <a:pt x="2118158" y="4693817"/>
                </a:lnTo>
                <a:lnTo>
                  <a:pt x="1716031" y="4476272"/>
                </a:lnTo>
                <a:close/>
                <a:moveTo>
                  <a:pt x="3510898" y="0"/>
                </a:moveTo>
                <a:lnTo>
                  <a:pt x="4030714" y="0"/>
                </a:lnTo>
                <a:lnTo>
                  <a:pt x="1997663" y="3758054"/>
                </a:lnTo>
                <a:lnTo>
                  <a:pt x="1595536" y="3540509"/>
                </a:lnTo>
                <a:close/>
                <a:moveTo>
                  <a:pt x="2884170" y="0"/>
                </a:moveTo>
                <a:lnTo>
                  <a:pt x="3403986" y="0"/>
                </a:lnTo>
                <a:lnTo>
                  <a:pt x="1715921" y="3120354"/>
                </a:lnTo>
                <a:lnTo>
                  <a:pt x="1313794" y="2902810"/>
                </a:lnTo>
                <a:close/>
                <a:moveTo>
                  <a:pt x="2257443" y="0"/>
                </a:moveTo>
                <a:lnTo>
                  <a:pt x="2777258" y="0"/>
                </a:lnTo>
                <a:lnTo>
                  <a:pt x="1541206" y="2284819"/>
                </a:lnTo>
                <a:lnTo>
                  <a:pt x="1139079" y="2067274"/>
                </a:lnTo>
                <a:close/>
                <a:moveTo>
                  <a:pt x="1630716" y="0"/>
                </a:moveTo>
                <a:lnTo>
                  <a:pt x="2150531" y="0"/>
                </a:lnTo>
                <a:lnTo>
                  <a:pt x="840733" y="2421135"/>
                </a:lnTo>
                <a:lnTo>
                  <a:pt x="438606" y="2203590"/>
                </a:lnTo>
                <a:close/>
                <a:moveTo>
                  <a:pt x="1003987" y="0"/>
                </a:moveTo>
                <a:lnTo>
                  <a:pt x="1523803" y="0"/>
                </a:lnTo>
                <a:lnTo>
                  <a:pt x="584934" y="1735481"/>
                </a:lnTo>
                <a:lnTo>
                  <a:pt x="182807" y="1517936"/>
                </a:lnTo>
                <a:close/>
                <a:moveTo>
                  <a:pt x="377260" y="0"/>
                </a:moveTo>
                <a:lnTo>
                  <a:pt x="897075" y="0"/>
                </a:lnTo>
                <a:lnTo>
                  <a:pt x="402127" y="914901"/>
                </a:lnTo>
                <a:lnTo>
                  <a:pt x="0" y="697357"/>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569533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1EAEB9F-11FD-4A38-A858-5235F8507B4F}"/>
              </a:ext>
            </a:extLst>
          </p:cNvPr>
          <p:cNvSpPr>
            <a:spLocks noGrp="1"/>
          </p:cNvSpPr>
          <p:nvPr>
            <p:ph type="pic" sz="quarter" idx="11" hasCustomPrompt="1"/>
          </p:nvPr>
        </p:nvSpPr>
        <p:spPr>
          <a:xfrm>
            <a:off x="528638" y="551833"/>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3" name="그림 개체 틀 2">
            <a:extLst>
              <a:ext uri="{FF2B5EF4-FFF2-40B4-BE49-F238E27FC236}">
                <a16:creationId xmlns:a16="http://schemas.microsoft.com/office/drawing/2014/main" id="{A2337EED-6D2F-4724-A299-87463BE1290B}"/>
              </a:ext>
            </a:extLst>
          </p:cNvPr>
          <p:cNvSpPr>
            <a:spLocks noGrp="1"/>
          </p:cNvSpPr>
          <p:nvPr>
            <p:ph type="pic" sz="quarter" idx="12" hasCustomPrompt="1"/>
          </p:nvPr>
        </p:nvSpPr>
        <p:spPr>
          <a:xfrm>
            <a:off x="6345676" y="2134199"/>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150487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F1A6D4F-FC45-4108-AABF-2153E98FEC8F}"/>
              </a:ext>
            </a:extLst>
          </p:cNvPr>
          <p:cNvSpPr>
            <a:spLocks noGrp="1"/>
          </p:cNvSpPr>
          <p:nvPr>
            <p:ph type="pic" sz="quarter" idx="11" hasCustomPrompt="1"/>
          </p:nvPr>
        </p:nvSpPr>
        <p:spPr>
          <a:xfrm>
            <a:off x="0" y="0"/>
            <a:ext cx="9511468" cy="6858000"/>
          </a:xfrm>
          <a:custGeom>
            <a:avLst/>
            <a:gdLst>
              <a:gd name="connsiteX0" fmla="*/ 3705667 w 9511468"/>
              <a:gd name="connsiteY0" fmla="*/ 0 h 6858000"/>
              <a:gd name="connsiteX1" fmla="*/ 9511468 w 9511468"/>
              <a:gd name="connsiteY1" fmla="*/ 0 h 6858000"/>
              <a:gd name="connsiteX2" fmla="*/ 4549568 w 9511468"/>
              <a:gd name="connsiteY2" fmla="*/ 6858000 h 6858000"/>
              <a:gd name="connsiteX3" fmla="*/ 0 w 9511468"/>
              <a:gd name="connsiteY3" fmla="*/ 6858000 h 6858000"/>
              <a:gd name="connsiteX4" fmla="*/ 0 w 9511468"/>
              <a:gd name="connsiteY4" fmla="*/ 512172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1468" h="6858000">
                <a:moveTo>
                  <a:pt x="3705667" y="0"/>
                </a:moveTo>
                <a:lnTo>
                  <a:pt x="9511468" y="0"/>
                </a:lnTo>
                <a:lnTo>
                  <a:pt x="4549568" y="6858000"/>
                </a:lnTo>
                <a:lnTo>
                  <a:pt x="0" y="6858000"/>
                </a:lnTo>
                <a:lnTo>
                  <a:pt x="0" y="5121721"/>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908256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A2337EED-6D2F-4724-A299-87463BE1290B}"/>
              </a:ext>
            </a:extLst>
          </p:cNvPr>
          <p:cNvSpPr>
            <a:spLocks noGrp="1"/>
          </p:cNvSpPr>
          <p:nvPr>
            <p:ph type="pic" sz="quarter" idx="12" hasCustomPrompt="1"/>
          </p:nvPr>
        </p:nvSpPr>
        <p:spPr>
          <a:xfrm>
            <a:off x="649480" y="1157591"/>
            <a:ext cx="10893040" cy="4542818"/>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40835280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964E96-60CB-4686-890C-74DB60B28B94}"/>
              </a:ext>
            </a:extLst>
          </p:cNvPr>
          <p:cNvSpPr/>
          <p:nvPr userDrawn="1"/>
        </p:nvSpPr>
        <p:spPr>
          <a:xfrm>
            <a:off x="826852" y="0"/>
            <a:ext cx="4562272" cy="4173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31EAEB9F-11FD-4A38-A858-5235F8507B4F}"/>
              </a:ext>
            </a:extLst>
          </p:cNvPr>
          <p:cNvSpPr>
            <a:spLocks noGrp="1"/>
          </p:cNvSpPr>
          <p:nvPr>
            <p:ph type="pic" sz="quarter" idx="11" hasCustomPrompt="1"/>
          </p:nvPr>
        </p:nvSpPr>
        <p:spPr>
          <a:xfrm>
            <a:off x="2490281" y="3287949"/>
            <a:ext cx="8874868" cy="292235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6767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D9AA8BA-F171-4BD8-A11D-2DC0122F65E8}"/>
              </a:ext>
            </a:extLst>
          </p:cNvPr>
          <p:cNvSpPr>
            <a:spLocks noGrp="1"/>
          </p:cNvSpPr>
          <p:nvPr>
            <p:ph type="pic" sz="quarter" idx="11" hasCustomPrompt="1"/>
          </p:nvPr>
        </p:nvSpPr>
        <p:spPr>
          <a:xfrm>
            <a:off x="3780714" y="121525"/>
            <a:ext cx="8411286" cy="6736476"/>
          </a:xfrm>
          <a:custGeom>
            <a:avLst/>
            <a:gdLst>
              <a:gd name="connsiteX0" fmla="*/ 5699762 w 8411286"/>
              <a:gd name="connsiteY0" fmla="*/ 5934811 h 6736476"/>
              <a:gd name="connsiteX1" fmla="*/ 5699473 w 8411286"/>
              <a:gd name="connsiteY1" fmla="*/ 5964269 h 6736476"/>
              <a:gd name="connsiteX2" fmla="*/ 5704951 w 8411286"/>
              <a:gd name="connsiteY2" fmla="*/ 6001406 h 6736476"/>
              <a:gd name="connsiteX3" fmla="*/ 5700507 w 8411286"/>
              <a:gd name="connsiteY3" fmla="*/ 5913361 h 6736476"/>
              <a:gd name="connsiteX4" fmla="*/ 5699940 w 8411286"/>
              <a:gd name="connsiteY4" fmla="*/ 5916657 h 6736476"/>
              <a:gd name="connsiteX5" fmla="*/ 5699858 w 8411286"/>
              <a:gd name="connsiteY5" fmla="*/ 5924998 h 6736476"/>
              <a:gd name="connsiteX6" fmla="*/ 6937173 w 8411286"/>
              <a:gd name="connsiteY6" fmla="*/ 0 h 6736476"/>
              <a:gd name="connsiteX7" fmla="*/ 7112847 w 8411286"/>
              <a:gd name="connsiteY7" fmla="*/ 0 h 6736476"/>
              <a:gd name="connsiteX8" fmla="*/ 7165550 w 8411286"/>
              <a:gd name="connsiteY8" fmla="*/ 31998 h 6736476"/>
              <a:gd name="connsiteX9" fmla="*/ 7230172 w 8411286"/>
              <a:gd name="connsiteY9" fmla="*/ 147441 h 6736476"/>
              <a:gd name="connsiteX10" fmla="*/ 7308598 w 8411286"/>
              <a:gd name="connsiteY10" fmla="*/ 296136 h 6736476"/>
              <a:gd name="connsiteX11" fmla="*/ 7361927 w 8411286"/>
              <a:gd name="connsiteY11" fmla="*/ 334407 h 6736476"/>
              <a:gd name="connsiteX12" fmla="*/ 7786681 w 8411286"/>
              <a:gd name="connsiteY12" fmla="*/ 1054668 h 6736476"/>
              <a:gd name="connsiteX13" fmla="*/ 7843148 w 8411286"/>
              <a:gd name="connsiteY13" fmla="*/ 1247910 h 6736476"/>
              <a:gd name="connsiteX14" fmla="*/ 7989333 w 8411286"/>
              <a:gd name="connsiteY14" fmla="*/ 1492598 h 6736476"/>
              <a:gd name="connsiteX15" fmla="*/ 8255980 w 8411286"/>
              <a:gd name="connsiteY15" fmla="*/ 2013344 h 6736476"/>
              <a:gd name="connsiteX16" fmla="*/ 8328759 w 8411286"/>
              <a:gd name="connsiteY16" fmla="*/ 2595576 h 6736476"/>
              <a:gd name="connsiteX17" fmla="*/ 8394636 w 8411286"/>
              <a:gd name="connsiteY17" fmla="*/ 3388617 h 6736476"/>
              <a:gd name="connsiteX18" fmla="*/ 8411286 w 8411286"/>
              <a:gd name="connsiteY18" fmla="*/ 3449238 h 6736476"/>
              <a:gd name="connsiteX19" fmla="*/ 8411286 w 8411286"/>
              <a:gd name="connsiteY19" fmla="*/ 6736476 h 6736476"/>
              <a:gd name="connsiteX20" fmla="*/ 7208192 w 8411286"/>
              <a:gd name="connsiteY20" fmla="*/ 6736476 h 6736476"/>
              <a:gd name="connsiteX21" fmla="*/ 7224525 w 8411286"/>
              <a:gd name="connsiteY21" fmla="*/ 6699435 h 6736476"/>
              <a:gd name="connsiteX22" fmla="*/ 7211350 w 8411286"/>
              <a:gd name="connsiteY22" fmla="*/ 6671829 h 6736476"/>
              <a:gd name="connsiteX23" fmla="*/ 7184371 w 8411286"/>
              <a:gd name="connsiteY23" fmla="*/ 6683122 h 6736476"/>
              <a:gd name="connsiteX24" fmla="*/ 7158021 w 8411286"/>
              <a:gd name="connsiteY24" fmla="*/ 6721394 h 6736476"/>
              <a:gd name="connsiteX25" fmla="*/ 7140347 w 8411286"/>
              <a:gd name="connsiteY25" fmla="*/ 6736476 h 6736476"/>
              <a:gd name="connsiteX26" fmla="*/ 7106917 w 8411286"/>
              <a:gd name="connsiteY26" fmla="*/ 6736476 h 6736476"/>
              <a:gd name="connsiteX27" fmla="*/ 7103015 w 8411286"/>
              <a:gd name="connsiteY27" fmla="*/ 6712307 h 6736476"/>
              <a:gd name="connsiteX28" fmla="*/ 7059519 w 8411286"/>
              <a:gd name="connsiteY28" fmla="*/ 6580228 h 6736476"/>
              <a:gd name="connsiteX29" fmla="*/ 7043833 w 8411286"/>
              <a:gd name="connsiteY29" fmla="*/ 6663045 h 6736476"/>
              <a:gd name="connsiteX30" fmla="*/ 7051205 w 8411286"/>
              <a:gd name="connsiteY30" fmla="*/ 6724845 h 6736476"/>
              <a:gd name="connsiteX31" fmla="*/ 7052770 w 8411286"/>
              <a:gd name="connsiteY31" fmla="*/ 6736476 h 6736476"/>
              <a:gd name="connsiteX32" fmla="*/ 6976399 w 8411286"/>
              <a:gd name="connsiteY32" fmla="*/ 6736476 h 6736476"/>
              <a:gd name="connsiteX33" fmla="*/ 6969171 w 8411286"/>
              <a:gd name="connsiteY33" fmla="*/ 6722022 h 6736476"/>
              <a:gd name="connsiteX34" fmla="*/ 6965668 w 8411286"/>
              <a:gd name="connsiteY34" fmla="*/ 6736476 h 6736476"/>
              <a:gd name="connsiteX35" fmla="*/ 5912639 w 8411286"/>
              <a:gd name="connsiteY35" fmla="*/ 6736476 h 6736476"/>
              <a:gd name="connsiteX36" fmla="*/ 5766309 w 8411286"/>
              <a:gd name="connsiteY36" fmla="*/ 6264493 h 6736476"/>
              <a:gd name="connsiteX37" fmla="*/ 5730397 w 8411286"/>
              <a:gd name="connsiteY37" fmla="*/ 6316172 h 6736476"/>
              <a:gd name="connsiteX38" fmla="*/ 5716685 w 8411286"/>
              <a:gd name="connsiteY38" fmla="*/ 6345706 h 6736476"/>
              <a:gd name="connsiteX39" fmla="*/ 5642847 w 8411286"/>
              <a:gd name="connsiteY39" fmla="*/ 6530301 h 6736476"/>
              <a:gd name="connsiteX40" fmla="*/ 5571861 w 8411286"/>
              <a:gd name="connsiteY40" fmla="*/ 6640910 h 6736476"/>
              <a:gd name="connsiteX41" fmla="*/ 5532211 w 8411286"/>
              <a:gd name="connsiteY41" fmla="*/ 6736476 h 6736476"/>
              <a:gd name="connsiteX42" fmla="*/ 5291750 w 8411286"/>
              <a:gd name="connsiteY42" fmla="*/ 6736476 h 6736476"/>
              <a:gd name="connsiteX43" fmla="*/ 5314799 w 8411286"/>
              <a:gd name="connsiteY43" fmla="*/ 6682196 h 6736476"/>
              <a:gd name="connsiteX44" fmla="*/ 5336949 w 8411286"/>
              <a:gd name="connsiteY44" fmla="*/ 6127357 h 6736476"/>
              <a:gd name="connsiteX45" fmla="*/ 5305304 w 8411286"/>
              <a:gd name="connsiteY45" fmla="*/ 6110481 h 6736476"/>
              <a:gd name="connsiteX46" fmla="*/ 5111217 w 8411286"/>
              <a:gd name="connsiteY46" fmla="*/ 6218074 h 6736476"/>
              <a:gd name="connsiteX47" fmla="*/ 5080627 w 8411286"/>
              <a:gd name="connsiteY47" fmla="*/ 6304567 h 6736476"/>
              <a:gd name="connsiteX48" fmla="*/ 5130204 w 8411286"/>
              <a:gd name="connsiteY48" fmla="*/ 6400558 h 6736476"/>
              <a:gd name="connsiteX49" fmla="*/ 5197713 w 8411286"/>
              <a:gd name="connsiteY49" fmla="*/ 6657933 h 6736476"/>
              <a:gd name="connsiteX50" fmla="*/ 5190329 w 8411286"/>
              <a:gd name="connsiteY50" fmla="*/ 6723333 h 6736476"/>
              <a:gd name="connsiteX51" fmla="*/ 5190795 w 8411286"/>
              <a:gd name="connsiteY51" fmla="*/ 6736476 h 6736476"/>
              <a:gd name="connsiteX52" fmla="*/ 5114216 w 8411286"/>
              <a:gd name="connsiteY52" fmla="*/ 6736476 h 6736476"/>
              <a:gd name="connsiteX53" fmla="*/ 5090121 w 8411286"/>
              <a:gd name="connsiteY53" fmla="*/ 6712785 h 6736476"/>
              <a:gd name="connsiteX54" fmla="*/ 5078517 w 8411286"/>
              <a:gd name="connsiteY54" fmla="*/ 6664264 h 6736476"/>
              <a:gd name="connsiteX55" fmla="*/ 4997297 w 8411286"/>
              <a:gd name="connsiteY55" fmla="*/ 6540849 h 6736476"/>
              <a:gd name="connsiteX56" fmla="*/ 4908691 w 8411286"/>
              <a:gd name="connsiteY56" fmla="*/ 6426928 h 6736476"/>
              <a:gd name="connsiteX57" fmla="*/ 4889705 w 8411286"/>
              <a:gd name="connsiteY57" fmla="*/ 6356255 h 6736476"/>
              <a:gd name="connsiteX58" fmla="*/ 4786333 w 8411286"/>
              <a:gd name="connsiteY58" fmla="*/ 6299293 h 6736476"/>
              <a:gd name="connsiteX59" fmla="*/ 4495200 w 8411286"/>
              <a:gd name="connsiteY59" fmla="*/ 6323556 h 6736476"/>
              <a:gd name="connsiteX60" fmla="*/ 4150274 w 8411286"/>
              <a:gd name="connsiteY60" fmla="*/ 6322500 h 6736476"/>
              <a:gd name="connsiteX61" fmla="*/ 3989940 w 8411286"/>
              <a:gd name="connsiteY61" fmla="*/ 6338322 h 6736476"/>
              <a:gd name="connsiteX62" fmla="*/ 3937199 w 8411286"/>
              <a:gd name="connsiteY62" fmla="*/ 6367857 h 6736476"/>
              <a:gd name="connsiteX63" fmla="*/ 3891842 w 8411286"/>
              <a:gd name="connsiteY63" fmla="*/ 6415324 h 6736476"/>
              <a:gd name="connsiteX64" fmla="*/ 3810620 w 8411286"/>
              <a:gd name="connsiteY64" fmla="*/ 6455409 h 6736476"/>
              <a:gd name="connsiteX65" fmla="*/ 3670329 w 8411286"/>
              <a:gd name="connsiteY65" fmla="*/ 6521863 h 6736476"/>
              <a:gd name="connsiteX66" fmla="*/ 3665055 w 8411286"/>
              <a:gd name="connsiteY66" fmla="*/ 6555617 h 6736476"/>
              <a:gd name="connsiteX67" fmla="*/ 3677927 w 8411286"/>
              <a:gd name="connsiteY67" fmla="*/ 6663210 h 6736476"/>
              <a:gd name="connsiteX68" fmla="*/ 3699047 w 8411286"/>
              <a:gd name="connsiteY68" fmla="*/ 6736476 h 6736476"/>
              <a:gd name="connsiteX69" fmla="*/ 2645249 w 8411286"/>
              <a:gd name="connsiteY69" fmla="*/ 6736476 h 6736476"/>
              <a:gd name="connsiteX70" fmla="*/ 2742086 w 8411286"/>
              <a:gd name="connsiteY70" fmla="*/ 6647385 h 6736476"/>
              <a:gd name="connsiteX71" fmla="*/ 2743140 w 8411286"/>
              <a:gd name="connsiteY71" fmla="*/ 6603084 h 6736476"/>
              <a:gd name="connsiteX72" fmla="*/ 2687235 w 8411286"/>
              <a:gd name="connsiteY72" fmla="*/ 6550343 h 6736476"/>
              <a:gd name="connsiteX73" fmla="*/ 2540616 w 8411286"/>
              <a:gd name="connsiteY73" fmla="*/ 6362583 h 6736476"/>
              <a:gd name="connsiteX74" fmla="*/ 2301170 w 8411286"/>
              <a:gd name="connsiteY74" fmla="*/ 6031369 h 6736476"/>
              <a:gd name="connsiteX75" fmla="*/ 2170371 w 8411286"/>
              <a:gd name="connsiteY75" fmla="*/ 5803528 h 6736476"/>
              <a:gd name="connsiteX76" fmla="*/ 2008983 w 8411286"/>
              <a:gd name="connsiteY76" fmla="*/ 5434340 h 6736476"/>
              <a:gd name="connsiteX77" fmla="*/ 1746334 w 8411286"/>
              <a:gd name="connsiteY77" fmla="*/ 4914312 h 6736476"/>
              <a:gd name="connsiteX78" fmla="*/ 1717853 w 8411286"/>
              <a:gd name="connsiteY78" fmla="*/ 4846804 h 6736476"/>
              <a:gd name="connsiteX79" fmla="*/ 1620809 w 8411286"/>
              <a:gd name="connsiteY79" fmla="*/ 4780349 h 6736476"/>
              <a:gd name="connsiteX80" fmla="*/ 1502668 w 8411286"/>
              <a:gd name="connsiteY80" fmla="*/ 4732882 h 6736476"/>
              <a:gd name="connsiteX81" fmla="*/ 1431996 w 8411286"/>
              <a:gd name="connsiteY81" fmla="*/ 4659044 h 6736476"/>
              <a:gd name="connsiteX82" fmla="*/ 1147194 w 8411286"/>
              <a:gd name="connsiteY82" fmla="*/ 4510315 h 6736476"/>
              <a:gd name="connsiteX83" fmla="*/ 933065 w 8411286"/>
              <a:gd name="connsiteY83" fmla="*/ 4520863 h 6736476"/>
              <a:gd name="connsiteX84" fmla="*/ 779062 w 8411286"/>
              <a:gd name="connsiteY84" fmla="*/ 4470232 h 6736476"/>
              <a:gd name="connsiteX85" fmla="*/ 715772 w 8411286"/>
              <a:gd name="connsiteY85" fmla="*/ 4415381 h 6736476"/>
              <a:gd name="connsiteX86" fmla="*/ 583919 w 8411286"/>
              <a:gd name="connsiteY86" fmla="*/ 4235007 h 6736476"/>
              <a:gd name="connsiteX87" fmla="*/ 567041 w 8411286"/>
              <a:gd name="connsiteY87" fmla="*/ 3954424 h 6736476"/>
              <a:gd name="connsiteX88" fmla="*/ 635604 w 8411286"/>
              <a:gd name="connsiteY88" fmla="*/ 3848942 h 6736476"/>
              <a:gd name="connsiteX89" fmla="*/ 728428 w 8411286"/>
              <a:gd name="connsiteY89" fmla="*/ 3725527 h 6736476"/>
              <a:gd name="connsiteX90" fmla="*/ 756909 w 8411286"/>
              <a:gd name="connsiteY90" fmla="*/ 3679114 h 6736476"/>
              <a:gd name="connsiteX91" fmla="*/ 798047 w 8411286"/>
              <a:gd name="connsiteY91" fmla="*/ 3627429 h 6736476"/>
              <a:gd name="connsiteX92" fmla="*/ 804376 w 8411286"/>
              <a:gd name="connsiteY92" fmla="*/ 3462877 h 6736476"/>
              <a:gd name="connsiteX93" fmla="*/ 693620 w 8411286"/>
              <a:gd name="connsiteY93" fmla="*/ 3265625 h 6736476"/>
              <a:gd name="connsiteX94" fmla="*/ 730538 w 8411286"/>
              <a:gd name="connsiteY94" fmla="*/ 3218158 h 6736476"/>
              <a:gd name="connsiteX95" fmla="*/ 796992 w 8411286"/>
              <a:gd name="connsiteY95" fmla="*/ 3235034 h 6736476"/>
              <a:gd name="connsiteX96" fmla="*/ 844459 w 8411286"/>
              <a:gd name="connsiteY96" fmla="*/ 3233980 h 6736476"/>
              <a:gd name="connsiteX97" fmla="*/ 841295 w 8411286"/>
              <a:gd name="connsiteY97" fmla="*/ 3199171 h 6736476"/>
              <a:gd name="connsiteX98" fmla="*/ 800158 w 8411286"/>
              <a:gd name="connsiteY98" fmla="*/ 3174911 h 6736476"/>
              <a:gd name="connsiteX99" fmla="*/ 615564 w 8411286"/>
              <a:gd name="connsiteY99" fmla="*/ 3159086 h 6736476"/>
              <a:gd name="connsiteX100" fmla="*/ 235828 w 8411286"/>
              <a:gd name="connsiteY100" fmla="*/ 3056770 h 6736476"/>
              <a:gd name="connsiteX101" fmla="*/ 50177 w 8411286"/>
              <a:gd name="connsiteY101" fmla="*/ 2912259 h 6736476"/>
              <a:gd name="connsiteX102" fmla="*/ 1656 w 8411286"/>
              <a:gd name="connsiteY102" fmla="*/ 2697076 h 6736476"/>
              <a:gd name="connsiteX103" fmla="*/ 103975 w 8411286"/>
              <a:gd name="connsiteY103" fmla="*/ 2348984 h 6736476"/>
              <a:gd name="connsiteX104" fmla="*/ 149331 w 8411286"/>
              <a:gd name="connsiteY104" fmla="*/ 2344764 h 6736476"/>
              <a:gd name="connsiteX105" fmla="*/ 134563 w 8411286"/>
              <a:gd name="connsiteY105" fmla="*/ 2317339 h 6736476"/>
              <a:gd name="connsiteX106" fmla="*/ 191525 w 8411286"/>
              <a:gd name="connsiteY106" fmla="*/ 2400669 h 6736476"/>
              <a:gd name="connsiteX107" fmla="*/ 166208 w 8411286"/>
              <a:gd name="connsiteY107" fmla="*/ 2585263 h 6736476"/>
              <a:gd name="connsiteX108" fmla="*/ 160934 w 8411286"/>
              <a:gd name="connsiteY108" fmla="*/ 2716062 h 6736476"/>
              <a:gd name="connsiteX109" fmla="*/ 207347 w 8411286"/>
              <a:gd name="connsiteY109" fmla="*/ 2771968 h 6736476"/>
              <a:gd name="connsiteX110" fmla="*/ 523794 w 8411286"/>
              <a:gd name="connsiteY110" fmla="*/ 2843695 h 6736476"/>
              <a:gd name="connsiteX111" fmla="*/ 1049096 w 8411286"/>
              <a:gd name="connsiteY111" fmla="*/ 2824709 h 6736476"/>
              <a:gd name="connsiteX112" fmla="*/ 1113439 w 8411286"/>
              <a:gd name="connsiteY112" fmla="*/ 2786736 h 6736476"/>
              <a:gd name="connsiteX113" fmla="*/ 1546971 w 8411286"/>
              <a:gd name="connsiteY113" fmla="*/ 2606360 h 6736476"/>
              <a:gd name="connsiteX114" fmla="*/ 1784306 w 8411286"/>
              <a:gd name="connsiteY114" fmla="*/ 2570497 h 6736476"/>
              <a:gd name="connsiteX115" fmla="*/ 1917215 w 8411286"/>
              <a:gd name="connsiteY115" fmla="*/ 2546234 h 6736476"/>
              <a:gd name="connsiteX116" fmla="*/ 2025860 w 8411286"/>
              <a:gd name="connsiteY116" fmla="*/ 2568387 h 6736476"/>
              <a:gd name="connsiteX117" fmla="*/ 2092315 w 8411286"/>
              <a:gd name="connsiteY117" fmla="*/ 2577879 h 6736476"/>
              <a:gd name="connsiteX118" fmla="*/ 2156659 w 8411286"/>
              <a:gd name="connsiteY118" fmla="*/ 2562057 h 6736476"/>
              <a:gd name="connsiteX119" fmla="*/ 2279017 w 8411286"/>
              <a:gd name="connsiteY119" fmla="*/ 2608470 h 6736476"/>
              <a:gd name="connsiteX120" fmla="*/ 2316992 w 8411286"/>
              <a:gd name="connsiteY120" fmla="*/ 2628512 h 6736476"/>
              <a:gd name="connsiteX121" fmla="*/ 2459391 w 8411286"/>
              <a:gd name="connsiteY121" fmla="*/ 2628512 h 6736476"/>
              <a:gd name="connsiteX122" fmla="*/ 2417198 w 8411286"/>
              <a:gd name="connsiteY122" fmla="*/ 2585263 h 6736476"/>
              <a:gd name="connsiteX123" fmla="*/ 2108138 w 8411286"/>
              <a:gd name="connsiteY123" fmla="*/ 2382739 h 6736476"/>
              <a:gd name="connsiteX124" fmla="*/ 1772704 w 8411286"/>
              <a:gd name="connsiteY124" fmla="*/ 2105321 h 6736476"/>
              <a:gd name="connsiteX125" fmla="*/ 1714689 w 8411286"/>
              <a:gd name="connsiteY125" fmla="*/ 1995618 h 6736476"/>
              <a:gd name="connsiteX126" fmla="*/ 1738949 w 8411286"/>
              <a:gd name="connsiteY126" fmla="*/ 1969247 h 6736476"/>
              <a:gd name="connsiteX127" fmla="*/ 1819115 w 8411286"/>
              <a:gd name="connsiteY127" fmla="*/ 2000892 h 6736476"/>
              <a:gd name="connsiteX128" fmla="*/ 2635547 w 8411286"/>
              <a:gd name="connsiteY128" fmla="*/ 2418601 h 6736476"/>
              <a:gd name="connsiteX129" fmla="*/ 2734702 w 8411286"/>
              <a:gd name="connsiteY129" fmla="*/ 2456576 h 6736476"/>
              <a:gd name="connsiteX130" fmla="*/ 2884487 w 8411286"/>
              <a:gd name="connsiteY130" fmla="*/ 2744543 h 6736476"/>
              <a:gd name="connsiteX131" fmla="*/ 2753688 w 8411286"/>
              <a:gd name="connsiteY131" fmla="*/ 2889052 h 6736476"/>
              <a:gd name="connsiteX132" fmla="*/ 2565930 w 8411286"/>
              <a:gd name="connsiteY132" fmla="*/ 2950231 h 6736476"/>
              <a:gd name="connsiteX133" fmla="*/ 2551164 w 8411286"/>
              <a:gd name="connsiteY133" fmla="*/ 2958672 h 6736476"/>
              <a:gd name="connsiteX134" fmla="*/ 2756852 w 8411286"/>
              <a:gd name="connsiteY134" fmla="*/ 3079977 h 6736476"/>
              <a:gd name="connsiteX135" fmla="*/ 3097560 w 8411286"/>
              <a:gd name="connsiteY135" fmla="*/ 3270899 h 6736476"/>
              <a:gd name="connsiteX136" fmla="*/ 3309581 w 8411286"/>
              <a:gd name="connsiteY136" fmla="*/ 3413300 h 6736476"/>
              <a:gd name="connsiteX137" fmla="*/ 3500503 w 8411286"/>
              <a:gd name="connsiteY137" fmla="*/ 3527221 h 6736476"/>
              <a:gd name="connsiteX138" fmla="*/ 3864417 w 8411286"/>
              <a:gd name="connsiteY138" fmla="*/ 3729747 h 6736476"/>
              <a:gd name="connsiteX139" fmla="*/ 4351744 w 8411286"/>
              <a:gd name="connsiteY139" fmla="*/ 3916449 h 6736476"/>
              <a:gd name="connsiteX140" fmla="*/ 5174507 w 8411286"/>
              <a:gd name="connsiteY140" fmla="*/ 3980795 h 6736476"/>
              <a:gd name="connsiteX141" fmla="*/ 5307035 w 8411286"/>
              <a:gd name="connsiteY141" fmla="*/ 3970823 h 6736476"/>
              <a:gd name="connsiteX142" fmla="*/ 5359406 w 8411286"/>
              <a:gd name="connsiteY142" fmla="*/ 3964465 h 6736476"/>
              <a:gd name="connsiteX143" fmla="*/ 5363328 w 8411286"/>
              <a:gd name="connsiteY143" fmla="*/ 3954536 h 6736476"/>
              <a:gd name="connsiteX144" fmla="*/ 5408815 w 8411286"/>
              <a:gd name="connsiteY144" fmla="*/ 3914382 h 6736476"/>
              <a:gd name="connsiteX145" fmla="*/ 5475947 w 8411286"/>
              <a:gd name="connsiteY145" fmla="*/ 3868581 h 6736476"/>
              <a:gd name="connsiteX146" fmla="*/ 5546216 w 8411286"/>
              <a:gd name="connsiteY146" fmla="*/ 3821527 h 6736476"/>
              <a:gd name="connsiteX147" fmla="*/ 5943364 w 8411286"/>
              <a:gd name="connsiteY147" fmla="*/ 3538566 h 6736476"/>
              <a:gd name="connsiteX148" fmla="*/ 5933953 w 8411286"/>
              <a:gd name="connsiteY148" fmla="*/ 3480218 h 6736476"/>
              <a:gd name="connsiteX149" fmla="*/ 5900701 w 8411286"/>
              <a:gd name="connsiteY149" fmla="*/ 3472062 h 6736476"/>
              <a:gd name="connsiteX150" fmla="*/ 5373053 w 8411286"/>
              <a:gd name="connsiteY150" fmla="*/ 3424378 h 6736476"/>
              <a:gd name="connsiteX151" fmla="*/ 5116444 w 8411286"/>
              <a:gd name="connsiteY151" fmla="*/ 3414967 h 6736476"/>
              <a:gd name="connsiteX152" fmla="*/ 5043038 w 8411286"/>
              <a:gd name="connsiteY152" fmla="*/ 3470807 h 6736476"/>
              <a:gd name="connsiteX153" fmla="*/ 5031745 w 8411286"/>
              <a:gd name="connsiteY153" fmla="*/ 3516607 h 6736476"/>
              <a:gd name="connsiteX154" fmla="*/ 5001629 w 8411286"/>
              <a:gd name="connsiteY154" fmla="*/ 3631422 h 6736476"/>
              <a:gd name="connsiteX155" fmla="*/ 4881167 w 8411286"/>
              <a:gd name="connsiteY155" fmla="*/ 3743101 h 6736476"/>
              <a:gd name="connsiteX156" fmla="*/ 4819682 w 8411286"/>
              <a:gd name="connsiteY156" fmla="*/ 3803959 h 6736476"/>
              <a:gd name="connsiteX157" fmla="*/ 4793958 w 8411286"/>
              <a:gd name="connsiteY157" fmla="*/ 3860425 h 6736476"/>
              <a:gd name="connsiteX158" fmla="*/ 4745021 w 8411286"/>
              <a:gd name="connsiteY158" fmla="*/ 3854779 h 6736476"/>
              <a:gd name="connsiteX159" fmla="*/ 4721806 w 8411286"/>
              <a:gd name="connsiteY159" fmla="*/ 3819644 h 6736476"/>
              <a:gd name="connsiteX160" fmla="*/ 4706748 w 8411286"/>
              <a:gd name="connsiteY160" fmla="*/ 3847877 h 6736476"/>
              <a:gd name="connsiteX161" fmla="*/ 4690436 w 8411286"/>
              <a:gd name="connsiteY161" fmla="*/ 3911246 h 6736476"/>
              <a:gd name="connsiteX162" fmla="*/ 4656557 w 8411286"/>
              <a:gd name="connsiteY162" fmla="*/ 3936968 h 6736476"/>
              <a:gd name="connsiteX163" fmla="*/ 4634597 w 8411286"/>
              <a:gd name="connsiteY163" fmla="*/ 3909363 h 6736476"/>
              <a:gd name="connsiteX164" fmla="*/ 4624559 w 8411286"/>
              <a:gd name="connsiteY164" fmla="*/ 3862935 h 6736476"/>
              <a:gd name="connsiteX165" fmla="*/ 4614520 w 8411286"/>
              <a:gd name="connsiteY165" fmla="*/ 3893677 h 6736476"/>
              <a:gd name="connsiteX166" fmla="*/ 4591306 w 8411286"/>
              <a:gd name="connsiteY166" fmla="*/ 3923165 h 6736476"/>
              <a:gd name="connsiteX167" fmla="*/ 4557426 w 8411286"/>
              <a:gd name="connsiteY167" fmla="*/ 3900579 h 6736476"/>
              <a:gd name="connsiteX168" fmla="*/ 4532330 w 8411286"/>
              <a:gd name="connsiteY168" fmla="*/ 3791410 h 6736476"/>
              <a:gd name="connsiteX169" fmla="*/ 4531703 w 8411286"/>
              <a:gd name="connsiteY169" fmla="*/ 3723023 h 6736476"/>
              <a:gd name="connsiteX170" fmla="*/ 4448885 w 8411286"/>
              <a:gd name="connsiteY170" fmla="*/ 3766942 h 6736476"/>
              <a:gd name="connsiteX171" fmla="*/ 4448885 w 8411286"/>
              <a:gd name="connsiteY171" fmla="*/ 3559898 h 6736476"/>
              <a:gd name="connsiteX172" fmla="*/ 4463316 w 8411286"/>
              <a:gd name="connsiteY172" fmla="*/ 3532919 h 6736476"/>
              <a:gd name="connsiteX173" fmla="*/ 4690436 w 8411286"/>
              <a:gd name="connsiteY173" fmla="*/ 2978920 h 6736476"/>
              <a:gd name="connsiteX174" fmla="*/ 4927595 w 8411286"/>
              <a:gd name="connsiteY174" fmla="*/ 2711019 h 6736476"/>
              <a:gd name="connsiteX175" fmla="*/ 5275805 w 8411286"/>
              <a:gd name="connsiteY175" fmla="*/ 2466331 h 6736476"/>
              <a:gd name="connsiteX176" fmla="*/ 5731929 w 8411286"/>
              <a:gd name="connsiteY176" fmla="*/ 2199683 h 6736476"/>
              <a:gd name="connsiteX177" fmla="*/ 5826667 w 8411286"/>
              <a:gd name="connsiteY177" fmla="*/ 2087378 h 6736476"/>
              <a:gd name="connsiteX178" fmla="*/ 5894427 w 8411286"/>
              <a:gd name="connsiteY178" fmla="*/ 1910450 h 6736476"/>
              <a:gd name="connsiteX179" fmla="*/ 6199972 w 8411286"/>
              <a:gd name="connsiteY179" fmla="*/ 1572278 h 6736476"/>
              <a:gd name="connsiteX180" fmla="*/ 6236363 w 8411286"/>
              <a:gd name="connsiteY180" fmla="*/ 1530869 h 6736476"/>
              <a:gd name="connsiteX181" fmla="*/ 6233226 w 8411286"/>
              <a:gd name="connsiteY181" fmla="*/ 1470012 h 6736476"/>
              <a:gd name="connsiteX182" fmla="*/ 6184288 w 8411286"/>
              <a:gd name="connsiteY182" fmla="*/ 1457463 h 6736476"/>
              <a:gd name="connsiteX183" fmla="*/ 6119666 w 8411286"/>
              <a:gd name="connsiteY183" fmla="*/ 1467501 h 6736476"/>
              <a:gd name="connsiteX184" fmla="*/ 5976616 w 8411286"/>
              <a:gd name="connsiteY184" fmla="*/ 1475658 h 6736476"/>
              <a:gd name="connsiteX185" fmla="*/ 5893799 w 8411286"/>
              <a:gd name="connsiteY185" fmla="*/ 1374646 h 6736476"/>
              <a:gd name="connsiteX186" fmla="*/ 5956539 w 8411286"/>
              <a:gd name="connsiteY186" fmla="*/ 1308140 h 6736476"/>
              <a:gd name="connsiteX187" fmla="*/ 6087040 w 8411286"/>
              <a:gd name="connsiteY187" fmla="*/ 1246654 h 6736476"/>
              <a:gd name="connsiteX188" fmla="*/ 6108999 w 8411286"/>
              <a:gd name="connsiteY188" fmla="*/ 1201481 h 6736476"/>
              <a:gd name="connsiteX189" fmla="*/ 6058807 w 8411286"/>
              <a:gd name="connsiteY189" fmla="*/ 1185169 h 6736476"/>
              <a:gd name="connsiteX190" fmla="*/ 6009869 w 8411286"/>
              <a:gd name="connsiteY190" fmla="*/ 1225323 h 6736476"/>
              <a:gd name="connsiteX191" fmla="*/ 5906347 w 8411286"/>
              <a:gd name="connsiteY191" fmla="*/ 1288691 h 6736476"/>
              <a:gd name="connsiteX192" fmla="*/ 5689266 w 8411286"/>
              <a:gd name="connsiteY192" fmla="*/ 1229087 h 6736476"/>
              <a:gd name="connsiteX193" fmla="*/ 5573823 w 8411286"/>
              <a:gd name="connsiteY193" fmla="*/ 1109880 h 6736476"/>
              <a:gd name="connsiteX194" fmla="*/ 5601428 w 8411286"/>
              <a:gd name="connsiteY194" fmla="*/ 927306 h 6736476"/>
              <a:gd name="connsiteX195" fmla="*/ 5812863 w 8411286"/>
              <a:gd name="connsiteY195" fmla="*/ 805588 h 6736476"/>
              <a:gd name="connsiteX196" fmla="*/ 5938972 w 8411286"/>
              <a:gd name="connsiteY196" fmla="*/ 547725 h 6736476"/>
              <a:gd name="connsiteX197" fmla="*/ 5928306 w 8411286"/>
              <a:gd name="connsiteY197" fmla="*/ 479338 h 6736476"/>
              <a:gd name="connsiteX198" fmla="*/ 5984774 w 8411286"/>
              <a:gd name="connsiteY198" fmla="*/ 344446 h 6736476"/>
              <a:gd name="connsiteX199" fmla="*/ 6093941 w 8411286"/>
              <a:gd name="connsiteY199" fmla="*/ 259746 h 6736476"/>
              <a:gd name="connsiteX200" fmla="*/ 6622844 w 8411286"/>
              <a:gd name="connsiteY200" fmla="*/ 48310 h 6736476"/>
              <a:gd name="connsiteX201" fmla="*/ 6826123 w 8411286"/>
              <a:gd name="connsiteY201" fmla="*/ 37017 h 6736476"/>
              <a:gd name="connsiteX202" fmla="*/ 6937173 w 8411286"/>
              <a:gd name="connsiteY202" fmla="*/ 0 h 6736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8411286" h="6736476">
                <a:moveTo>
                  <a:pt x="5699762" y="5934811"/>
                </a:moveTo>
                <a:lnTo>
                  <a:pt x="5699473" y="5964269"/>
                </a:lnTo>
                <a:lnTo>
                  <a:pt x="5704951" y="6001406"/>
                </a:lnTo>
                <a:close/>
                <a:moveTo>
                  <a:pt x="5700507" y="5913361"/>
                </a:moveTo>
                <a:lnTo>
                  <a:pt x="5699940" y="5916657"/>
                </a:lnTo>
                <a:lnTo>
                  <a:pt x="5699858" y="5924998"/>
                </a:lnTo>
                <a:close/>
                <a:moveTo>
                  <a:pt x="6937173" y="0"/>
                </a:moveTo>
                <a:cubicBezTo>
                  <a:pt x="6995523" y="0"/>
                  <a:pt x="7054499" y="0"/>
                  <a:pt x="7112847" y="0"/>
                </a:cubicBezTo>
                <a:cubicBezTo>
                  <a:pt x="7130415" y="10666"/>
                  <a:pt x="7148610" y="20705"/>
                  <a:pt x="7165550" y="31998"/>
                </a:cubicBezTo>
                <a:cubicBezTo>
                  <a:pt x="7205704" y="59603"/>
                  <a:pt x="7230800" y="97248"/>
                  <a:pt x="7230172" y="147441"/>
                </a:cubicBezTo>
                <a:cubicBezTo>
                  <a:pt x="7228918" y="212063"/>
                  <a:pt x="7257779" y="259119"/>
                  <a:pt x="7308598" y="296136"/>
                </a:cubicBezTo>
                <a:cubicBezTo>
                  <a:pt x="7326165" y="309311"/>
                  <a:pt x="7344359" y="321859"/>
                  <a:pt x="7361927" y="334407"/>
                </a:cubicBezTo>
                <a:cubicBezTo>
                  <a:pt x="7612890" y="510081"/>
                  <a:pt x="7769741" y="742220"/>
                  <a:pt x="7786681" y="1054668"/>
                </a:cubicBezTo>
                <a:cubicBezTo>
                  <a:pt x="7790445" y="1124311"/>
                  <a:pt x="7809267" y="1188306"/>
                  <a:pt x="7843148" y="1247910"/>
                </a:cubicBezTo>
                <a:cubicBezTo>
                  <a:pt x="7890203" y="1330099"/>
                  <a:pt x="7939140" y="1412290"/>
                  <a:pt x="7989333" y="1492598"/>
                </a:cubicBezTo>
                <a:cubicBezTo>
                  <a:pt x="8092227" y="1658860"/>
                  <a:pt x="8187592" y="1828886"/>
                  <a:pt x="8255980" y="2013344"/>
                </a:cubicBezTo>
                <a:cubicBezTo>
                  <a:pt x="8324995" y="2201565"/>
                  <a:pt x="8356365" y="2395434"/>
                  <a:pt x="8328759" y="2595576"/>
                </a:cubicBezTo>
                <a:cubicBezTo>
                  <a:pt x="8291114" y="2865361"/>
                  <a:pt x="8316211" y="3128870"/>
                  <a:pt x="8394636" y="3388617"/>
                </a:cubicBezTo>
                <a:lnTo>
                  <a:pt x="8411286" y="3449238"/>
                </a:lnTo>
                <a:lnTo>
                  <a:pt x="8411286" y="6736476"/>
                </a:lnTo>
                <a:lnTo>
                  <a:pt x="7208192" y="6736476"/>
                </a:lnTo>
                <a:lnTo>
                  <a:pt x="7224525" y="6699435"/>
                </a:lnTo>
                <a:cubicBezTo>
                  <a:pt x="7227035" y="6691906"/>
                  <a:pt x="7218879" y="6676220"/>
                  <a:pt x="7211350" y="6671829"/>
                </a:cubicBezTo>
                <a:cubicBezTo>
                  <a:pt x="7206331" y="6668692"/>
                  <a:pt x="7191273" y="6676220"/>
                  <a:pt x="7184371" y="6683122"/>
                </a:cubicBezTo>
                <a:cubicBezTo>
                  <a:pt x="7173706" y="6694415"/>
                  <a:pt x="7168059" y="6710101"/>
                  <a:pt x="7158021" y="6721394"/>
                </a:cubicBezTo>
                <a:lnTo>
                  <a:pt x="7140347" y="6736476"/>
                </a:lnTo>
                <a:lnTo>
                  <a:pt x="7106917" y="6736476"/>
                </a:lnTo>
                <a:lnTo>
                  <a:pt x="7103015" y="6712307"/>
                </a:lnTo>
                <a:cubicBezTo>
                  <a:pt x="7099633" y="6663164"/>
                  <a:pt x="7103750" y="6615520"/>
                  <a:pt x="7059519" y="6580228"/>
                </a:cubicBezTo>
                <a:cubicBezTo>
                  <a:pt x="7051362" y="6607833"/>
                  <a:pt x="7042579" y="6635440"/>
                  <a:pt x="7043833" y="6663045"/>
                </a:cubicBezTo>
                <a:cubicBezTo>
                  <a:pt x="7044775" y="6683750"/>
                  <a:pt x="7047912" y="6704297"/>
                  <a:pt x="7051205" y="6724845"/>
                </a:cubicBezTo>
                <a:lnTo>
                  <a:pt x="7052770" y="6736476"/>
                </a:lnTo>
                <a:lnTo>
                  <a:pt x="6976399" y="6736476"/>
                </a:lnTo>
                <a:lnTo>
                  <a:pt x="6969171" y="6722022"/>
                </a:lnTo>
                <a:lnTo>
                  <a:pt x="6965668" y="6736476"/>
                </a:lnTo>
                <a:lnTo>
                  <a:pt x="5912639" y="6736476"/>
                </a:lnTo>
                <a:lnTo>
                  <a:pt x="5766309" y="6264493"/>
                </a:lnTo>
                <a:lnTo>
                  <a:pt x="5730397" y="6316172"/>
                </a:lnTo>
                <a:cubicBezTo>
                  <a:pt x="5723013" y="6324610"/>
                  <a:pt x="5717739" y="6334104"/>
                  <a:pt x="5716685" y="6345706"/>
                </a:cubicBezTo>
                <a:cubicBezTo>
                  <a:pt x="5710357" y="6415324"/>
                  <a:pt x="5685041" y="6477559"/>
                  <a:pt x="5642847" y="6530301"/>
                </a:cubicBezTo>
                <a:cubicBezTo>
                  <a:pt x="5614895" y="6565638"/>
                  <a:pt x="5591557" y="6602623"/>
                  <a:pt x="5571861" y="6640910"/>
                </a:cubicBezTo>
                <a:lnTo>
                  <a:pt x="5532211" y="6736476"/>
                </a:lnTo>
                <a:lnTo>
                  <a:pt x="5291750" y="6736476"/>
                </a:lnTo>
                <a:lnTo>
                  <a:pt x="5314799" y="6682196"/>
                </a:lnTo>
                <a:cubicBezTo>
                  <a:pt x="5382308" y="6499710"/>
                  <a:pt x="5380195" y="6314062"/>
                  <a:pt x="5336949" y="6127357"/>
                </a:cubicBezTo>
                <a:cubicBezTo>
                  <a:pt x="5331675" y="6105207"/>
                  <a:pt x="5325347" y="6103097"/>
                  <a:pt x="5305304" y="6110481"/>
                </a:cubicBezTo>
                <a:cubicBezTo>
                  <a:pt x="5234633" y="6135798"/>
                  <a:pt x="5171343" y="6172717"/>
                  <a:pt x="5111217" y="6218074"/>
                </a:cubicBezTo>
                <a:cubicBezTo>
                  <a:pt x="5079573" y="6241280"/>
                  <a:pt x="5074299" y="6269759"/>
                  <a:pt x="5080627" y="6304567"/>
                </a:cubicBezTo>
                <a:cubicBezTo>
                  <a:pt x="5086957" y="6341486"/>
                  <a:pt x="5104887" y="6374187"/>
                  <a:pt x="5130204" y="6400558"/>
                </a:cubicBezTo>
                <a:cubicBezTo>
                  <a:pt x="5201931" y="6474395"/>
                  <a:pt x="5216700" y="6560891"/>
                  <a:pt x="5197713" y="6657933"/>
                </a:cubicBezTo>
                <a:cubicBezTo>
                  <a:pt x="5193493" y="6679030"/>
                  <a:pt x="5193493" y="6701183"/>
                  <a:pt x="5190329" y="6723333"/>
                </a:cubicBezTo>
                <a:lnTo>
                  <a:pt x="5190795" y="6736476"/>
                </a:lnTo>
                <a:lnTo>
                  <a:pt x="5114216" y="6736476"/>
                </a:lnTo>
                <a:lnTo>
                  <a:pt x="5090121" y="6712785"/>
                </a:lnTo>
                <a:cubicBezTo>
                  <a:pt x="5075353" y="6701183"/>
                  <a:pt x="5079573" y="6680086"/>
                  <a:pt x="5078517" y="6664264"/>
                </a:cubicBezTo>
                <a:cubicBezTo>
                  <a:pt x="5074299" y="6607302"/>
                  <a:pt x="5052146" y="6565109"/>
                  <a:pt x="4997297" y="6540849"/>
                </a:cubicBezTo>
                <a:cubicBezTo>
                  <a:pt x="4947720" y="6519752"/>
                  <a:pt x="4920293" y="6478613"/>
                  <a:pt x="4908691" y="6426928"/>
                </a:cubicBezTo>
                <a:cubicBezTo>
                  <a:pt x="4903417" y="6402668"/>
                  <a:pt x="4897089" y="6379461"/>
                  <a:pt x="4889705" y="6356255"/>
                </a:cubicBezTo>
                <a:cubicBezTo>
                  <a:pt x="4872826" y="6304567"/>
                  <a:pt x="4840127" y="6286637"/>
                  <a:pt x="4786333" y="6299293"/>
                </a:cubicBezTo>
                <a:cubicBezTo>
                  <a:pt x="4690342" y="6320390"/>
                  <a:pt x="4593300" y="6324610"/>
                  <a:pt x="4495200" y="6323556"/>
                </a:cubicBezTo>
                <a:cubicBezTo>
                  <a:pt x="4380225" y="6323556"/>
                  <a:pt x="4265248" y="6322500"/>
                  <a:pt x="4150274" y="6322500"/>
                </a:cubicBezTo>
                <a:cubicBezTo>
                  <a:pt x="4096479" y="6321446"/>
                  <a:pt x="4042681" y="6329884"/>
                  <a:pt x="3989940" y="6338322"/>
                </a:cubicBezTo>
                <a:cubicBezTo>
                  <a:pt x="3968844" y="6341486"/>
                  <a:pt x="3950911" y="6349927"/>
                  <a:pt x="3937199" y="6367857"/>
                </a:cubicBezTo>
                <a:cubicBezTo>
                  <a:pt x="3924541" y="6384735"/>
                  <a:pt x="3906610" y="6399502"/>
                  <a:pt x="3891842" y="6415324"/>
                </a:cubicBezTo>
                <a:cubicBezTo>
                  <a:pt x="3869692" y="6438530"/>
                  <a:pt x="3846485" y="6454353"/>
                  <a:pt x="3810620" y="6455409"/>
                </a:cubicBezTo>
                <a:cubicBezTo>
                  <a:pt x="3756825" y="6457517"/>
                  <a:pt x="3718850" y="6501820"/>
                  <a:pt x="3670329" y="6521863"/>
                </a:cubicBezTo>
                <a:cubicBezTo>
                  <a:pt x="3656617" y="6528191"/>
                  <a:pt x="3665055" y="6544013"/>
                  <a:pt x="3665055" y="6555617"/>
                </a:cubicBezTo>
                <a:cubicBezTo>
                  <a:pt x="3666637" y="6592536"/>
                  <a:pt x="3670922" y="6628400"/>
                  <a:pt x="3677927" y="6663210"/>
                </a:cubicBezTo>
                <a:lnTo>
                  <a:pt x="3699047" y="6736476"/>
                </a:lnTo>
                <a:lnTo>
                  <a:pt x="2645249" y="6736476"/>
                </a:lnTo>
                <a:lnTo>
                  <a:pt x="2742086" y="6647385"/>
                </a:lnTo>
                <a:cubicBezTo>
                  <a:pt x="2760016" y="6631563"/>
                  <a:pt x="2758962" y="6618907"/>
                  <a:pt x="2743140" y="6603084"/>
                </a:cubicBezTo>
                <a:cubicBezTo>
                  <a:pt x="2724154" y="6585152"/>
                  <a:pt x="2707275" y="6565109"/>
                  <a:pt x="2687235" y="6550343"/>
                </a:cubicBezTo>
                <a:cubicBezTo>
                  <a:pt x="2619725" y="6501820"/>
                  <a:pt x="2572260" y="6437477"/>
                  <a:pt x="2540616" y="6362583"/>
                </a:cubicBezTo>
                <a:cubicBezTo>
                  <a:pt x="2486818" y="6232840"/>
                  <a:pt x="2408763" y="6123139"/>
                  <a:pt x="2301170" y="6031369"/>
                </a:cubicBezTo>
                <a:cubicBezTo>
                  <a:pt x="2231550" y="5972300"/>
                  <a:pt x="2188303" y="5894242"/>
                  <a:pt x="2170371" y="5803528"/>
                </a:cubicBezTo>
                <a:cubicBezTo>
                  <a:pt x="2144000" y="5668511"/>
                  <a:pt x="2083875" y="5547206"/>
                  <a:pt x="2008983" y="5434340"/>
                </a:cubicBezTo>
                <a:cubicBezTo>
                  <a:pt x="1900337" y="5270842"/>
                  <a:pt x="1812788" y="5098906"/>
                  <a:pt x="1746334" y="4914312"/>
                </a:cubicBezTo>
                <a:cubicBezTo>
                  <a:pt x="1737896" y="4891105"/>
                  <a:pt x="1726291" y="4870009"/>
                  <a:pt x="1717853" y="4846804"/>
                </a:cubicBezTo>
                <a:cubicBezTo>
                  <a:pt x="1702030" y="4800391"/>
                  <a:pt x="1680934" y="4769800"/>
                  <a:pt x="1620809" y="4780349"/>
                </a:cubicBezTo>
                <a:cubicBezTo>
                  <a:pt x="1576505" y="4788789"/>
                  <a:pt x="1536423" y="4763472"/>
                  <a:pt x="1502668" y="4732882"/>
                </a:cubicBezTo>
                <a:cubicBezTo>
                  <a:pt x="1477353" y="4709677"/>
                  <a:pt x="1452037" y="4686471"/>
                  <a:pt x="1431996" y="4659044"/>
                </a:cubicBezTo>
                <a:cubicBezTo>
                  <a:pt x="1362377" y="4559892"/>
                  <a:pt x="1263225" y="4520863"/>
                  <a:pt x="1147194" y="4510315"/>
                </a:cubicBezTo>
                <a:cubicBezTo>
                  <a:pt x="1074410" y="4502930"/>
                  <a:pt x="1003736" y="4505041"/>
                  <a:pt x="933065" y="4520863"/>
                </a:cubicBezTo>
                <a:cubicBezTo>
                  <a:pt x="872940" y="4533521"/>
                  <a:pt x="819143" y="4522973"/>
                  <a:pt x="779062" y="4470232"/>
                </a:cubicBezTo>
                <a:cubicBezTo>
                  <a:pt x="762183" y="4447025"/>
                  <a:pt x="740030" y="4429093"/>
                  <a:pt x="715772" y="4415381"/>
                </a:cubicBezTo>
                <a:cubicBezTo>
                  <a:pt x="644042" y="4375298"/>
                  <a:pt x="603960" y="4313062"/>
                  <a:pt x="583919" y="4235007"/>
                </a:cubicBezTo>
                <a:cubicBezTo>
                  <a:pt x="560713" y="4142182"/>
                  <a:pt x="536452" y="4050412"/>
                  <a:pt x="567041" y="3954424"/>
                </a:cubicBezTo>
                <a:cubicBezTo>
                  <a:pt x="580753" y="3912231"/>
                  <a:pt x="599742" y="3876367"/>
                  <a:pt x="635604" y="3848942"/>
                </a:cubicBezTo>
                <a:cubicBezTo>
                  <a:pt x="677797" y="3817297"/>
                  <a:pt x="711552" y="3777214"/>
                  <a:pt x="728428" y="3725527"/>
                </a:cubicBezTo>
                <a:cubicBezTo>
                  <a:pt x="733703" y="3708651"/>
                  <a:pt x="746361" y="3693882"/>
                  <a:pt x="756909" y="3679114"/>
                </a:cubicBezTo>
                <a:cubicBezTo>
                  <a:pt x="769567" y="3661184"/>
                  <a:pt x="784336" y="3645361"/>
                  <a:pt x="798047" y="3627429"/>
                </a:cubicBezTo>
                <a:cubicBezTo>
                  <a:pt x="857117" y="3550427"/>
                  <a:pt x="857117" y="3540933"/>
                  <a:pt x="804376" y="3462877"/>
                </a:cubicBezTo>
                <a:cubicBezTo>
                  <a:pt x="762183" y="3399588"/>
                  <a:pt x="719990" y="3337352"/>
                  <a:pt x="693620" y="3265625"/>
                </a:cubicBezTo>
                <a:cubicBezTo>
                  <a:pt x="682015" y="3232924"/>
                  <a:pt x="694676" y="3214994"/>
                  <a:pt x="730538" y="3218158"/>
                </a:cubicBezTo>
                <a:cubicBezTo>
                  <a:pt x="752691" y="3220268"/>
                  <a:pt x="774841" y="3228706"/>
                  <a:pt x="796992" y="3235034"/>
                </a:cubicBezTo>
                <a:cubicBezTo>
                  <a:pt x="812814" y="3239254"/>
                  <a:pt x="831803" y="3246638"/>
                  <a:pt x="844459" y="3233980"/>
                </a:cubicBezTo>
                <a:cubicBezTo>
                  <a:pt x="849733" y="3228706"/>
                  <a:pt x="845513" y="3210773"/>
                  <a:pt x="841295" y="3199171"/>
                </a:cubicBezTo>
                <a:cubicBezTo>
                  <a:pt x="833911" y="3181239"/>
                  <a:pt x="818088" y="3171744"/>
                  <a:pt x="800158" y="3174911"/>
                </a:cubicBezTo>
                <a:cubicBezTo>
                  <a:pt x="736870" y="3185457"/>
                  <a:pt x="676741" y="3169637"/>
                  <a:pt x="615564" y="3159086"/>
                </a:cubicBezTo>
                <a:cubicBezTo>
                  <a:pt x="485819" y="3136936"/>
                  <a:pt x="356076" y="3112675"/>
                  <a:pt x="235828" y="3056770"/>
                </a:cubicBezTo>
                <a:cubicBezTo>
                  <a:pt x="163044" y="3023015"/>
                  <a:pt x="101864" y="2975548"/>
                  <a:pt x="50177" y="2912259"/>
                </a:cubicBezTo>
                <a:cubicBezTo>
                  <a:pt x="-2564" y="2846859"/>
                  <a:pt x="-2564" y="2773021"/>
                  <a:pt x="1656" y="2697076"/>
                </a:cubicBezTo>
                <a:cubicBezTo>
                  <a:pt x="9041" y="2573661"/>
                  <a:pt x="51233" y="2459740"/>
                  <a:pt x="103975" y="2348984"/>
                </a:cubicBezTo>
                <a:cubicBezTo>
                  <a:pt x="110303" y="2335272"/>
                  <a:pt x="111359" y="2336326"/>
                  <a:pt x="149331" y="2344764"/>
                </a:cubicBezTo>
                <a:cubicBezTo>
                  <a:pt x="148277" y="2333162"/>
                  <a:pt x="127181" y="2332105"/>
                  <a:pt x="134563" y="2317339"/>
                </a:cubicBezTo>
                <a:cubicBezTo>
                  <a:pt x="171482" y="2328941"/>
                  <a:pt x="189415" y="2354258"/>
                  <a:pt x="191525" y="2400669"/>
                </a:cubicBezTo>
                <a:cubicBezTo>
                  <a:pt x="194688" y="2463958"/>
                  <a:pt x="175702" y="2524084"/>
                  <a:pt x="166208" y="2585263"/>
                </a:cubicBezTo>
                <a:cubicBezTo>
                  <a:pt x="158826" y="2628512"/>
                  <a:pt x="149331" y="2671759"/>
                  <a:pt x="160934" y="2716062"/>
                </a:cubicBezTo>
                <a:cubicBezTo>
                  <a:pt x="167264" y="2743487"/>
                  <a:pt x="180976" y="2761419"/>
                  <a:pt x="207347" y="2771968"/>
                </a:cubicBezTo>
                <a:cubicBezTo>
                  <a:pt x="308609" y="2814160"/>
                  <a:pt x="416201" y="2833147"/>
                  <a:pt x="523794" y="2843695"/>
                </a:cubicBezTo>
                <a:cubicBezTo>
                  <a:pt x="698894" y="2860571"/>
                  <a:pt x="875050" y="2857407"/>
                  <a:pt x="1049096" y="2824709"/>
                </a:cubicBezTo>
                <a:cubicBezTo>
                  <a:pt x="1076520" y="2819435"/>
                  <a:pt x="1095507" y="2806776"/>
                  <a:pt x="1113439" y="2786736"/>
                </a:cubicBezTo>
                <a:cubicBezTo>
                  <a:pt x="1227360" y="2653827"/>
                  <a:pt x="1373981" y="2596868"/>
                  <a:pt x="1546971" y="2606360"/>
                </a:cubicBezTo>
                <a:cubicBezTo>
                  <a:pt x="1628193" y="2610580"/>
                  <a:pt x="1706251" y="2588427"/>
                  <a:pt x="1784306" y="2570497"/>
                </a:cubicBezTo>
                <a:cubicBezTo>
                  <a:pt x="1828609" y="2561003"/>
                  <a:pt x="1871856" y="2551508"/>
                  <a:pt x="1917215" y="2546234"/>
                </a:cubicBezTo>
                <a:cubicBezTo>
                  <a:pt x="1956242" y="2542016"/>
                  <a:pt x="1993161" y="2544126"/>
                  <a:pt x="2025860" y="2568387"/>
                </a:cubicBezTo>
                <a:cubicBezTo>
                  <a:pt x="2045902" y="2583153"/>
                  <a:pt x="2069109" y="2584209"/>
                  <a:pt x="2092315" y="2577879"/>
                </a:cubicBezTo>
                <a:cubicBezTo>
                  <a:pt x="2114466" y="2572605"/>
                  <a:pt x="2135562" y="2567331"/>
                  <a:pt x="2156659" y="2562057"/>
                </a:cubicBezTo>
                <a:cubicBezTo>
                  <a:pt x="2208346" y="2548344"/>
                  <a:pt x="2250539" y="2562057"/>
                  <a:pt x="2279017" y="2608470"/>
                </a:cubicBezTo>
                <a:cubicBezTo>
                  <a:pt x="2288512" y="2624292"/>
                  <a:pt x="2299060" y="2628512"/>
                  <a:pt x="2316992" y="2628512"/>
                </a:cubicBezTo>
                <a:cubicBezTo>
                  <a:pt x="2363403" y="2627456"/>
                  <a:pt x="2409816" y="2628512"/>
                  <a:pt x="2459391" y="2628512"/>
                </a:cubicBezTo>
                <a:cubicBezTo>
                  <a:pt x="2449899" y="2607416"/>
                  <a:pt x="2431967" y="2596868"/>
                  <a:pt x="2417198" y="2585263"/>
                </a:cubicBezTo>
                <a:cubicBezTo>
                  <a:pt x="2320156" y="2508261"/>
                  <a:pt x="2210454" y="2451302"/>
                  <a:pt x="2108138" y="2382739"/>
                </a:cubicBezTo>
                <a:cubicBezTo>
                  <a:pt x="1986833" y="2300461"/>
                  <a:pt x="1879240" y="2204473"/>
                  <a:pt x="1772704" y="2105321"/>
                </a:cubicBezTo>
                <a:cubicBezTo>
                  <a:pt x="1741059" y="2075784"/>
                  <a:pt x="1715743" y="2042031"/>
                  <a:pt x="1714689" y="1995618"/>
                </a:cubicBezTo>
                <a:cubicBezTo>
                  <a:pt x="1714689" y="1976632"/>
                  <a:pt x="1718907" y="1969247"/>
                  <a:pt x="1738949" y="1969247"/>
                </a:cubicBezTo>
                <a:cubicBezTo>
                  <a:pt x="1770594" y="1970301"/>
                  <a:pt x="1796965" y="1980850"/>
                  <a:pt x="1819115" y="2000892"/>
                </a:cubicBezTo>
                <a:cubicBezTo>
                  <a:pt x="2052230" y="2217131"/>
                  <a:pt x="2344417" y="2316283"/>
                  <a:pt x="2635547" y="2418601"/>
                </a:cubicBezTo>
                <a:cubicBezTo>
                  <a:pt x="2669302" y="2431260"/>
                  <a:pt x="2703057" y="2441808"/>
                  <a:pt x="2734702" y="2456576"/>
                </a:cubicBezTo>
                <a:cubicBezTo>
                  <a:pt x="2845458" y="2506151"/>
                  <a:pt x="2907692" y="2628512"/>
                  <a:pt x="2884487" y="2744543"/>
                </a:cubicBezTo>
                <a:cubicBezTo>
                  <a:pt x="2869719" y="2818381"/>
                  <a:pt x="2822252" y="2864792"/>
                  <a:pt x="2753688" y="2889052"/>
                </a:cubicBezTo>
                <a:cubicBezTo>
                  <a:pt x="2691453" y="2911205"/>
                  <a:pt x="2628163" y="2930191"/>
                  <a:pt x="2565930" y="2950231"/>
                </a:cubicBezTo>
                <a:cubicBezTo>
                  <a:pt x="2561712" y="2952342"/>
                  <a:pt x="2557492" y="2955505"/>
                  <a:pt x="2551164" y="2958672"/>
                </a:cubicBezTo>
                <a:cubicBezTo>
                  <a:pt x="2617615" y="3005083"/>
                  <a:pt x="2688289" y="3040948"/>
                  <a:pt x="2756852" y="3079977"/>
                </a:cubicBezTo>
                <a:cubicBezTo>
                  <a:pt x="2869719" y="3143266"/>
                  <a:pt x="2985749" y="3204445"/>
                  <a:pt x="3097560" y="3270899"/>
                </a:cubicBezTo>
                <a:cubicBezTo>
                  <a:pt x="3171398" y="3314146"/>
                  <a:pt x="3247345" y="3356339"/>
                  <a:pt x="3309581" y="3413300"/>
                </a:cubicBezTo>
                <a:cubicBezTo>
                  <a:pt x="3366540" y="3466041"/>
                  <a:pt x="3431940" y="3496630"/>
                  <a:pt x="3500503" y="3527221"/>
                </a:cubicBezTo>
                <a:cubicBezTo>
                  <a:pt x="3628136" y="3584180"/>
                  <a:pt x="3748387" y="3653799"/>
                  <a:pt x="3864417" y="3729747"/>
                </a:cubicBezTo>
                <a:cubicBezTo>
                  <a:pt x="4014201" y="3827845"/>
                  <a:pt x="4178752" y="3881641"/>
                  <a:pt x="4351744" y="3916449"/>
                </a:cubicBezTo>
                <a:cubicBezTo>
                  <a:pt x="4622835" y="3971301"/>
                  <a:pt x="4898143" y="3994507"/>
                  <a:pt x="5174507" y="3980795"/>
                </a:cubicBezTo>
                <a:cubicBezTo>
                  <a:pt x="5218810" y="3978685"/>
                  <a:pt x="5262980" y="3975256"/>
                  <a:pt x="5307035" y="3970823"/>
                </a:cubicBezTo>
                <a:lnTo>
                  <a:pt x="5359406" y="3964465"/>
                </a:lnTo>
                <a:lnTo>
                  <a:pt x="5363328" y="3954536"/>
                </a:lnTo>
                <a:cubicBezTo>
                  <a:pt x="5372739" y="3937910"/>
                  <a:pt x="5387169" y="3924107"/>
                  <a:pt x="5408815" y="3914382"/>
                </a:cubicBezTo>
                <a:cubicBezTo>
                  <a:pt x="5433284" y="3903716"/>
                  <a:pt x="5453361" y="3883639"/>
                  <a:pt x="5475947" y="3868581"/>
                </a:cubicBezTo>
                <a:cubicBezTo>
                  <a:pt x="5499161" y="3852897"/>
                  <a:pt x="5520493" y="3833448"/>
                  <a:pt x="5546216" y="3821527"/>
                </a:cubicBezTo>
                <a:cubicBezTo>
                  <a:pt x="5697422" y="3753139"/>
                  <a:pt x="5806590" y="3625776"/>
                  <a:pt x="5943364" y="3538566"/>
                </a:cubicBezTo>
                <a:cubicBezTo>
                  <a:pt x="5966578" y="3524136"/>
                  <a:pt x="5959677" y="3492138"/>
                  <a:pt x="5933953" y="3480218"/>
                </a:cubicBezTo>
                <a:cubicBezTo>
                  <a:pt x="5923915" y="3475826"/>
                  <a:pt x="5911994" y="3473316"/>
                  <a:pt x="5900701" y="3472062"/>
                </a:cubicBezTo>
                <a:cubicBezTo>
                  <a:pt x="5725027" y="3455749"/>
                  <a:pt x="5549353" y="3438181"/>
                  <a:pt x="5373053" y="3424378"/>
                </a:cubicBezTo>
                <a:cubicBezTo>
                  <a:pt x="5287726" y="3417478"/>
                  <a:pt x="5201772" y="3416222"/>
                  <a:pt x="5116444" y="3414967"/>
                </a:cubicBezTo>
                <a:cubicBezTo>
                  <a:pt x="5075036" y="3414341"/>
                  <a:pt x="5055585" y="3431280"/>
                  <a:pt x="5043038" y="3470807"/>
                </a:cubicBezTo>
                <a:cubicBezTo>
                  <a:pt x="5038019" y="3485865"/>
                  <a:pt x="5035508" y="3500923"/>
                  <a:pt x="5031745" y="3516607"/>
                </a:cubicBezTo>
                <a:cubicBezTo>
                  <a:pt x="5022333" y="3554880"/>
                  <a:pt x="5015431" y="3594406"/>
                  <a:pt x="5001629" y="3631422"/>
                </a:cubicBezTo>
                <a:cubicBezTo>
                  <a:pt x="4980924" y="3688516"/>
                  <a:pt x="4943907" y="3729926"/>
                  <a:pt x="4881167" y="3743101"/>
                </a:cubicBezTo>
                <a:cubicBezTo>
                  <a:pt x="4847915" y="3750003"/>
                  <a:pt x="4830347" y="3773216"/>
                  <a:pt x="4819682" y="3803959"/>
                </a:cubicBezTo>
                <a:cubicBezTo>
                  <a:pt x="4813408" y="3823408"/>
                  <a:pt x="4806506" y="3844113"/>
                  <a:pt x="4793958" y="3860425"/>
                </a:cubicBezTo>
                <a:cubicBezTo>
                  <a:pt x="4777645" y="3882384"/>
                  <a:pt x="4758823" y="3877993"/>
                  <a:pt x="4745021" y="3854779"/>
                </a:cubicBezTo>
                <a:cubicBezTo>
                  <a:pt x="4738746" y="3844113"/>
                  <a:pt x="4731218" y="3834074"/>
                  <a:pt x="4721806" y="3819644"/>
                </a:cubicBezTo>
                <a:cubicBezTo>
                  <a:pt x="4714277" y="3833448"/>
                  <a:pt x="4709258" y="3840348"/>
                  <a:pt x="4706748" y="3847877"/>
                </a:cubicBezTo>
                <a:cubicBezTo>
                  <a:pt x="4701102" y="3869209"/>
                  <a:pt x="4699220" y="3891796"/>
                  <a:pt x="4690436" y="3911246"/>
                </a:cubicBezTo>
                <a:cubicBezTo>
                  <a:pt x="4684790" y="3923165"/>
                  <a:pt x="4669104" y="3932577"/>
                  <a:pt x="4656557" y="3936968"/>
                </a:cubicBezTo>
                <a:cubicBezTo>
                  <a:pt x="4652164" y="3938224"/>
                  <a:pt x="4638989" y="3920656"/>
                  <a:pt x="4634597" y="3909363"/>
                </a:cubicBezTo>
                <a:cubicBezTo>
                  <a:pt x="4628950" y="3894932"/>
                  <a:pt x="4627696" y="3878621"/>
                  <a:pt x="4624559" y="3862935"/>
                </a:cubicBezTo>
                <a:cubicBezTo>
                  <a:pt x="4617029" y="3873602"/>
                  <a:pt x="4618284" y="3884895"/>
                  <a:pt x="4614520" y="3893677"/>
                </a:cubicBezTo>
                <a:cubicBezTo>
                  <a:pt x="4608873" y="3905598"/>
                  <a:pt x="4598835" y="3923793"/>
                  <a:pt x="4591306" y="3923165"/>
                </a:cubicBezTo>
                <a:cubicBezTo>
                  <a:pt x="4579386" y="3922539"/>
                  <a:pt x="4560563" y="3911246"/>
                  <a:pt x="4557426" y="3900579"/>
                </a:cubicBezTo>
                <a:cubicBezTo>
                  <a:pt x="4546133" y="3865444"/>
                  <a:pt x="4538605" y="3828427"/>
                  <a:pt x="4532330" y="3791410"/>
                </a:cubicBezTo>
                <a:cubicBezTo>
                  <a:pt x="4529193" y="3771961"/>
                  <a:pt x="4531703" y="3750629"/>
                  <a:pt x="4531703" y="3723023"/>
                </a:cubicBezTo>
                <a:cubicBezTo>
                  <a:pt x="4489039" y="3786391"/>
                  <a:pt x="4489039" y="3786391"/>
                  <a:pt x="4448885" y="3766942"/>
                </a:cubicBezTo>
                <a:cubicBezTo>
                  <a:pt x="4448885" y="3697928"/>
                  <a:pt x="4448885" y="3628913"/>
                  <a:pt x="4448885" y="3559898"/>
                </a:cubicBezTo>
                <a:cubicBezTo>
                  <a:pt x="4453904" y="3551115"/>
                  <a:pt x="4459551" y="3542331"/>
                  <a:pt x="4463316" y="3532919"/>
                </a:cubicBezTo>
                <a:cubicBezTo>
                  <a:pt x="4539232" y="3348463"/>
                  <a:pt x="4617657" y="3164633"/>
                  <a:pt x="4690436" y="2978920"/>
                </a:cubicBezTo>
                <a:cubicBezTo>
                  <a:pt x="4737491" y="2859714"/>
                  <a:pt x="4812780" y="2770622"/>
                  <a:pt x="4927595" y="2711019"/>
                </a:cubicBezTo>
                <a:cubicBezTo>
                  <a:pt x="5054331" y="2645141"/>
                  <a:pt x="5170401" y="2562952"/>
                  <a:pt x="5275805" y="2466331"/>
                </a:cubicBezTo>
                <a:cubicBezTo>
                  <a:pt x="5408815" y="2343987"/>
                  <a:pt x="5557511" y="2251130"/>
                  <a:pt x="5731929" y="2199683"/>
                </a:cubicBezTo>
                <a:cubicBezTo>
                  <a:pt x="5787140" y="2183371"/>
                  <a:pt x="5821021" y="2146982"/>
                  <a:pt x="5826667" y="2087378"/>
                </a:cubicBezTo>
                <a:cubicBezTo>
                  <a:pt x="5832940" y="2022128"/>
                  <a:pt x="5859292" y="1965034"/>
                  <a:pt x="5894427" y="1910450"/>
                </a:cubicBezTo>
                <a:cubicBezTo>
                  <a:pt x="5978499" y="1781204"/>
                  <a:pt x="6077001" y="1665761"/>
                  <a:pt x="6199972" y="1572278"/>
                </a:cubicBezTo>
                <a:cubicBezTo>
                  <a:pt x="6214403" y="1560985"/>
                  <a:pt x="6231344" y="1547182"/>
                  <a:pt x="6236363" y="1530869"/>
                </a:cubicBezTo>
                <a:cubicBezTo>
                  <a:pt x="6242009" y="1512047"/>
                  <a:pt x="6242009" y="1486324"/>
                  <a:pt x="6233226" y="1470012"/>
                </a:cubicBezTo>
                <a:cubicBezTo>
                  <a:pt x="6227579" y="1459972"/>
                  <a:pt x="6201228" y="1456835"/>
                  <a:pt x="6184288" y="1457463"/>
                </a:cubicBezTo>
                <a:cubicBezTo>
                  <a:pt x="6162329" y="1457463"/>
                  <a:pt x="6140997" y="1465619"/>
                  <a:pt x="6119666" y="1467501"/>
                </a:cubicBezTo>
                <a:cubicBezTo>
                  <a:pt x="6071982" y="1471266"/>
                  <a:pt x="6023672" y="1479422"/>
                  <a:pt x="5976616" y="1475658"/>
                </a:cubicBezTo>
                <a:cubicBezTo>
                  <a:pt x="5930816" y="1471893"/>
                  <a:pt x="5898191" y="1425465"/>
                  <a:pt x="5893799" y="1374646"/>
                </a:cubicBezTo>
                <a:cubicBezTo>
                  <a:pt x="5890035" y="1329472"/>
                  <a:pt x="5926425" y="1321943"/>
                  <a:pt x="5956539" y="1308140"/>
                </a:cubicBezTo>
                <a:cubicBezTo>
                  <a:pt x="6000458" y="1288063"/>
                  <a:pt x="6043749" y="1267987"/>
                  <a:pt x="6087040" y="1246654"/>
                </a:cubicBezTo>
                <a:cubicBezTo>
                  <a:pt x="6104608" y="1237870"/>
                  <a:pt x="6119666" y="1224695"/>
                  <a:pt x="6108999" y="1201481"/>
                </a:cubicBezTo>
                <a:cubicBezTo>
                  <a:pt x="6098333" y="1178267"/>
                  <a:pt x="6077629" y="1175758"/>
                  <a:pt x="6058807" y="1185169"/>
                </a:cubicBezTo>
                <a:cubicBezTo>
                  <a:pt x="6040612" y="1194579"/>
                  <a:pt x="6021163" y="1208383"/>
                  <a:pt x="6009869" y="1225323"/>
                </a:cubicBezTo>
                <a:cubicBezTo>
                  <a:pt x="5984146" y="1262340"/>
                  <a:pt x="5950266" y="1282417"/>
                  <a:pt x="5906347" y="1288691"/>
                </a:cubicBezTo>
                <a:cubicBezTo>
                  <a:pt x="5825412" y="1299984"/>
                  <a:pt x="5751378" y="1281162"/>
                  <a:pt x="5689266" y="1229087"/>
                </a:cubicBezTo>
                <a:cubicBezTo>
                  <a:pt x="5647229" y="1193953"/>
                  <a:pt x="5609584" y="1152544"/>
                  <a:pt x="5573823" y="1109880"/>
                </a:cubicBezTo>
                <a:cubicBezTo>
                  <a:pt x="5509199" y="1033965"/>
                  <a:pt x="5517355" y="981262"/>
                  <a:pt x="5601428" y="927306"/>
                </a:cubicBezTo>
                <a:cubicBezTo>
                  <a:pt x="5669815" y="884015"/>
                  <a:pt x="5741339" y="844488"/>
                  <a:pt x="5812863" y="805588"/>
                </a:cubicBezTo>
                <a:cubicBezTo>
                  <a:pt x="5917641" y="748495"/>
                  <a:pt x="5959050" y="665050"/>
                  <a:pt x="5938972" y="547725"/>
                </a:cubicBezTo>
                <a:cubicBezTo>
                  <a:pt x="5935208" y="525139"/>
                  <a:pt x="5930816" y="502552"/>
                  <a:pt x="5928306" y="479338"/>
                </a:cubicBezTo>
                <a:cubicBezTo>
                  <a:pt x="5922660" y="424754"/>
                  <a:pt x="5939599" y="378325"/>
                  <a:pt x="5984774" y="344446"/>
                </a:cubicBezTo>
                <a:cubicBezTo>
                  <a:pt x="6021163" y="316840"/>
                  <a:pt x="6056298" y="286724"/>
                  <a:pt x="6093941" y="259746"/>
                </a:cubicBezTo>
                <a:cubicBezTo>
                  <a:pt x="6252675" y="145558"/>
                  <a:pt x="6425211" y="64622"/>
                  <a:pt x="6622844" y="48310"/>
                </a:cubicBezTo>
                <a:cubicBezTo>
                  <a:pt x="6690603" y="42664"/>
                  <a:pt x="6758991" y="45801"/>
                  <a:pt x="6826123" y="37017"/>
                </a:cubicBezTo>
                <a:cubicBezTo>
                  <a:pt x="6861886" y="36389"/>
                  <a:pt x="6898903" y="14431"/>
                  <a:pt x="6937173"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855776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8855341-7087-46B2-9738-26BDE092C109}"/>
              </a:ext>
            </a:extLst>
          </p:cNvPr>
          <p:cNvSpPr>
            <a:spLocks noGrp="1"/>
          </p:cNvSpPr>
          <p:nvPr>
            <p:ph type="pic" sz="quarter" idx="11" hasCustomPrompt="1"/>
          </p:nvPr>
        </p:nvSpPr>
        <p:spPr>
          <a:xfrm>
            <a:off x="561962" y="0"/>
            <a:ext cx="11068076" cy="4046220"/>
          </a:xfrm>
          <a:custGeom>
            <a:avLst/>
            <a:gdLst>
              <a:gd name="connsiteX0" fmla="*/ 0 w 11068076"/>
              <a:gd name="connsiteY0" fmla="*/ 0 h 4046220"/>
              <a:gd name="connsiteX1" fmla="*/ 11068076 w 11068076"/>
              <a:gd name="connsiteY1" fmla="*/ 0 h 4046220"/>
              <a:gd name="connsiteX2" fmla="*/ 10988145 w 11068076"/>
              <a:gd name="connsiteY2" fmla="*/ 236229 h 4046220"/>
              <a:gd name="connsiteX3" fmla="*/ 5534038 w 11068076"/>
              <a:gd name="connsiteY3" fmla="*/ 4046220 h 4046220"/>
              <a:gd name="connsiteX4" fmla="*/ 79931 w 11068076"/>
              <a:gd name="connsiteY4" fmla="*/ 236229 h 404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8076" h="4046220">
                <a:moveTo>
                  <a:pt x="0" y="0"/>
                </a:moveTo>
                <a:lnTo>
                  <a:pt x="11068076" y="0"/>
                </a:lnTo>
                <a:lnTo>
                  <a:pt x="10988145" y="236229"/>
                </a:lnTo>
                <a:cubicBezTo>
                  <a:pt x="10174085" y="2459531"/>
                  <a:pt x="8039357" y="4046220"/>
                  <a:pt x="5534038" y="4046220"/>
                </a:cubicBezTo>
                <a:cubicBezTo>
                  <a:pt x="3028719" y="4046220"/>
                  <a:pt x="893992" y="2459531"/>
                  <a:pt x="79931" y="236229"/>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318518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8C67255-373D-4313-9B6D-8A19B11B157D}"/>
              </a:ext>
            </a:extLst>
          </p:cNvPr>
          <p:cNvGrpSpPr/>
          <p:nvPr userDrawn="1"/>
        </p:nvGrpSpPr>
        <p:grpSpPr>
          <a:xfrm>
            <a:off x="1439781" y="458044"/>
            <a:ext cx="9415959" cy="5864435"/>
            <a:chOff x="1102808" y="1419517"/>
            <a:chExt cx="5383089" cy="3796702"/>
          </a:xfrm>
          <a:solidFill>
            <a:schemeClr val="bg1">
              <a:alpha val="6000"/>
            </a:schemeClr>
          </a:solidFill>
        </p:grpSpPr>
        <p:grpSp>
          <p:nvGrpSpPr>
            <p:cNvPr id="3" name="Group 2">
              <a:extLst>
                <a:ext uri="{FF2B5EF4-FFF2-40B4-BE49-F238E27FC236}">
                  <a16:creationId xmlns:a16="http://schemas.microsoft.com/office/drawing/2014/main" id="{CE30FE16-31CC-4E60-B36B-CAD6FC491355}"/>
                </a:ext>
              </a:extLst>
            </p:cNvPr>
            <p:cNvGrpSpPr/>
            <p:nvPr/>
          </p:nvGrpSpPr>
          <p:grpSpPr>
            <a:xfrm>
              <a:off x="3564744" y="2898363"/>
              <a:ext cx="188449" cy="1471350"/>
              <a:chOff x="10641180" y="438150"/>
              <a:chExt cx="247650" cy="1828800"/>
            </a:xfrm>
            <a:grpFill/>
          </p:grpSpPr>
          <p:sp>
            <p:nvSpPr>
              <p:cNvPr id="76" name="Rectangle: Rounded Corners 75">
                <a:extLst>
                  <a:ext uri="{FF2B5EF4-FFF2-40B4-BE49-F238E27FC236}">
                    <a16:creationId xmlns:a16="http://schemas.microsoft.com/office/drawing/2014/main" id="{B7351259-13D3-4E7F-8730-52C0E6C8AB7E}"/>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4A46EEDB-D7F2-4992-87CE-B2069F617779}"/>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26A61E4F-F426-407E-A619-45AC28E02060}"/>
                </a:ext>
              </a:extLst>
            </p:cNvPr>
            <p:cNvGrpSpPr/>
            <p:nvPr/>
          </p:nvGrpSpPr>
          <p:grpSpPr>
            <a:xfrm>
              <a:off x="1537138" y="3468044"/>
              <a:ext cx="188449" cy="1391622"/>
              <a:chOff x="10641180" y="-97372"/>
              <a:chExt cx="247650" cy="1828800"/>
            </a:xfrm>
            <a:grpFill/>
          </p:grpSpPr>
          <p:sp>
            <p:nvSpPr>
              <p:cNvPr id="74" name="Rectangle: Rounded Corners 73">
                <a:extLst>
                  <a:ext uri="{FF2B5EF4-FFF2-40B4-BE49-F238E27FC236}">
                    <a16:creationId xmlns:a16="http://schemas.microsoft.com/office/drawing/2014/main" id="{718B48D2-3B0F-49B4-A2DE-C27D8D50B20F}"/>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1DE3CC93-1EAF-4A31-9980-27CC59E625ED}"/>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18C316E0-D350-4F59-9875-67317542DDE2}"/>
                </a:ext>
              </a:extLst>
            </p:cNvPr>
            <p:cNvGrpSpPr/>
            <p:nvPr/>
          </p:nvGrpSpPr>
          <p:grpSpPr>
            <a:xfrm>
              <a:off x="4244956" y="2379454"/>
              <a:ext cx="188449" cy="1600365"/>
              <a:chOff x="10641180" y="362514"/>
              <a:chExt cx="247650" cy="1989158"/>
            </a:xfrm>
            <a:grpFill/>
          </p:grpSpPr>
          <p:sp>
            <p:nvSpPr>
              <p:cNvPr id="72" name="Rectangle: Rounded Corners 71">
                <a:extLst>
                  <a:ext uri="{FF2B5EF4-FFF2-40B4-BE49-F238E27FC236}">
                    <a16:creationId xmlns:a16="http://schemas.microsoft.com/office/drawing/2014/main" id="{90F9DDD0-84A0-4CDD-9BF3-3B867D0BE8DA}"/>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701AB5D1-4012-4821-90EB-B95FBEFFC13F}"/>
                  </a:ext>
                </a:extLst>
              </p:cNvPr>
              <p:cNvSpPr/>
              <p:nvPr/>
            </p:nvSpPr>
            <p:spPr>
              <a:xfrm>
                <a:off x="10641180" y="494815"/>
                <a:ext cx="247650" cy="1611559"/>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6AF10234-0727-49A3-91D0-0A186685C088}"/>
                </a:ext>
              </a:extLst>
            </p:cNvPr>
            <p:cNvGrpSpPr/>
            <p:nvPr/>
          </p:nvGrpSpPr>
          <p:grpSpPr>
            <a:xfrm>
              <a:off x="4916748" y="1757491"/>
              <a:ext cx="188449" cy="1600365"/>
              <a:chOff x="10641180" y="362514"/>
              <a:chExt cx="247650" cy="1989158"/>
            </a:xfrm>
            <a:grpFill/>
          </p:grpSpPr>
          <p:sp>
            <p:nvSpPr>
              <p:cNvPr id="70" name="Rectangle: Rounded Corners 69">
                <a:extLst>
                  <a:ext uri="{FF2B5EF4-FFF2-40B4-BE49-F238E27FC236}">
                    <a16:creationId xmlns:a16="http://schemas.microsoft.com/office/drawing/2014/main" id="{82E303B6-8B3B-4EEB-B13B-9E53C10BD721}"/>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516476AD-8824-4D1D-BBAB-80DAC15CD181}"/>
                  </a:ext>
                </a:extLst>
              </p:cNvPr>
              <p:cNvSpPr/>
              <p:nvPr/>
            </p:nvSpPr>
            <p:spPr>
              <a:xfrm>
                <a:off x="10641180" y="820641"/>
                <a:ext cx="247650" cy="959907"/>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8A49A07-7323-4061-B87D-1AE379496011}"/>
                </a:ext>
              </a:extLst>
            </p:cNvPr>
            <p:cNvGrpSpPr/>
            <p:nvPr/>
          </p:nvGrpSpPr>
          <p:grpSpPr>
            <a:xfrm>
              <a:off x="1976173" y="3527844"/>
              <a:ext cx="188449" cy="834973"/>
              <a:chOff x="10641180" y="500718"/>
              <a:chExt cx="247650" cy="1097280"/>
            </a:xfrm>
            <a:grpFill/>
          </p:grpSpPr>
          <p:sp>
            <p:nvSpPr>
              <p:cNvPr id="68" name="Rectangle: Rounded Corners 67">
                <a:extLst>
                  <a:ext uri="{FF2B5EF4-FFF2-40B4-BE49-F238E27FC236}">
                    <a16:creationId xmlns:a16="http://schemas.microsoft.com/office/drawing/2014/main" id="{C4FB2E94-C804-4D04-9748-F88BDD9B994A}"/>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01B76EFC-F62F-4A79-B8E7-7D7210F45FFE}"/>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23E00259-B083-4F25-B18B-B88EB245EE19}"/>
                </a:ext>
              </a:extLst>
            </p:cNvPr>
            <p:cNvGrpSpPr/>
            <p:nvPr/>
          </p:nvGrpSpPr>
          <p:grpSpPr>
            <a:xfrm>
              <a:off x="2673093" y="3824597"/>
              <a:ext cx="188449" cy="1391622"/>
              <a:chOff x="10630391" y="1182550"/>
              <a:chExt cx="247650" cy="1828800"/>
            </a:xfrm>
            <a:grpFill/>
          </p:grpSpPr>
          <p:sp>
            <p:nvSpPr>
              <p:cNvPr id="66" name="Rectangle: Rounded Corners 65">
                <a:extLst>
                  <a:ext uri="{FF2B5EF4-FFF2-40B4-BE49-F238E27FC236}">
                    <a16:creationId xmlns:a16="http://schemas.microsoft.com/office/drawing/2014/main" id="{986ADB56-9A55-4F74-8589-A3C8F571E9FC}"/>
                  </a:ext>
                </a:extLst>
              </p:cNvPr>
              <p:cNvSpPr/>
              <p:nvPr/>
            </p:nvSpPr>
            <p:spPr>
              <a:xfrm>
                <a:off x="10722133" y="11825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46799C01-DD16-40A7-9EDB-0C751A2D7334}"/>
                  </a:ext>
                </a:extLst>
              </p:cNvPr>
              <p:cNvSpPr/>
              <p:nvPr/>
            </p:nvSpPr>
            <p:spPr>
              <a:xfrm>
                <a:off x="10630391" y="1455616"/>
                <a:ext cx="247650" cy="72424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730D2FA2-C0EF-4DA9-8079-99F6A791920A}"/>
                </a:ext>
              </a:extLst>
            </p:cNvPr>
            <p:cNvGrpSpPr/>
            <p:nvPr/>
          </p:nvGrpSpPr>
          <p:grpSpPr>
            <a:xfrm>
              <a:off x="4916748" y="1881571"/>
              <a:ext cx="188449" cy="1391622"/>
              <a:chOff x="10662618" y="438150"/>
              <a:chExt cx="247650" cy="1828800"/>
            </a:xfrm>
            <a:grpFill/>
          </p:grpSpPr>
          <p:sp>
            <p:nvSpPr>
              <p:cNvPr id="64" name="Rectangle: Rounded Corners 63">
                <a:extLst>
                  <a:ext uri="{FF2B5EF4-FFF2-40B4-BE49-F238E27FC236}">
                    <a16:creationId xmlns:a16="http://schemas.microsoft.com/office/drawing/2014/main" id="{DD9922D5-A155-4E8E-9FE9-9A11E979EF08}"/>
                  </a:ext>
                </a:extLst>
              </p:cNvPr>
              <p:cNvSpPr/>
              <p:nvPr/>
            </p:nvSpPr>
            <p:spPr>
              <a:xfrm>
                <a:off x="10772727"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09054936-7CA6-4920-9461-21A163818561}"/>
                  </a:ext>
                </a:extLst>
              </p:cNvPr>
              <p:cNvSpPr/>
              <p:nvPr/>
            </p:nvSpPr>
            <p:spPr>
              <a:xfrm>
                <a:off x="10662618" y="736515"/>
                <a:ext cx="247650" cy="10149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7789811F-70C6-4A44-9806-934AC83D835A}"/>
                </a:ext>
              </a:extLst>
            </p:cNvPr>
            <p:cNvGrpSpPr/>
            <p:nvPr/>
          </p:nvGrpSpPr>
          <p:grpSpPr>
            <a:xfrm>
              <a:off x="4469241" y="2121847"/>
              <a:ext cx="188449" cy="834973"/>
              <a:chOff x="10641180" y="500718"/>
              <a:chExt cx="247650" cy="1097280"/>
            </a:xfrm>
            <a:grpFill/>
          </p:grpSpPr>
          <p:sp>
            <p:nvSpPr>
              <p:cNvPr id="62" name="Rectangle: Rounded Corners 61">
                <a:extLst>
                  <a:ext uri="{FF2B5EF4-FFF2-40B4-BE49-F238E27FC236}">
                    <a16:creationId xmlns:a16="http://schemas.microsoft.com/office/drawing/2014/main" id="{C9645C03-C2BD-4062-837B-69A66B88158E}"/>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363DDD87-B25B-4AF3-9442-6D80311020B4}"/>
                  </a:ext>
                </a:extLst>
              </p:cNvPr>
              <p:cNvSpPr/>
              <p:nvPr/>
            </p:nvSpPr>
            <p:spPr>
              <a:xfrm>
                <a:off x="10641180" y="741341"/>
                <a:ext cx="247650" cy="3893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ED06CA1-B16E-41C2-BCDE-B241236BC85C}"/>
                </a:ext>
              </a:extLst>
            </p:cNvPr>
            <p:cNvGrpSpPr/>
            <p:nvPr/>
          </p:nvGrpSpPr>
          <p:grpSpPr>
            <a:xfrm>
              <a:off x="4685783" y="2027235"/>
              <a:ext cx="188449" cy="1391622"/>
              <a:chOff x="10641180" y="438150"/>
              <a:chExt cx="247650" cy="1828800"/>
            </a:xfrm>
            <a:grpFill/>
          </p:grpSpPr>
          <p:sp>
            <p:nvSpPr>
              <p:cNvPr id="60" name="Rectangle: Rounded Corners 59">
                <a:extLst>
                  <a:ext uri="{FF2B5EF4-FFF2-40B4-BE49-F238E27FC236}">
                    <a16:creationId xmlns:a16="http://schemas.microsoft.com/office/drawing/2014/main" id="{9042B2E7-5DE2-4F76-9798-F635C7746D6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4F6B5B3A-A7EB-4338-9C4A-82CBF2903F25}"/>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2723029-3927-49BF-8A75-948D79C7460F}"/>
                </a:ext>
              </a:extLst>
            </p:cNvPr>
            <p:cNvGrpSpPr/>
            <p:nvPr/>
          </p:nvGrpSpPr>
          <p:grpSpPr>
            <a:xfrm>
              <a:off x="2217350" y="3528766"/>
              <a:ext cx="188449" cy="1391622"/>
              <a:chOff x="10653055" y="438150"/>
              <a:chExt cx="247650" cy="1828800"/>
            </a:xfrm>
            <a:grpFill/>
          </p:grpSpPr>
          <p:sp>
            <p:nvSpPr>
              <p:cNvPr id="58" name="Rectangle: Rounded Corners 57">
                <a:extLst>
                  <a:ext uri="{FF2B5EF4-FFF2-40B4-BE49-F238E27FC236}">
                    <a16:creationId xmlns:a16="http://schemas.microsoft.com/office/drawing/2014/main" id="{1D8E37D4-7970-4629-BDF0-A101C4EA4BFB}"/>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F611CDC3-6598-46B2-8EBA-51C34DC083E6}"/>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51DC98D9-A145-4C9E-89E8-C3947B729F29}"/>
                </a:ext>
              </a:extLst>
            </p:cNvPr>
            <p:cNvGrpSpPr/>
            <p:nvPr/>
          </p:nvGrpSpPr>
          <p:grpSpPr>
            <a:xfrm>
              <a:off x="2440455" y="3979819"/>
              <a:ext cx="188449" cy="834973"/>
              <a:chOff x="10641180" y="500718"/>
              <a:chExt cx="247650" cy="1097280"/>
            </a:xfrm>
            <a:grpFill/>
          </p:grpSpPr>
          <p:sp>
            <p:nvSpPr>
              <p:cNvPr id="56" name="Rectangle: Rounded Corners 55">
                <a:extLst>
                  <a:ext uri="{FF2B5EF4-FFF2-40B4-BE49-F238E27FC236}">
                    <a16:creationId xmlns:a16="http://schemas.microsoft.com/office/drawing/2014/main" id="{D0A2FBE0-BE6D-4EBE-B9A7-8A4A7330B5A6}"/>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293FE0-7B92-4043-8813-8D7BFCE5EA7F}"/>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51D24A6-DED4-4CDA-8771-E87C8103A45E}"/>
                </a:ext>
              </a:extLst>
            </p:cNvPr>
            <p:cNvGrpSpPr/>
            <p:nvPr/>
          </p:nvGrpSpPr>
          <p:grpSpPr>
            <a:xfrm>
              <a:off x="1317620" y="3801808"/>
              <a:ext cx="188449" cy="834973"/>
              <a:chOff x="10641180" y="278676"/>
              <a:chExt cx="247650" cy="1097280"/>
            </a:xfrm>
            <a:grpFill/>
          </p:grpSpPr>
          <p:sp>
            <p:nvSpPr>
              <p:cNvPr id="54" name="Rectangle: Rounded Corners 53">
                <a:extLst>
                  <a:ext uri="{FF2B5EF4-FFF2-40B4-BE49-F238E27FC236}">
                    <a16:creationId xmlns:a16="http://schemas.microsoft.com/office/drawing/2014/main" id="{E06420D7-0BF4-43C1-B41E-8A9D83217900}"/>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898EF58C-03E6-49A3-A860-0D488D07BFF6}"/>
                  </a:ext>
                </a:extLst>
              </p:cNvPr>
              <p:cNvSpPr/>
              <p:nvPr/>
            </p:nvSpPr>
            <p:spPr>
              <a:xfrm>
                <a:off x="10641180" y="519299"/>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DDB206F2-EBE9-4E85-A4AD-4DA00AB3EFB9}"/>
                </a:ext>
              </a:extLst>
            </p:cNvPr>
            <p:cNvGrpSpPr/>
            <p:nvPr/>
          </p:nvGrpSpPr>
          <p:grpSpPr>
            <a:xfrm>
              <a:off x="1102808" y="4055614"/>
              <a:ext cx="188449" cy="834973"/>
              <a:chOff x="10641180" y="278676"/>
              <a:chExt cx="247650" cy="1097280"/>
            </a:xfrm>
            <a:grpFill/>
          </p:grpSpPr>
          <p:sp>
            <p:nvSpPr>
              <p:cNvPr id="52" name="Rectangle: Rounded Corners 51">
                <a:extLst>
                  <a:ext uri="{FF2B5EF4-FFF2-40B4-BE49-F238E27FC236}">
                    <a16:creationId xmlns:a16="http://schemas.microsoft.com/office/drawing/2014/main" id="{11474C22-4EA0-40F1-854E-E3B7401C5A51}"/>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85A1A914-5EB2-4791-AACB-00BA02983E2F}"/>
                  </a:ext>
                </a:extLst>
              </p:cNvPr>
              <p:cNvSpPr/>
              <p:nvPr/>
            </p:nvSpPr>
            <p:spPr>
              <a:xfrm>
                <a:off x="10641180" y="357773"/>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017347B-C23A-4C66-9BAE-63E7D0B211C4}"/>
                </a:ext>
              </a:extLst>
            </p:cNvPr>
            <p:cNvGrpSpPr/>
            <p:nvPr/>
          </p:nvGrpSpPr>
          <p:grpSpPr>
            <a:xfrm>
              <a:off x="6297448" y="1419517"/>
              <a:ext cx="188449" cy="834973"/>
              <a:chOff x="10641180" y="605206"/>
              <a:chExt cx="247650" cy="1097280"/>
            </a:xfrm>
            <a:grpFill/>
          </p:grpSpPr>
          <p:sp>
            <p:nvSpPr>
              <p:cNvPr id="50" name="Rectangle: Rounded Corners 49">
                <a:extLst>
                  <a:ext uri="{FF2B5EF4-FFF2-40B4-BE49-F238E27FC236}">
                    <a16:creationId xmlns:a16="http://schemas.microsoft.com/office/drawing/2014/main" id="{A684E804-F449-42C7-9D4A-8FC4FA427DD9}"/>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D700BBF-C4CB-4ADB-B9F3-FD3980022DC2}"/>
                  </a:ext>
                </a:extLst>
              </p:cNvPr>
              <p:cNvSpPr/>
              <p:nvPr/>
            </p:nvSpPr>
            <p:spPr>
              <a:xfrm>
                <a:off x="10641180" y="684304"/>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67549EC-C631-4154-89C8-777D85720E6F}"/>
                </a:ext>
              </a:extLst>
            </p:cNvPr>
            <p:cNvGrpSpPr/>
            <p:nvPr/>
          </p:nvGrpSpPr>
          <p:grpSpPr>
            <a:xfrm>
              <a:off x="5615340" y="1500297"/>
              <a:ext cx="188449" cy="1471350"/>
              <a:chOff x="10641180" y="438150"/>
              <a:chExt cx="247650" cy="1828800"/>
            </a:xfrm>
            <a:grpFill/>
          </p:grpSpPr>
          <p:sp>
            <p:nvSpPr>
              <p:cNvPr id="48" name="Rectangle: Rounded Corners 47">
                <a:extLst>
                  <a:ext uri="{FF2B5EF4-FFF2-40B4-BE49-F238E27FC236}">
                    <a16:creationId xmlns:a16="http://schemas.microsoft.com/office/drawing/2014/main" id="{5BFBDD0A-55E1-40FB-B546-533C1EC5A866}"/>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6DC0EC65-CBE7-43AB-B6D1-5F2CE905F997}"/>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31175F8-B57E-4927-9BDF-74E9AF5D0C34}"/>
                </a:ext>
              </a:extLst>
            </p:cNvPr>
            <p:cNvGrpSpPr/>
            <p:nvPr/>
          </p:nvGrpSpPr>
          <p:grpSpPr>
            <a:xfrm>
              <a:off x="5378386" y="1777351"/>
              <a:ext cx="188449" cy="834973"/>
              <a:chOff x="10641180" y="500718"/>
              <a:chExt cx="247650" cy="1097280"/>
            </a:xfrm>
            <a:grpFill/>
          </p:grpSpPr>
          <p:sp>
            <p:nvSpPr>
              <p:cNvPr id="46" name="Rectangle: Rounded Corners 45">
                <a:extLst>
                  <a:ext uri="{FF2B5EF4-FFF2-40B4-BE49-F238E27FC236}">
                    <a16:creationId xmlns:a16="http://schemas.microsoft.com/office/drawing/2014/main" id="{30B35DDD-42F4-428E-BBA3-551328C75EC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EF5528ED-1E05-43B1-9A43-D8C99729AAE9}"/>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A929C28-23BC-43FC-939D-3937EA1E9953}"/>
                </a:ext>
              </a:extLst>
            </p:cNvPr>
            <p:cNvGrpSpPr/>
            <p:nvPr/>
          </p:nvGrpSpPr>
          <p:grpSpPr>
            <a:xfrm>
              <a:off x="5836292" y="1859500"/>
              <a:ext cx="188449" cy="834973"/>
              <a:chOff x="10641180" y="500718"/>
              <a:chExt cx="247650" cy="1097280"/>
            </a:xfrm>
            <a:grpFill/>
          </p:grpSpPr>
          <p:sp>
            <p:nvSpPr>
              <p:cNvPr id="44" name="Rectangle: Rounded Corners 43">
                <a:extLst>
                  <a:ext uri="{FF2B5EF4-FFF2-40B4-BE49-F238E27FC236}">
                    <a16:creationId xmlns:a16="http://schemas.microsoft.com/office/drawing/2014/main" id="{8657F4D1-8049-4E1E-ACBD-C9209845AA04}"/>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DA8B4CF2-29AE-4A7D-A009-26190E0105A1}"/>
                  </a:ext>
                </a:extLst>
              </p:cNvPr>
              <p:cNvSpPr/>
              <p:nvPr/>
            </p:nvSpPr>
            <p:spPr>
              <a:xfrm>
                <a:off x="10641180" y="579815"/>
                <a:ext cx="247650" cy="6981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A8C3091C-A44B-428D-8915-B1D61246DC80}"/>
                </a:ext>
              </a:extLst>
            </p:cNvPr>
            <p:cNvGrpSpPr/>
            <p:nvPr/>
          </p:nvGrpSpPr>
          <p:grpSpPr>
            <a:xfrm>
              <a:off x="5161382" y="1476120"/>
              <a:ext cx="188449" cy="1391622"/>
              <a:chOff x="10641180" y="438150"/>
              <a:chExt cx="247650" cy="1828800"/>
            </a:xfrm>
            <a:grpFill/>
          </p:grpSpPr>
          <p:sp>
            <p:nvSpPr>
              <p:cNvPr id="42" name="Rectangle: Rounded Corners 41">
                <a:extLst>
                  <a:ext uri="{FF2B5EF4-FFF2-40B4-BE49-F238E27FC236}">
                    <a16:creationId xmlns:a16="http://schemas.microsoft.com/office/drawing/2014/main" id="{8DDA6924-DE6E-417E-9FAD-4C50621B2B60}"/>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756F2321-F7B6-4734-A942-16895D732A1D}"/>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7E1AA17B-A86F-42CA-9361-DEC902955A7D}"/>
                </a:ext>
              </a:extLst>
            </p:cNvPr>
            <p:cNvGrpSpPr/>
            <p:nvPr/>
          </p:nvGrpSpPr>
          <p:grpSpPr>
            <a:xfrm>
              <a:off x="1758760" y="3523581"/>
              <a:ext cx="188449" cy="1391622"/>
              <a:chOff x="10641180" y="438150"/>
              <a:chExt cx="247650" cy="1828800"/>
            </a:xfrm>
            <a:grpFill/>
          </p:grpSpPr>
          <p:sp>
            <p:nvSpPr>
              <p:cNvPr id="40" name="Rectangle: Rounded Corners 39">
                <a:extLst>
                  <a:ext uri="{FF2B5EF4-FFF2-40B4-BE49-F238E27FC236}">
                    <a16:creationId xmlns:a16="http://schemas.microsoft.com/office/drawing/2014/main" id="{655E01AA-AEB4-4B66-AF6F-54793F45EF72}"/>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729C273-5310-4452-B424-12D3A8A9878E}"/>
                  </a:ext>
                </a:extLst>
              </p:cNvPr>
              <p:cNvSpPr/>
              <p:nvPr/>
            </p:nvSpPr>
            <p:spPr>
              <a:xfrm>
                <a:off x="10641180" y="1044532"/>
                <a:ext cx="247650" cy="8379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1DA003A2-9CD4-4F78-968E-4D8465C7D9EA}"/>
                </a:ext>
              </a:extLst>
            </p:cNvPr>
            <p:cNvGrpSpPr/>
            <p:nvPr/>
          </p:nvGrpSpPr>
          <p:grpSpPr>
            <a:xfrm>
              <a:off x="2890003" y="3736385"/>
              <a:ext cx="188449" cy="834973"/>
              <a:chOff x="10641180" y="500718"/>
              <a:chExt cx="247650" cy="1097280"/>
            </a:xfrm>
            <a:grpFill/>
          </p:grpSpPr>
          <p:sp>
            <p:nvSpPr>
              <p:cNvPr id="38" name="Rectangle: Rounded Corners 37">
                <a:extLst>
                  <a:ext uri="{FF2B5EF4-FFF2-40B4-BE49-F238E27FC236}">
                    <a16:creationId xmlns:a16="http://schemas.microsoft.com/office/drawing/2014/main" id="{E830E0EC-0F5A-471D-A329-C070325C3B1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6B7F74B8-329D-49D6-9458-09790843BAEE}"/>
                  </a:ext>
                </a:extLst>
              </p:cNvPr>
              <p:cNvSpPr/>
              <p:nvPr/>
            </p:nvSpPr>
            <p:spPr>
              <a:xfrm>
                <a:off x="10641180" y="579815"/>
                <a:ext cx="247650" cy="7441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32B3FA3-8826-47F0-9D57-7AE1CF78DBDF}"/>
                </a:ext>
              </a:extLst>
            </p:cNvPr>
            <p:cNvGrpSpPr/>
            <p:nvPr/>
          </p:nvGrpSpPr>
          <p:grpSpPr>
            <a:xfrm>
              <a:off x="3127455" y="3327948"/>
              <a:ext cx="188449" cy="834973"/>
              <a:chOff x="10641180" y="500718"/>
              <a:chExt cx="247650" cy="1097280"/>
            </a:xfrm>
            <a:grpFill/>
          </p:grpSpPr>
          <p:sp>
            <p:nvSpPr>
              <p:cNvPr id="36" name="Rectangle: Rounded Corners 35">
                <a:extLst>
                  <a:ext uri="{FF2B5EF4-FFF2-40B4-BE49-F238E27FC236}">
                    <a16:creationId xmlns:a16="http://schemas.microsoft.com/office/drawing/2014/main" id="{0FDC0D33-C985-4FAF-82F2-73747D352F6A}"/>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4B332085-8CC9-4079-B374-FA97CAAF2D52}"/>
                  </a:ext>
                </a:extLst>
              </p:cNvPr>
              <p:cNvSpPr/>
              <p:nvPr/>
            </p:nvSpPr>
            <p:spPr>
              <a:xfrm>
                <a:off x="10641180" y="579815"/>
                <a:ext cx="247650" cy="78437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C72FBD34-65BC-4B68-866E-E5636C1582AA}"/>
                </a:ext>
              </a:extLst>
            </p:cNvPr>
            <p:cNvGrpSpPr/>
            <p:nvPr/>
          </p:nvGrpSpPr>
          <p:grpSpPr>
            <a:xfrm>
              <a:off x="3351373" y="3111280"/>
              <a:ext cx="188449" cy="834973"/>
              <a:chOff x="10641180" y="500718"/>
              <a:chExt cx="247650" cy="1097280"/>
            </a:xfrm>
            <a:grpFill/>
          </p:grpSpPr>
          <p:sp>
            <p:nvSpPr>
              <p:cNvPr id="34" name="Rectangle: Rounded Corners 33">
                <a:extLst>
                  <a:ext uri="{FF2B5EF4-FFF2-40B4-BE49-F238E27FC236}">
                    <a16:creationId xmlns:a16="http://schemas.microsoft.com/office/drawing/2014/main" id="{262FD932-6B09-41EA-81FD-8FE314F1E7F5}"/>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26A08D8E-153C-4801-9199-6FAEA3F376C1}"/>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4DCBD306-B238-412D-ADB5-01EA50C57D35}"/>
                </a:ext>
              </a:extLst>
            </p:cNvPr>
            <p:cNvGrpSpPr/>
            <p:nvPr/>
          </p:nvGrpSpPr>
          <p:grpSpPr>
            <a:xfrm>
              <a:off x="4028873" y="3339995"/>
              <a:ext cx="188449" cy="834973"/>
              <a:chOff x="10641180" y="500718"/>
              <a:chExt cx="247650" cy="1097280"/>
            </a:xfrm>
            <a:grpFill/>
          </p:grpSpPr>
          <p:sp>
            <p:nvSpPr>
              <p:cNvPr id="32" name="Rectangle: Rounded Corners 31">
                <a:extLst>
                  <a:ext uri="{FF2B5EF4-FFF2-40B4-BE49-F238E27FC236}">
                    <a16:creationId xmlns:a16="http://schemas.microsoft.com/office/drawing/2014/main" id="{24FC6308-85BC-4515-B071-F08BBEF58F67}"/>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F40C510D-955A-4FF9-845A-85DAA963E2E2}"/>
                  </a:ext>
                </a:extLst>
              </p:cNvPr>
              <p:cNvSpPr/>
              <p:nvPr/>
            </p:nvSpPr>
            <p:spPr>
              <a:xfrm>
                <a:off x="10641180" y="741341"/>
                <a:ext cx="247650" cy="39621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0F2D6E25-1502-4056-8B94-771299A6869D}"/>
                </a:ext>
              </a:extLst>
            </p:cNvPr>
            <p:cNvGrpSpPr/>
            <p:nvPr/>
          </p:nvGrpSpPr>
          <p:grpSpPr>
            <a:xfrm>
              <a:off x="3780152" y="3424981"/>
              <a:ext cx="188449" cy="1391622"/>
              <a:chOff x="10641180" y="438150"/>
              <a:chExt cx="247650" cy="1828800"/>
            </a:xfrm>
            <a:grpFill/>
          </p:grpSpPr>
          <p:sp>
            <p:nvSpPr>
              <p:cNvPr id="30" name="Rectangle: Rounded Corners 29">
                <a:extLst>
                  <a:ext uri="{FF2B5EF4-FFF2-40B4-BE49-F238E27FC236}">
                    <a16:creationId xmlns:a16="http://schemas.microsoft.com/office/drawing/2014/main" id="{837059E7-B9E7-4868-B0C9-6E79F33BBE4D}"/>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47F25B6B-32A3-4E66-BC23-1E18DD05FACF}"/>
                  </a:ext>
                </a:extLst>
              </p:cNvPr>
              <p:cNvSpPr/>
              <p:nvPr/>
            </p:nvSpPr>
            <p:spPr>
              <a:xfrm>
                <a:off x="10641180" y="1044533"/>
                <a:ext cx="247650" cy="36338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E3E5821D-6395-49D7-ACFD-E51B0C242DCA}"/>
                </a:ext>
              </a:extLst>
            </p:cNvPr>
            <p:cNvGrpSpPr/>
            <p:nvPr/>
          </p:nvGrpSpPr>
          <p:grpSpPr>
            <a:xfrm>
              <a:off x="6056432" y="1499565"/>
              <a:ext cx="188449" cy="834973"/>
              <a:chOff x="10641180" y="605206"/>
              <a:chExt cx="247650" cy="1097280"/>
            </a:xfrm>
            <a:grpFill/>
          </p:grpSpPr>
          <p:sp>
            <p:nvSpPr>
              <p:cNvPr id="28" name="Rectangle: Rounded Corners 27">
                <a:extLst>
                  <a:ext uri="{FF2B5EF4-FFF2-40B4-BE49-F238E27FC236}">
                    <a16:creationId xmlns:a16="http://schemas.microsoft.com/office/drawing/2014/main" id="{5634B1B0-23FD-480B-8D7B-EC1723883EE9}"/>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7D0B594-C5A4-46B6-B62D-0FA775DA4FA9}"/>
                  </a:ext>
                </a:extLst>
              </p:cNvPr>
              <p:cNvSpPr/>
              <p:nvPr/>
            </p:nvSpPr>
            <p:spPr>
              <a:xfrm>
                <a:off x="10641180" y="684304"/>
                <a:ext cx="247650" cy="82577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6BB03475-DADF-4C47-BB65-2D3F7BB6CC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5694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accent4"/>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6BB03475-DADF-4C47-BB65-2D3F7BB6CC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3390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5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739"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8" r:id="rId1"/>
    <p:sldLayoutId id="2147483743" r:id="rId2"/>
    <p:sldLayoutId id="2147483747" r:id="rId3"/>
    <p:sldLayoutId id="2147483746" r:id="rId4"/>
    <p:sldLayoutId id="2147483731" r:id="rId5"/>
    <p:sldLayoutId id="2147483737" r:id="rId6"/>
    <p:sldLayoutId id="2147483736" r:id="rId7"/>
    <p:sldLayoutId id="2147483740" r:id="rId8"/>
    <p:sldLayoutId id="2147483741" r:id="rId9"/>
    <p:sldLayoutId id="2147483744" r:id="rId10"/>
    <p:sldLayoutId id="2147483742" r:id="rId11"/>
    <p:sldLayoutId id="2147483745" r:id="rId12"/>
    <p:sldLayoutId id="2147483748" r:id="rId13"/>
    <p:sldLayoutId id="2147483749" r:id="rId14"/>
    <p:sldLayoutId id="2147483753" r:id="rId15"/>
    <p:sldLayoutId id="2147483754" r:id="rId16"/>
    <p:sldLayoutId id="2147483750" r:id="rId17"/>
    <p:sldLayoutId id="2147483751" r:id="rId18"/>
    <p:sldLayoutId id="2147483752" r:id="rId19"/>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A17751-16AD-4EBD-B1E4-9D4A2FB56604}"/>
              </a:ext>
            </a:extLst>
          </p:cNvPr>
          <p:cNvSpPr/>
          <p:nvPr/>
        </p:nvSpPr>
        <p:spPr>
          <a:xfrm>
            <a:off x="0" y="4535055"/>
            <a:ext cx="12192000" cy="2062798"/>
          </a:xfrm>
          <a:prstGeom prst="rect">
            <a:avLst/>
          </a:prstGeom>
          <a:gradFill flip="none" rotWithShape="1">
            <a:gsLst>
              <a:gs pos="16000">
                <a:schemeClr val="accent2">
                  <a:alpha val="0"/>
                </a:schemeClr>
              </a:gs>
              <a:gs pos="43000">
                <a:schemeClr val="accent1">
                  <a:alpha val="7600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C221F751-3C5B-4561-AD14-8637C5B66736}"/>
              </a:ext>
            </a:extLst>
          </p:cNvPr>
          <p:cNvSpPr txBox="1"/>
          <p:nvPr/>
        </p:nvSpPr>
        <p:spPr>
          <a:xfrm>
            <a:off x="0" y="4867853"/>
            <a:ext cx="11887200" cy="923330"/>
          </a:xfrm>
          <a:prstGeom prst="rect">
            <a:avLst/>
          </a:prstGeom>
          <a:noFill/>
        </p:spPr>
        <p:txBody>
          <a:bodyPr wrap="square" rtlCol="0" anchor="ctr">
            <a:spAutoFit/>
          </a:bodyPr>
          <a:lstStyle/>
          <a:p>
            <a:pPr algn="r"/>
            <a:r>
              <a:rPr lang="en-US" altLang="ko-KR" sz="5400" dirty="0" smtClean="0">
                <a:solidFill>
                  <a:schemeClr val="bg1"/>
                </a:solidFill>
                <a:cs typeface="Arial" pitchFamily="34" charset="0"/>
              </a:rPr>
              <a:t>Hotel Booking Analysis </a:t>
            </a:r>
            <a:endParaRPr lang="ko-KR" altLang="en-US" sz="54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0" y="5804050"/>
            <a:ext cx="11887056" cy="338554"/>
          </a:xfrm>
          <a:prstGeom prst="rect">
            <a:avLst/>
          </a:prstGeom>
          <a:noFill/>
        </p:spPr>
        <p:txBody>
          <a:bodyPr wrap="square" rtlCol="0" anchor="ctr">
            <a:spAutoFit/>
          </a:bodyPr>
          <a:lstStyle/>
          <a:p>
            <a:pPr algn="r"/>
            <a:r>
              <a:rPr lang="en-US" sz="1600" dirty="0">
                <a:solidFill>
                  <a:schemeClr val="bg1"/>
                </a:solidFill>
              </a:rPr>
              <a:t> </a:t>
            </a:r>
            <a:r>
              <a:rPr lang="en-US" sz="1600" dirty="0" smtClean="0">
                <a:solidFill>
                  <a:schemeClr val="bg1"/>
                </a:solidFill>
              </a:rPr>
              <a:t>Exploring </a:t>
            </a:r>
            <a:r>
              <a:rPr lang="en-US" sz="1600" dirty="0">
                <a:solidFill>
                  <a:schemeClr val="bg1"/>
                </a:solidFill>
              </a:rPr>
              <a:t>booking patterns, cancellations, and customer behavioral </a:t>
            </a:r>
            <a:r>
              <a:rPr lang="en-US" sz="1600" dirty="0" smtClean="0">
                <a:solidFill>
                  <a:schemeClr val="bg1"/>
                </a:solidFill>
              </a:rPr>
              <a:t>segmentation.</a:t>
            </a:r>
            <a:r>
              <a:rPr lang="en-US" sz="1600" dirty="0">
                <a:solidFill>
                  <a:schemeClr val="bg1"/>
                </a:solidFill>
              </a:rPr>
              <a:t> </a:t>
            </a:r>
            <a:endParaRPr lang="ko-KR" altLang="en-US" sz="1600" dirty="0">
              <a:solidFill>
                <a:schemeClr val="bg1"/>
              </a:solidFill>
              <a:cs typeface="Arial" pitchFamily="34" charset="0"/>
            </a:endParaRPr>
          </a:p>
        </p:txBody>
      </p:sp>
    </p:spTree>
    <p:extLst>
      <p:ext uri="{BB962C8B-B14F-4D97-AF65-F5344CB8AC3E}">
        <p14:creationId xmlns:p14="http://schemas.microsoft.com/office/powerpoint/2010/main" val="407777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8">
            <a:extLst>
              <a:ext uri="{FF2B5EF4-FFF2-40B4-BE49-F238E27FC236}">
                <a16:creationId xmlns:a16="http://schemas.microsoft.com/office/drawing/2014/main" id="{CB9A1842-5141-4132-BFE6-781321331C41}"/>
              </a:ext>
            </a:extLst>
          </p:cNvPr>
          <p:cNvSpPr/>
          <p:nvPr/>
        </p:nvSpPr>
        <p:spPr>
          <a:xfrm>
            <a:off x="762001" y="5717578"/>
            <a:ext cx="3200400" cy="400110"/>
          </a:xfrm>
          <a:prstGeom prst="rect">
            <a:avLst/>
          </a:prstGeom>
        </p:spPr>
        <p:txBody>
          <a:bodyPr wrap="square">
            <a:spAutoFit/>
          </a:bodyPr>
          <a:lstStyle/>
          <a:p>
            <a:pPr algn="ctr"/>
            <a:r>
              <a:rPr lang="en-US" altLang="ko-KR" sz="2000" b="1" dirty="0">
                <a:solidFill>
                  <a:schemeClr val="bg1"/>
                </a:solidFill>
              </a:rPr>
              <a:t>Name Here</a:t>
            </a:r>
          </a:p>
        </p:txBody>
      </p:sp>
      <p:sp>
        <p:nvSpPr>
          <p:cNvPr id="2" name="Rectangle 1"/>
          <p:cNvSpPr/>
          <p:nvPr/>
        </p:nvSpPr>
        <p:spPr>
          <a:xfrm>
            <a:off x="3667747" y="0"/>
            <a:ext cx="4354077" cy="400110"/>
          </a:xfrm>
          <a:prstGeom prst="rect">
            <a:avLst/>
          </a:prstGeom>
        </p:spPr>
        <p:txBody>
          <a:bodyPr wrap="none">
            <a:spAutoFit/>
          </a:bodyPr>
          <a:lstStyle/>
          <a:p>
            <a:r>
              <a:rPr lang="en-IN" sz="2000" b="1" dirty="0">
                <a:latin typeface="system-ui"/>
              </a:rPr>
              <a:t> Marketing and Sales Optimization</a:t>
            </a:r>
            <a:endParaRPr lang="en-IN" sz="2000" b="1" i="0" dirty="0">
              <a:effectLst/>
              <a:latin typeface="system-ui"/>
            </a:endParaRPr>
          </a:p>
        </p:txBody>
      </p:sp>
      <p:sp>
        <p:nvSpPr>
          <p:cNvPr id="3" name="Rectangle 2"/>
          <p:cNvSpPr/>
          <p:nvPr/>
        </p:nvSpPr>
        <p:spPr>
          <a:xfrm>
            <a:off x="762001" y="4690451"/>
            <a:ext cx="7637416" cy="1754326"/>
          </a:xfrm>
          <a:prstGeom prst="rect">
            <a:avLst/>
          </a:prstGeom>
        </p:spPr>
        <p:txBody>
          <a:bodyPr wrap="square">
            <a:spAutoFit/>
          </a:bodyPr>
          <a:lstStyle/>
          <a:p>
            <a:r>
              <a:rPr lang="en-IN" dirty="0"/>
              <a:t>Strong positive correlation: </a:t>
            </a:r>
            <a:r>
              <a:rPr lang="en-IN" dirty="0" err="1"/>
              <a:t>adr</a:t>
            </a:r>
            <a:r>
              <a:rPr lang="en-IN" dirty="0"/>
              <a:t> and </a:t>
            </a:r>
            <a:r>
              <a:rPr lang="en-IN" dirty="0" err="1"/>
              <a:t>room_type_encoded</a:t>
            </a:r>
            <a:r>
              <a:rPr lang="en-IN" dirty="0"/>
              <a:t> have a strong positive correlation (0.56). This means that as the </a:t>
            </a:r>
            <a:r>
              <a:rPr lang="en-IN" dirty="0" err="1"/>
              <a:t>room_type_encoded</a:t>
            </a:r>
            <a:r>
              <a:rPr lang="en-IN" dirty="0"/>
              <a:t> increases, the </a:t>
            </a:r>
            <a:r>
              <a:rPr lang="en-IN" dirty="0" err="1"/>
              <a:t>adr</a:t>
            </a:r>
            <a:r>
              <a:rPr lang="en-IN" dirty="0"/>
              <a:t> also tends to </a:t>
            </a:r>
            <a:r>
              <a:rPr lang="en-IN" dirty="0" err="1"/>
              <a:t>increase.Moderate</a:t>
            </a:r>
            <a:r>
              <a:rPr lang="en-IN" dirty="0"/>
              <a:t> positive correlation: </a:t>
            </a:r>
            <a:r>
              <a:rPr lang="en-IN" dirty="0" err="1"/>
              <a:t>meal_encoded</a:t>
            </a:r>
            <a:r>
              <a:rPr lang="en-IN" dirty="0"/>
              <a:t> and </a:t>
            </a:r>
            <a:r>
              <a:rPr lang="en-IN" dirty="0" err="1"/>
              <a:t>room_type_encoded</a:t>
            </a:r>
            <a:r>
              <a:rPr lang="en-IN" dirty="0"/>
              <a:t> have a moderate positive correlation (0.38). This means that as the </a:t>
            </a:r>
            <a:r>
              <a:rPr lang="en-IN" dirty="0" err="1"/>
              <a:t>meal_encoded</a:t>
            </a:r>
            <a:r>
              <a:rPr lang="en-IN" dirty="0"/>
              <a:t> increases, the </a:t>
            </a:r>
            <a:r>
              <a:rPr lang="en-IN" dirty="0" err="1"/>
              <a:t>room_type_encoded</a:t>
            </a:r>
            <a:r>
              <a:rPr lang="en-IN" dirty="0"/>
              <a:t> also tends to increase.</a:t>
            </a:r>
          </a:p>
        </p:txBody>
      </p:sp>
      <p:pic>
        <p:nvPicPr>
          <p:cNvPr id="4" name="Picture 3"/>
          <p:cNvPicPr>
            <a:picLocks noChangeAspect="1"/>
          </p:cNvPicPr>
          <p:nvPr/>
        </p:nvPicPr>
        <p:blipFill>
          <a:blip r:embed="rId2"/>
          <a:stretch>
            <a:fillRect/>
          </a:stretch>
        </p:blipFill>
        <p:spPr>
          <a:xfrm>
            <a:off x="1282745" y="413173"/>
            <a:ext cx="6136958" cy="3989010"/>
          </a:xfrm>
          <a:prstGeom prst="rect">
            <a:avLst/>
          </a:prstGeom>
        </p:spPr>
      </p:pic>
      <p:sp>
        <p:nvSpPr>
          <p:cNvPr id="5" name="AutoShape 2" descr="data:image/png;base64,iVBORw0KGgoAAAANSUhEUgAABEMAAAIhCAYAAAClsHSJAAAAOXRFWHRTb2Z0d2FyZQBNYXRwbG90bGliIHZlcnNpb24zLjcuMiwgaHR0cHM6Ly9tYXRwbG90bGliLm9yZy8pXeV/AAAACXBIWXMAAA9hAAAPYQGoP6dpAAB1EElEQVR4nO3dd3yN9///8echUxYJkliJLfZIq2jFbMyilNqqqFXUrNKipUar1WW0tapWh/poq/aqSu3Ye6ugVmJGxvv3R385X0cSEhLBedxvt3P7OO/rfd7X67rOWz7N0/u6LosxxggAAAAAAMBOZMroAgAAAAAAAB4lwhAAAAAAAGBXCEMAAAAAAIBdIQwBAAAAAAB2hTAEAAAAAADYFcIQAAAAAABgVwhDAAAAAACAXSEMAQAAAAAAdoUwBAAAAAAA2BXCEADAA5sxY4YsFotcXFx04sSJRNurVaumkiVLZkBl0po1a2SxWPTTTz9lyP5T6/jx46pfv768vb1lsVjUp0+fZPtev35dY8eOVZkyZeTp6SkPDw8VLFhQzZs319q1ax9d0Y+B27dvq2vXrvL391fmzJlVtmzZVH0+YQ4fP348Rf3ufOXIkUPVqlXTb7/99uAHkEKBgYFq0KDBfftZLBYNHz483et5EAnncMuWLem6n+HDh8tisShTpkw6evRoou3Xr1+Xp6enLBaLOnTokKb7Pn78uCwWiz7++OM0GW/OnDmaMGFCivvHxMRoypQpeuaZZ+Tt7a0sWbIoICBAjRo10i+//JImNT1JNmzYoOHDh+vKlSsZXQqAxxBhCADgoUVHR2vo0KEZXcYT7a233tLGjRs1bdo0hYWF6a233kqyX1xcnF588UWNGjVKzZo1048//qiffvpJb731liIjI/Xnn38+4soz1qRJkzRlyhQNGTJE69ev16xZs9J1f9OnT1dYWJg2bNigr7/+WpkzZ1bDhg3166+/put+UyosLEydOnXK6DIeC+7u7po+fXqi9h9//FExMTFydHTMgKpSJ7VhSNu2bfXmm2+qevXq+v777/Xrr79q6NChcnBw0NKlS9Ov0MfUhg0bNGLECMIQAElyyOgCAABPvjp16mjOnDnq37+/ypQpk9HlPFI3b96Ui4uLLBbLQ42ze/duPfvss2rcuPE9+61bt04bNmzQtGnT9Nprr1nbQ0ND1bNnT8XHxz9UHU+a3bt3y9XVVT179nwk+ytZsqSCg4Ot7+vUqaNs2bJp7ty5atiw4SOp4V6ee+65jC7hsdGiRQvNnDlTI0aMUKZM//fvf1OnTlWTJk20aNGiNNuXMUa3bt1Ks/EexLFjxzR//ny99957GjFihLW9Zs2a6ty5s939bACA+2FlCADgoQ0cOFA+Pj4aNGjQPfslLCGfMWNGom13L+9PWOq+c+dOvfLKK/Ly8pK3t7f69u2r2NhYHThwQHXq1JGHh4cCAwM1bty4JPd569Yt9e3bV35+fnJ1dVVISIi2b9+eqN+WLVv00ksvydvbWy4uLipXrpx++OEHmz4Jy/yXLVumjh07KkeOHMqSJYuio6OTPeaTJ0+qTZs2ypkzp5ydnRUUFKTx48dbfzFJuJzn8OHD+uOPP6yXYCR32cbFixclSf7+/kluv/OXvoRzeLfkLg2ZM2eOKlWqJHd3d7m7u6ts2bKaOnWqTZ8lS5aoZs2a8vLyUpYsWRQUFKTRo0fb9EnJubxx44b69++v/Pnzy8XFRd7e3goODtbcuXOtfY4ePapXX31VuXLlkrOzs3x9fVWzZk2Fh4dL+m/OfPvtt7p586b1vM2YMSNV8+xhubi4yMnJKdEqg0uXLql79+7KnTu3nJycVKBAAQ0ZMiTRXLl165YGDx6s/Pnzy8nJSblz51aPHj1S9C/ZEydOlIODg4YNG2Ztu/v4Er7r1atXq1u3bsqePbt8fHz08ssv68yZMzbjRUdHq1+/fvLz81OWLFlUtWpVbd26VYGBgTaXk6Tku7uXy5cv67XXXpO3t7fc3NzUsGFDm8tZPvjgAzk4OOjUqVOJPtuxY0f5+PikKHjo2LGjTp06peXLl1vbDh48qPXr16tjx46J+t+6dUv9+vVT2bJlrT9vKlWqpP/973+J+losFvXs2VOTJ09WUFCQnJ2dNXPmzCTriImJUfv27eXu7m69pMoYo4kTJ6ps2bJydXVVtmzZ1KxZM5vzUK1aNf3+++86ceKEzeVZyUnNzwZJioqKsn6PCXOvT58+un79uk2/K1eu6PXXX5e3t7fc3d1Vv359HT16NF1+Zqe0poTzP2vWLAUFBSlLliwqU6aMzSVrw4cP14ABAyRJ+fPnt56/NWvWJHsOAdgXVoYAAB6ah4eHhg4dqt69e2vVqlWqUaNGmo3dvHlztWnTRm+88YaWL1+ucePGKSYmRitWrFD37t3Vv39/zZkzR4MGDVKhQoX08ssv23z+nXfeUfny5fXtt98qMjJSw4cPV7Vq1bR9+3YVKFBAkrR69WrVqVNHFStW1OTJk+Xl5aV58+apRYsWunHjRqL7CnTs2FH169fXrFmzdP369WSX2//777+qXLmybt++rQ8++ECBgYH67bff1L9/fx05ckQTJ05U+fLlFRYWpiZNmqhgwYLWew0k9wtNcHCwHB0d1bt3b7333nuqUaNGsn1T47333tMHH3ygl19+Wf369ZOXl5d2795tcy+YqVOnqnPnzgoJCdHkyZOVM2dOHTx4ULt377b2Sem57Nu3r2bNmqWRI0eqXLlyun79unbv3m39hU6S6tWrp7i4OI0bN0758uXThQsXtGHDBmtQEBYWpg8++ECrV6/WqlWrJEkFCxZM9ItTWoqLi1NsbKyMMTp37pw++ugjXb9+Xa1atbL2uXXrlqpXr64jR45oxIgRKl26tP7880+NHj1a4eHh+v333yX99wtx48aNtXLlSg0ePFgvvPCCdu7cqWHDhiksLExhYWFydnZOVIMxRgMGDNDnn3+ub7/9NkX3vejUqZPq16+vOXPm6NSpUxowYIDatGljPW+S9Nprr2n+/PkaOHCgatSoob1796pJkyaKioqyGSsl3929vP7666pdu7a1lqFDh6patWrauXOnsmbNqjfeeEOjRo3SlClTNHLkSOvnLl26pHnz5qlnz55ycXG5734KFy6sF154QdOmTVNoaKgkadq0aQoMDFTNmjUT9Y+OjtalS5fUv39/5c6dW7dv39aKFSv08ssva/r06WrXrp1N/4ULF+rPP//Ue++9Jz8/P+XMmTPRmFeuXNHLL7+sffv2ae3atapQoYIk6Y033tCMGTPUq1cvjR07VpcuXdL777+vypUra8eOHfL19dXEiRPVpUsXHTlyJEX3+wgKClLWrFmtK2FefPFFBQYGJtn3xo0bCgkJ0enTp/XOO++odOnS2rNnj9577z3t2rVLK1askMViUXx8vBo2bKgtW7Zo+PDh1p9XderUSbaOB/2ZndKaEvz+++/avHmz3n//fbm7u2vcuHFq0qSJDhw4oAIFCqhTp066dOmSvvjiCy1YsMD6c7J48eL3PZcA7IQBAOABTZ8+3UgymzdvNtHR0aZAgQImODjYxMfHG2OMCQkJMSVKlLD2P3bsmJFkpk+fnmgsSWbYsGHW98OGDTOSzPjx4236lS1b1kgyCxYssLbFxMSYHDlymJdfftnatnr1aiPJlC9f3lqPMcYcP37cODo6mk6dOlnbihUrZsqVK2diYmJs9tWgQQPj7+9v4uLibI63Xbt2KTo/b7/9tpFkNm7caNPerVs3Y7FYzIEDB6xtAQEBpn79+ikad+rUqcbd3d1IMpKMv7+/adeunVm3bp1Nv4RzeLeE4zh27JgxxpijR4+azJkzm9atWye7z6tXrxpPT0/z/PPP25zPu6X0XJYsWdI0btw42XEuXLhgJJkJEyYk28cYY9q3b2/c3Nxs2lIzz+4+F8lJ6Hf3y9nZ2UycONGm7+TJk40k88MPP9i0jx071kgyy5YtM8YYs2TJEiPJjBs3zqbf/PnzjSTz9ddfW9sS5seNGzdM06ZNjZeXl1mxYkWKj6979+42/caNG2ckmYiICGOMMXv27DGSzKBBg2z6zZ0710gy7du3t7bd77tLTkItTZo0sWn/66+/jCQzcuRIa1v79u1Nzpw5TXR0tLVt7NixJlOmTPf9rhLm/b///mumT59unJ2dzcWLF01sbKzx9/c3w4cPN8YY4+bmZnNcd4uNjTUxMTHm9ddfN+XKlbPZJsl4eXmZS5cu2bQnzL2PPvrIHDt2zBQvXtwUL17cHD9+3NonLCwsyZ9tp06dMq6urmbgwIHWtvr165uAgIB7Hu+dfv/9d5M9e3br/PTx8TGvvPKKWbRokU2/0aNHm0yZMpnNmzfbtP/0009Gklm8eLF1PElm0qRJiT6f1j+zU1qTMf+df19fXxMVFWVtO3v2rMmUKZMZPXq0te2jjz5K0d9vAPaJy2QAAGnCyclJI0eO1JYtWxJdEvEw7n6CRlBQkCwWi+rWrWttc3BwUKFChZJ8ok2rVq1s/jUxICBAlStX1urVqyVJhw8f1v79+9W6dWtJUmxsrPVVr149RURE6MCBAzZjNm3aNEW1r1q1SsWLF9ezzz5r096hQwcZY2z+VT41OnbsqNOnT2vOnDnq1auX8ubNq++//14hISH66KOPUj3e8uXLFRcXpx49eiTbZ8OGDYqKilL37t2TXaqfmnP57LPP6o8//tDbb7+tNWvW6ObNmzZjeXt7q2DBgvroo4/0ySefaPv27Y/FPQ++++47bd68WZs3b9Yff/yh9u3bq0ePHvryyy+tfVatWiU3Nzc1a9bM5rMJKzhWrlxp7Xdne4JXXnlFbm5u1n4JLl68qBo1amjTpk1av359kqsbkvPSSy/ZvC9durQkWf/OJDyFqHnz5jb9mjVrJgcH24XE9/vu7idhfiSoXLmyAgICrH8nJal37946f/68fvzxR0lSfHy8Jk2apPr16ye72iEpr7zyipycnDR79mwtXrxYZ8+evedKmh9//FFVqlSRu7u7HBwc5OjoqKlTp2rfvn2J+taoUUPZsmVLcpxt27bpueeek6+vr/766y8FBARYt/3222+yWCxq06aNzd8RPz8/lSlT5qEu46hXr55OnjypX375Rf3791eJEiW0cOFCvfTSSzb31fntt99UsmRJlS1b1qaG0NBQm0tJkpsXLVu2TLaGB/2ZndKaElSvXl0eHh7W976+vsqZM2eS/z8AAEkhDAEApJlXX31V5cuX15AhQxQTE5MmY3p7e9u8d3JyUpYsWRItk3dyckryPgJ+fn5JtiUs6T937pwkqX///nJ0dLR5de/eXZJ04cIFm8+n9LKUixcvJtk3V65c1u0PysvLSy1bttRnn32mjRs3aufOnfL19dWQIUNS/eSEf//9V5KUJ0+eh+qTmnP5+eefa9CgQVq4cKGqV68ub29vNW7cWIcOHZL03z0BVq5cqdDQUI0bN07ly5dXjhw51KtXL129ejVVx5eWgoKCFBwcrODgYNWpU0dTpkzRiy++qIEDB1rP+8WLF+Xn55coNMqZM6ccHBys3/vFixfl4OCgHDly2PSzWCw2czTBwYMHtXHjRtWtWzfVj6z28fGxeZ9w+U1CkJGwL19fX5t+Dg4OiT57v+/ufu73d1KSypUrpxdeeEFfffWVpP9+UT5+/Hiqb5Tr5uamFi1aaNq0aZo6dapq1aplE0zcacGCBWrevLly586t77//XmFhYdq8ebM6duyY5M+We/0cWL58uc6dO6dOnTopa9asNtvOnTsnY4x8fX0T/T35+++/E/28SS1XV1c1btxYH330kdauXavDhw+rePHi+uqrr7Rnzx5rDTt37ky0fw8PDxljrDUkzNG7fw7fPU/u9KA/s1NaU4K756X037xObTgHwH5xzxAAQJqxWCwaO3asateura+//jrR9oT/GL77JpIPEwrcz9mzZ5NsS/gP6ezZs0uSBg8enOh+IwmKFi1q8z6lT47x8fFRREREovaEG1cm7DstlChRQq+++qomTJiggwcP6tlnn7U533fee+LuXyoSfhk/ffq08ubNm+T4d/ZJTmrOpZubm0aMGKERI0bo3Llz1pUGDRs21P79+yX9t4on4QauBw8e1A8//KDhw4fr9u3bmjx5crJ1POp5Vrp0aS1dutR63n18fLRx40YZY2zmyvnz5xUbG2s9Tz4+PoqNjdW///5rE4gYY3T27Fk988wzNvupVKmSXnnlFb3++uuS/nus8N03xXxQCX8fzp07p9y5c1vbY2NjE523lHx395Lc38lChQrZtPXq1UuvvPKKtm3bpi+//FJFihRR7dq1U31sHTt21LfffqudO3dq9uzZyfb7/vvvlT9/fs2fP9/me0vuBsn3+jkwYMAAHTlyRO3atVNsbKzN/UayZ88ui8WiP//8M8l7wiTV9jDy5cunLl26qE+fPtqzZ49KlCih7Nmzy9XVVdOmTUvyM3fP0UuXLtmEHEl9hw8rpTUBQFphZQgAIE3VqlVLtWvX1vvvv69r167ZbPP19ZWLi4t27txp057U0xrSyty5c2WMsb4/ceKENmzYoGrVqkn675fzwoULa8eOHdZ/8b/7dedS7NSoWbOm9u7dq23bttm0f/fdd7JYLKpevXqqx7x48aJu376d5LaEX0QTVp4kXE5w9/n+9ddfbd6/+OKLypw5syZNmpTsfitXriwvLy9NnjzZ5nze6UHPpa+vrzp06KCWLVvqwIEDunHjRqI+RYoU0dChQ1WqVKlE5zOp8R7lPEt4uk1CoFGzZk1du3ZNCxcutOn33XffWbff+b/ff/+9Tb+ff/5Z169fT/IymPbt22vevHnWG3rGxcWlyTFUrVpVkjR//nyb9p9++kmxsbHJfi4l393d7g4kNmzYoBMnTlj/TiZo0qSJ8uXLp379+llvvvkgj7CuVKmSOnbsqCZNmqhJkybJ9rNYLHJycrLZx9mzZx9o3mTKlElTpkxR79691aFDB5u/Ww0aNJAxRv/880+Sf0dKlSpl7ZualQ5Xr15N9DM3QcJlPgk/Gxo0aKAjR47Ix8cnyRoSfnaEhIRISjwv5s2bl7ITkQoprSk17l4BBQB3YmUIACDNjR07VhUqVND58+dVokQJa3vCdfLTpk1TwYIFVaZMGW3atElz5sxJt1rOnz+vJk2aqHPnzoqMjNSwYcPk4uKiwYMHW/tMmTJFdevWVWhoqDp06KDcuXPr0qVL2rdvn7Zt22a9b0FqvfXWW/ruu+9Uv359vf/++woICNDvv/+uiRMnqlu3bipSpEiqx1y9erV69+6t1q1bq3LlyvLx8dH58+c1d+5cLVmyRO3atbNeylKvXj15e3vr9ddf1/vvvy8HBwfNmDEj0SNLAwMD9c477+iDDz7QzZs31bJlS3l5eWnv3r26cOGCRowYIXd3d40fP16dOnVSrVq11LlzZ/n6+urw4cPasWOH9Z4ZKT2XFStWVIMGDVS6dGlly5ZN+/bt06xZs1SpUiVlyZJFO3fuVM+ePfXKK6+ocOHCcnJy0qpVq7Rz5069/fbb9zxH6TnPdu/ebQ0HLl68qAULFmj58uVq0qSJ8ufPL0lq166dvvrqK7Vv317Hjx9XqVKltH79en344YeqV6+eatWqJUmqXbu2QkNDNWjQIEVFRalKlSrWp8mUK1dObdu2TbKGZs2aKUuWLGrWrJlu3rypuXPnysnJ6aGOq0SJEmrZsqXGjx+vzJkzq0aNGtqzZ4/Gjx8vLy8vmxUo9/vu7mfLli3q1KmTXnnlFZ06dUpDhgxR7ty5rZdSJcicObN69OihQYMGyc3NLUVPzUnO3Y+ITkqDBg20YMECde/eXc2aNdOpU6f0wQcfyN/fP8WXAN1t/Pjx8vDwUPfu3XXt2jUNGDBAVapUUZcuXfTaa69py5Ytqlq1qtzc3BQREaH169erVKlS6tatmySpVKlSWrBggSZNmqQKFSooU6ZMCg4OTnJfBw4cUGhoqF599VWFhITI399fly9f1u+//66vv/5a1apVU+XKlSVJffr00c8//6yqVavqrbfeUunSpRUfH6+TJ09q2bJl6tevnypWrKg6deqoSpUq6tevn6KiolShQgWFhYVZg720WpmUmppSIyFY+uyzz9S+fXs5OjqqaNGiDxxwA3jKZNitWwEAT7w7nyZzt1atWhlJNk+TMcaYyMhI06lTJ+Pr62vc3NxMw4YNzfHjx5N9MsG///5r8/mknh5iTOIn1yQ8TWbWrFmmV69eJkeOHMbZ2dm88MILZsuWLYk+v2PHDtO8eXOTM2dO4+joaPz8/EyNGjXM5MmTU3S8yTlx4oRp1aqV8fHxMY6OjqZo0aLmo48+sj5VJUFKnyZz6tQpM3ToUFOlShXj5+dnHBwcjIeHh6lYsaL54osvTGxsrE3/TZs2mcqVKxs3NzeTO3duM2zYMPPtt98m+YSF7777zjzzzDPGxcXFuLu7m3LlyiV6IsvixYtNSEiIcXNzM1myZDHFixc3Y8eOtemTknP59ttvm+DgYJMtWzbj7OxsChQoYN566y1z4cIFY4wx586dMx06dDDFihUzbm5uxt3d3ZQuXdp8+umnNseY3HxI6Tx7mKfJeHl5mbJly5pPPvnE3Lp1y6b/xYsXTdeuXY2/v79xcHAwAQEBZvDgwYn63bx50wwaNMgEBAQYR0dH4+/vb7p162YuX75s0y+p+bF69Wrj7u5u6tSpY27cuGGMSf5pMnfP2YS/H6tXr7a23bp1y/Tt29fkzJnTuLi4mOeee86EhYUZLy8v89Zbb1n73e+7u985XLZsmWnbtq3JmjWrcXV1NfXq1TOHDh1K8jMJ31nXrl3vOfadkvvZcbekniYzZswYExgYaJydnU1QUJD55ptvknwqkyTTo0ePRGPe+TSZOyU81eS9996ztk2bNs1UrFjRuLm5GVdXV1OwYEHTrl07m59Ply5dMs2aNTNZs2Y1FoslyadDJbh8+bIZOXKkqVGjhsmdO7dxcnIybm5upmzZsmbkyJHWOZLg2rVrZujQoaZo0aLGycnJeHl5mVKlSpm33nrLnD171qaG1157zWTNmtVkyZLF1K5d2/z9999Gkvnss8+s/R72Z3Zqakru/AcEBCT6TgcPHmxy5cplMmXKlGjOA7BvFmOSWesKAAAAu7ZhwwZVqVJFs2fPVqtWrR75/r/44gv16tVLu3fvtlllhow1Z84ctW7dWn/99Zd1tQkAPGkIQwAAAKDly5crLCxMFSpUkKurq3bs2KExY8bIy8tLO3fuTPQ0kPS0fft2HTt2TG+88YaqVKmS6P4reHTmzp2rf/75R6VKlVKmTJn0999/66OPPlK5cuWsj94FgCcR9wwBAACAPD09tWzZMk2YMEFXr15V9uzZVbduXY0ePfqRBiHSfzdPPXv2rF544YV7PjkI6c/Dw0Pz5s3TyJEjdf36dfn7+6tDhw4aOXJkRpcGAA+FlSEAAAAAAMCu8GhdAAAAAABgVwhDAAAAAACAXSEMAQAAAAAAdoUbqCJdxMfH68yZM/Lw8JDFYsnocgAAAAAATzljjK5evapcuXIpU6Z7r/0gDEG6OHPmjPLmzZvRZQAAAAAA7MypU6eUJ0+ee/YhDEG68PDwkCQdO3ZM3t7eGVwN8HBiYmK0bNkyvfjii3J0dMzocoCHxpzG04T5jKcJ8xlPk4yYz1FRUcqbN6/199F7IQxBuki4NMbDw0Oenp4ZXA3wcGJiYpQlSxZ5enryHyZ4KjCn8TRhPuNpwnzG0yQj53NKbtXADVQBAAAAAIBdIQwBAAAAAAB2hTAEAAAAAADYFe4ZgnTVruEIKZ5phiebo1Nmvdbveb1S8x3F3I7L6HKAh8acxtOE+YynCfMZj6Pf//4ko0tIF6wMAQAAAAAAdoUwBAAAAAAA2BXCEAAAAAAAYFcIQwAAAAAAgF0hDAEAAAAAAHaFMAQAAAAAANgVwhAAAAAAAGBXCEMAAAAAAIBdIQwBAAAAAAB2hTAEAAAAAADYFcIQAAAAAABgVwhDAAAAAACAXSEMAQAAAAAAdoUwBAAAAAAA2BXCEAAAAAAAYFcIQwAAAAAAgF0hDAEAAAAAAHaFMAQAAAAAANgVwhAAAAAAAGBXCEMAAAAAAIBdIQwBAAAAAAB2hTAkAx0/flwWi0Xh4eGSpDVr1shisejKlSsZWhcAAAAAAE8zwpAHcOrUKb3++uvKlSuXnJycFBAQoN69e+vixYsPNW7lypUVEREhLy+vNKo0MYvFcs9Xhw4drH1ffPFFZc6cWX///Xe61QMAAAAAwKNGGJJKR48eVXBwsA4ePKi5c+fq8OHDmjx5slauXKlKlSrp0qVLDzy2k5OT/Pz8ZLFY0rBiWxEREdbXhAkT5OnpadP22WefSZJOnjypsLAw9ezZU1OnTk23egAAAAAAeNQIQ1KpR48ecnJy0rJlyxQSEqJ8+fKpbt26WrFihf755x8NGTLE2jcwMFAffvihOnbsKA8PD+XLl09ff/11smPffZnMjBkzlDVrVi1dulRBQUFyd3dXnTp1FBERYfO56dOnKygoSC4uLipWrJgmTpyY7D78/PysLy8vL1kslkRtCWM2aNBA3bp10/z583X9+vWHOGsAAAAAADw+CENS4dKlS1q6dKm6d+8uV1dXm21+fn5q3bq15s+fL2OMtX38+PEKDg7W9u3b1b17d3Xr1k379+9P8T5v3Lihjz/+WLNmzdK6det08uRJ9e/f37r9m2++0ZAhQzRq1Cjt27dPH374od59913NnDnzgY/TGKPp06erTZs2KlasmIoUKaIffvjhnp+Jjo5WVFSUzQsAAAAAgMcRYUgqHDp0SMYYBQUFJbk9KChIly9f1r///mttq1evnrp3765ChQpp0KBByp49u9asWZPifcbExGjy5MkKDg5W+fLl1bNnT61cudK6/YMPPtD48eP18ssvK3/+/Hr55Zf11ltvacqUKQ98nCtWrNCNGzcUGhoqSWrTps19L5UZPXq0vLy8rK+8efM+8P4BAAAAAEhPhCFpKGFFyJ33/ChdurT1zwmXpJw/fz7FY2bJkkUFCxa0vvf397d+/t9//7XezNXd3d36GjlypI4cOfLAxzF16lS1aNFCDg4OkqSWLVtq48aNOnDgQLKfGTx4sCIjI62vU6dOPfD+AQAAAABITw4ZXcCTpFChQrJYLNq7d68aN26caPv+/fuVLVs2Zc+e3drm6Oho08disSg+Pj7F+0zq8wmhS8I433zzjSpWrGjTL3PmzCnex50uXbqkhQsXKiYmRpMmTbK2x8XFadq0aRo7dmySn3N2dpazs/MD7RMAAAAAgEeJlSGp4OPjo9q1a2vixIm6efOmzbazZ89q9uzZatGiRbo+DeZOvr6+yp07t44ePapChQrZvPLnz/9AY86ePVt58uTRjh07FB4ebn1NmDBBM2fOVGxsbBofBQAAAAAAjxYrQ1Lpyy+/VOXKlRUaGqqRI0cqf/782rNnjwYMGKDcuXNr1KhRj7Se4cOHq1evXvL09FTdunUVHR2tLVu26PLly+rbt2+qx5s6daqaNWumkiVL2rQHBARo0KBB+v3339WoUaO0Kh8AAAAAgEeOlSGpVLhwYW3ZskUFCxZUixYtVLBgQXXp0kXVq1dXWFiYvL29H2k9nTp10rfffqsZM2aoVKlSCgkJ0YwZMx5oZcjWrVu1Y8cONW3aNNE2Dw8Pvfjii/e9kSoAAAAAAI87VoY8gICAAE2fPv2+/Y4fP56oLTw83PrnwMBAm8fwVqtWzeZ9hw4d1KFDB5vPN27c2KaPJLVq1UqtWrVKWfF3uHv8ChUqJBr7TosWLUr1PgAAAAAAeNywMgQAAAAAANgVwhAAAAAAAGBXCEMAAAAAAIBdIQwBAAAAAAB2hTAEAAAAAADYFcIQAAAAAABgVwhDAAAAAACAXSEMAQAAAAAAdoUwBAAAAAAA2BXCEAAAAAAAYFcIQwAAAAAAgF0hDAEAAAAAAHaFMAQAAAAAANgVwhAAAAAAAGBXCEMAAAAAAIBdIQwBAAAAAAB2hTAEAAAAAADYFcIQAAAAAABgVwhDAAAAAACAXXHI6ALwdPvu12Hy8fHJ6DKAhxITE6PFixfrx5UfytHRMaPLAR4acxpPE+YznibMZ+DRYWUIAAAAAACwK4QhAAAAAADArhCGAAAAAAAAu0IYAgAAAAAA7AphCAAAAAAAsCuEIQAAAAAAwK4QhgAAAAAAALtCGAIAAAAAAOwKYQgAAAAAALArhCEAAAAAAMCuEIYAAAAAAAC7QhgCAAAAAADsikNGF4CnW8tun0oWp4wuA3gojg6Z1KV5KTXuMFYxsfEZXY7dWzb/vYwuAQAAAE84VoYAAAAAAAC7QhgCAAAAAADsCmEIAAAAAACwK4QhAAAAAADArhCGAAAAAAAAu0IYAgAAAAAA7AphCAAAAAAAsCuEIQAAAAAAwK4QhgAAAAAAALtCGAIAAAAAAOwKYQgAAAAAALArhCEAAAAAAMCuEIYAAAAAAAC7QhgCAAAAAADsCmEIAAAAAACwK4QhAAAAAADArhCGAAAAAAAAu0IYAgAAAAAA7AphCAAAAAAAsCuEIQAAAAAAwK4QhgAAAAAAALtCGPIEs1gsWrhwYUaXAQAAAADAE4Uw5DHUoUMHWSwWWSwWOTo6ytfXV7Vr19a0adMUHx9v7RcREaG6deumay3Dhw9X2bJl03UfAAAAAAA8SoQhj6k6deooIiJCx48f1x9//KHq1aurd+/eatCggWJjYyVJfn5+cnZ2TnaMmJiYR1UuAAAAAABPDMKQx5Szs7P8/PyUO3dulS9fXu+8847+97//6Y8//tCMGTMk2V4mc/z4cVksFv3www+qVq2aXFxc9P3330uSpk+frqCgILm4uKhYsWKaOHGizb5Onz6tV199Vd7e3nJzc1NwcLA2btyoGTNmaMSIEdqxY4d1pUrCvgEAAAAAeFI5ZHQBSLkaNWqoTJkyWrBggTp16pRkn0GDBmn8+PGaPn26nJ2d9c0332jYsGH68ssvVa5cOW3fvl2dO3eWm5ub2rdvr2vXrikkJES5c+fWokWL5Ofnp23btik+Pl4tWrTQ7t27tWTJEq1YsUKS5OXlleR+o6OjFR0dbX0fFRWV9icAAAAAAIA0QBjyhClWrJh27tyZ7PY+ffro5Zdftr7/4IMPNH78eGtb/vz5tXfvXk2ZMkXt27fXnDlz9O+//2rz5s3y9vaWJBUqVMj6eXd3dzk4OMjPz++edY0ePVojRox4mEMDAAAAAOCR4DKZJ4wxRhaLJdntwcHB1j//+++/OnXqlF5//XW5u7tbXyNHjtSRI0ckSeHh4SpXrpw1CHlQgwcPVmRkpPV16tSphxoPAAAAAID0wsqQJ8y+ffuUP3/+ZLe7ublZ/5zw5JlvvvlGFStWtOmXOXNmSZKrq2ua1OXs7HzPm7kCAAAAAPC4YGXIE2TVqlXatWuXmjZtmqL+vr6+yp07t44ePapChQrZvBICldKlSys8PFyXLl1KcgwnJyfFxcWl2TEAAAAAAJDRWBnymIqOjtbZs2cVFxenc+fOacmSJRo9erQaNGigdu3apXic4cOHq1evXvL09FTdunUVHR2tLVu26PLly+rbt69atmypDz/8UI0bN9bo0aPl7++v7du3K1euXKpUqZICAwN17NgxhYeHK0+ePPLw8GAFCAAAAADgicbKkMfUkiVL5O/vr8DAQNWpU0erV6/W559/rv/973/WS1xSolOnTvr22281Y8YMlSpVSiEhIZoxY4Z1ZYiTk5OWLVumnDlzql69eipVqpTGjBlj3UfTpk1Vp04dVa9eXTly5NDcuXPT5XgBAAAAAHhUWBnyGJoxY4ZmzJhx337GGOufAwMDbd7fqVWrVmrVqlWy4wQEBOinn35Kcpuzs3Oy2wAAAAAAeBKxMgQAAAAAANgVwhAAAAAAAGBXCEMAAAAAAIBdIQwBAAAAAAB2hTAEAAAAAADYFcIQAAAAAABgVwhDAAAAAACAXSEMAQAAAAAAdoUwBAAAAAAA2BXCEAAAAAAAYFcIQwAAAAAAgF0hDAEAAAAAAHaFMAQAAAAAANgVwhAAAAAAAGBXCEMAAAAAAIBdIQwBAAAAAAB2hTAEAAAAAADYFcIQAAAAAABgVwhDAAAAAACAXXHI6ALwdJs76S35+PhkdBnAQ4mJidHixYu1cMYgOTo6ZnQ5AAAAAB4SK0MAAAAAAIBdIQwBAAAAAAB2hTAEAAAAAADYFcIQAAAAAABgVwhDAAAAAACAXSEMAQAAAAAAdoUwBAAAAAAA2BXCEAAAAAAAYFcIQwAAAAAAgF0hDAEAAAAAAHaFMAQAAAAAANgVwhAAAAAAAGBXHDK6ADzdXnp3guIdnDK6DDxiYZ+/m9ElAAAAAECyWBkCAAAAAADsCmEIAAAAAACwK4QhAAAAAADArhCGAAAAAAAAu0IYAgAAAAAA7AphCAAAAAAAsCuEIQAAAAAAwK4QhgAAAAAAALtCGAIAAAAAAOwKYQgAAAAAALArhCEAAAAAAMCuEIYAAAAAAAC7QhgCAAAAAADsCmEIAAAAAACwK4QhAAAAAADArhCGAAAAAAAAu0IYAgAAAAAA7AphCAAAAAAAsCuEIQAAAAAAwK4QhgAAAAAAALtCGAIAAAAAAOyK3YYhN27cUNOmTeXp6SmLxaIrV64k2RYYGKgJEyZYP2exWLRw4cIMqxsAAAAAADycpy4MOXXqlF5//XXlypVLTk5OCggIUO/evXXx4kWbfjNnztSff/6pDRs2KCIiQl5eXkm23S0iIkJ169ZNt/qrVasmi8WS7CswMNDa98MPP1TmzJk1ZsyYZMebMWOG/Pz87jmmxWLR8OHDrZ+ZOXOmnn32Wbm5ucnDw0NVq1bVb7/9lm7HDAAAAADAo/RUhSFHjx5VcHCwDh48qLlz5+rw4cOaPHmyVq5cqUqVKunSpUvWvkeOHFFQUJBKlixpDQuSarubn5+fnJ2d0+0YFixYoIiICEVERGjTpk2SpBUrVljbNm/ebO07ffp0DRw4UNOmTUt2vEWLFunNN9+0fj4iIkL9+vVTiRIlbNr69+8vSerfv7/eeOMNNW/eXDt27NCmTZv0wgsvqFGjRvryyy/T7bgBAAAAAHhUnqowpEePHnJyctKyZcsUEhKifPnyqW7dulqxYoX++ecfDRkyRNJ/qy/Gjx+vdevWyWKxqFq1akm2JeXOy2SOHz8ui8WiBQsWqHr16sqSJYvKlCmjsLAwm89s2LBBVatWlaurq/LmzatevXrp+vXrSY7v7e0tPz8/+fn5KUeOHJIkHx+fRG1r167VzZs39f777+v69etat25dorFu3bqlZcuWqXHjxtbP+/n5yd3dXQ4ODona/v77b40fP14fffSR+vfvr0KFCikoKEijRo1Snz591LdvX506depBvhoAAAAAAB4bT00YcunSJS1dulTdu3eXq6urzTY/Pz+1bt1a8+fPlzFGCxYsUOfOnVWpUiVFRERowYIFSbal1JAhQ9S/f3+Fh4erSJEiatmypWJjYyVJu3btUmhoqF5++WXt3LlT8+fP1/r169WzZ8+HOt6pU6eqZcuWcnR0VMuWLTV16tREfVauXCk/Pz+VKFEiRWPOnTtX7u7ueuONNxJt69evn2JiYvTzzz8n+dno6GhFRUXZvAAAAAAAeBw9NWHIoUOHZIxRUFBQktuDgoJ0+fJl/fvvv/L29laWLFnk5OQkPz8/eXt7J9mWUv3791f9+vVVpEgRjRgxQidOnNDhw4clSR999JFatWqlPn36qHDhwqpcubI+//xzfffdd7p169YDHWtUVJR+/vlntWnTRpLUpk0b/fTTT4kCiP/9739q1KhRisc9ePCgChYsKCcnp0TbcuXKJS8vLx08eDDJz44ePVpeXl7WV968eVNxRAAAAAAAPDpPTRhyP8YYSUryPiAPq3Tp0tY/+/v7S5LOnz8vSdq6datmzJghd3d36ys0NFTx8fE6duzYA+1vzpw5KlCggMqUKSNJKlu2rAoUKKB58+ZZ+xhj9Ouvv+qll1560MNKxBiT7PkbPHiwIiMjrS8upwEAAAAAPK4cMrqAtFKoUCFZLBbt3btXjRs3TrR9//79ypYtm7Jnz57m+3Z0dLT+OSEsiI+Pt/7vG2+8oV69eiX6XL58+R5of9OmTdOePXvk4PB/X198fLymTp2qLl26SJI2bdqk27dv6/nnn0/xuEWKFNH69et1+/btRKtDzpw5o6ioKBUuXDjJzzo7O6frjWUBAAAAAEgrT83KEB8fH9WuXVsTJ07UzZs3bbadPXtWs2fPVosWLdJlZci9lC9fXnv27FGhQoUSvZK6HOV+du3apS1btmjNmjUKDw+3vtatW6fNmzdr9+7dkv67RKZ+/frKnDlzisd+9dVXde3aNU2ZMiXRto8//liOjo5q2rRpqmsGAAAAAOBx8tSEIZL05ZdfKjo6WqGhoVq3bp1OnTqlJUuWqHbt2sqdO7dGjRr1yGsaNGiQwsLC1KNHD4WHh+vQoUPWx90+iKlTp+rZZ59V1apVVbJkSevr+eefV6VKlaw3Ul20aFGq7hciSZUqVVLv3r01YMAAjR8/XkeOHNH+/fs1dOhQffbZZxo/fjz3AgEAAAAAPPGeqjCkcOHC2rJliwoWLKgWLVqoYMGC6tKli6pXr66wsLBU3RQ1rZQuXVpr167VoUOH9MILL6hcuXJ69913rfcWSY3bt2/r+++/T3Z1RtOmTfX999/rwIEDOnz4sEJDQ1O9jwkTJmjixImaN2+eSpUqpQoVKmjt2rVauHDhAwc4AAAAAAA8Tiwm4c6ieGp88sknWrFihRYvXpxhNURFRcnLy0uVuw1VvEPqLwfCky3s83czuoQ0FRMTo8WLF6tevXo29wgCnlTMaTxNmM94mjCf8TTJiPmc8HtoZGSkPD0979n3qVoZgv/kyZNHgwcPzugyAAAAAAB4LD01T5PB/2nevHlGlwAAAAAAwGOLlSEAAAAAAMCupDoM+e677xQdHZ2o/fbt2/ruu+/SpCgAAAAAAID0kuow5LXXXlNkZGSi9qtXr+q1115Lk6IAAAAAAADSS6rDEGOMLBZLovbTp0/Ly8srTYoCAAAAAABILym+gWq5cuVksVhksVhUs2ZNOTj830fj4uJ07Ngx1alTJ12KBAAAAAAASCspDkMaN24sSQoPD1doaKjc3d2t25ycnBQYGKimTZumeYEAAAAAAABpKcVhyLBhwyRJgYGBatGihVxcXNKtKAAAAAAAgPSS4jAkQfv27SX99/SY8+fPKz4+3mZ7vnz50qYyAAAAAACAdJDqMOTQoUPq2LGjNmzYYNOecGPVuLi4NCsOAAAAAAAgraU6DOnQoYMcHBz022+/yd/fP8knywAAAAAAADyuUh2GhIeHa+vWrSpWrFh61AMAAAAAAJCuMqX2A8WLF9eFCxfSoxYAAAAAAIB0l+owZOzYsRo4cKDWrFmjixcvKioqyuYFAAAAAADwOEv1ZTK1atWSJNWsWdOmnRuoAgAAAACAJ0Gqw5DVq1enRx0AAAAAAACPRKrDkJCQkPSoAwAAAAAA4JFI9T1DJOnPP/9UmzZtVLlyZf3zzz+SpFmzZmn9+vVpWhwAAAAAAEBaS/XKkJ9//llt27ZV69attW3bNkVHR0uSrl69qg8//FCLFy9O8yLx5Fr0QR/5+PhkdBkAAAAAAFilemXIyJEjNXnyZH3zzTdydHS0tleuXFnbtm1L0+IAAAAAAADSWqrDkAMHDqhq1aqJ2j09PXXlypW0qAkAAAAAACDdpDoM8ff31+HDhxO1r1+/XgUKFEiTogAAAAAAANJLqsOQN954Q71799bGjRtlsVh05swZzZ49W/3791f37t3To0YAAAAAAIA0k+obqA4cOFCRkZGqXr26bt26papVq8rZ2Vn9+/dXz54906NGAAAAAACANJPqMESSRo0apSFDhmjv3r2Kj49X8eLF5e7unta1AQAAAAAApLkHCkMkKUuWLAoODk7LWgAAAAAAANJdqsOQW7du6YsvvtDq1at1/vx5xcfH22zn8boAAAAAAOBxluowpGPHjlq+fLmaNWumZ599VhaLJT3qAgAAAAAASBepDkN+//13LV68WFWqVEmPegAAAAAAANJVqh+tmzt3bnl4eKRHLQAAAAAAAOku1WHI+PHjNWjQIJ04cSI96gEAAAAAAEhXqb5MJjg4WLdu3VKBAgWUJUsWOTo62my/dOlSmhWHJ1/oZ+MV6+SU0WUgjYUPHZ7RJQAAAADAA0t1GNKyZUv9888/+vDDD+Xr68sNVAEAAAAAwBMl1WHIhg0bFBYWpjJlyqRHPQAAAAAAAOkq1fcMKVasmG7evJketQAAAAAAAKS7VIchY8aMUb9+/bRmzRpdvHhRUVFRNi8AAAAAAIDHWaovk6lTp44kqWbNmjbtxhhZLBbFxcWlTWUAAAAAAADpINVhyOrVq9OjDgAAAAAAgEci1WFISEhIetQBAAAAAADwSKQ6DNm5c2eS7RaLRS4uLsqXL5+cnZ0fujAAAAAAAID0kOowpGzZsrJYLMlud3R0VIsWLTRlyhS5uLg8VHEAAAAAAABpLdVPk/nll19UuHBhff311woPD9f27dv19ddfq2jRopozZ46mTp2qVatWaejQoelRLwAAAAAAwENJ9cqQUaNG6bPPPlNoaKi1rXTp0sqTJ4/effddbdq0SW5uburXr58+/vjjNC0WAAAAAADgYaV6ZciuXbsUEBCQqD0gIEC7du2S9N+lNBEREQ9fHQAAAAAAQBpLdRhSrFgxjRkzRrdv37a2xcTEaMyYMSpWrJgk6Z9//pGvr2/aVQkAAAAAAJBGUn2ZzFdffaWXXnpJefLkUenSpWWxWLRz507FxcXpt99+kyQdPXpU3bt3T/NiAQAAAAAAHlaqw5DKlSvr+PHj+v7773Xw4EEZY9SsWTO1atVKHh4ekqS2bdumeaEAAAAAAABpIdVhiCS5u7ura9euaV0LAAAAAABAukv1PUMkadasWXr++eeVK1cunThxQpL06aef6n//+1+aFgcAAAAAAJDWUh2GTJo0SX379lXdunV1+fJlxcXFSZKyZcumCRMmpHV9AAAAAAAAaSrVYcgXX3yhb775RkOGDJGDw/9dZRMcHGx9tC4AAAAAAMDjKtVhyLFjx1SuXLlE7c7Ozrp+/XqaFAUAAAAAAJBeUh2G5M+fX+Hh4Yna//jjDxUvXjwtagIAAAAAAEg3qX6azIABA9SjRw/dunVLxhht2rRJc+fO1ejRo/Xtt9+mR40AAAAAAABpJtVhyGuvvabY2FgNHDhQN27cUKtWrZQ7d2599tlnevXVV9OjxqfW2bNnNXr0aP3+++86ffq0vLy8VLhwYbVp00bt2rVTlixZMrpEAAAAAACeOqkOQySpc+fO6ty5sy5cuKD4+HjlzJkzret66h09elRVqlRR1qxZ9eGHH6pUqVKKjY3VwYMHNW3aNOXKlUsvvfRSos/FxMTI0dExAyoGAAAAAODpkOp7htwpe/bs2rdvn/744w9dvnw5rWqyC927d5eDg4O2bNmi5s2bKygoSKVKlVLTpk31+++/q2HDhpIki8WiyZMnq1GjRnJzc9PIkSMl/feI44IFC8rJyUlFixbVrFmzrGMfP35cFovF5t4uV65ckcVi0Zo1ayRJa9askcVi0e+//64yZcrIxcVFFStWtHki0IkTJ9SwYUNly5ZNbm5uKlGihBYvXpz+JwcAAAAAgHSU4jDko48+0rBhw6zvjTGqU6eOqlevrvr16ysoKEh79uxJlyKfNhcvXtSyZcvUo0cPubm5JdnHYrFY/zxs2DA1atRIu3btUseOHfXLL7+od+/e6tevn3bv3q033nhDr732mlavXp3qWgYMGKCPP/5YmzdvVs6cOfXSSy8pJiZGktSjRw9FR0dr3bp12rVrl8aOHSt3d/ckx4mOjlZUVJTNCwAAAACAx1GKw5C5c+faPC3mp59+0rp16/Tnn3/qwoULCg4O1ogRI9KlyKfN4cOHZYxR0aJFbdqzZ88ud3d3ubu7a9CgQdb2Vq1aqWPHjipQoIACAgL08ccfq0OHDurevbuKFCmivn376uWXX9bHH3+c6lqGDRum2rVrq1SpUpo5c6bOnTunX375RZJ08uRJValSRaVKlVKBAgXUoEEDVa1aNclxRo8eLS8vL+srb968qa4FAAAAAIBHIcVhyLFjx1S6dGnr+8WLF6tp06aqUqWKvL29NXToUIWFhaVLkU+rO1d/SNKmTZsUHh6uEiVKKDo62toeHBxs02/fvn2qUqWKTVuVKlW0b9++VNdQqVIl65+9vb1VtGhR6zi9evXSyJEjVaVKFQ0bNkw7d+5MdpzBgwcrMjLS+jp16lSqawEAAAAA4FFIcRgSExMjZ2dn6/uwsDBVrlzZ+j5Xrly6cOFC2lb3lCpUqJAsFov2799v016gQAEVKlRIrq6uNu1JXUpzd5BijLG2ZcqUydqWIOHSl5RIGKdTp046evSo2rZtq127dik4OFhffPFFkp9xdnaWp6enzQsAAAAAgMdRisOQQoUKad26dZL+u3zi4MGDCgkJsW4/ffq0fHx80r7Cp5CPj49q166tL7/8UtevX0/154OCgrR+/Xqbtg0bNigoKEiSlCNHDklSRESEdfudN1O9099//2398+XLl3Xw4EEVK1bM2pY3b1517dpVCxYsUL9+/fTNN9+kul4AAAAAAB4nKX60brdu3dSzZ0/9+eef+vvvv1WpUiWbe4isWrVK5cqVS5cin0YTJ05UlSpVFBwcrOHDh6t06dLKlCmTNm/erP3796tChQrJfnbAgAFq3ry5ypcvr5o1a+rXX3/VggULtGLFCkmSq6urnnvuOY0ZM0aBgYG6cOGChg4dmuRY77//vnx8fOTr66shQ4Yoe/bsaty4sSSpT58+qlu3rooUKaLLly9r1apV1sAFAAAAAIAnVYrDkDfeeEMODg767bffVLVqVZsny0jSmTNn1LFjxzQv8GlVsGBBbd++XR9++KEGDx6s06dPy9nZWcWLF1f//v3VvXv3ZD/buHFjffbZZ/roo4/Uq1cv5c+fX9OnT1e1atWsfaZNm6aOHTsqODhYRYsW1bhx4/Tiiy8mGmvMmDHq3bu3Dh06pDJlymjRokVycnKSJMXFxalHjx46ffq0PD09VadOHX366adpfi4AAAAAAHiUUhyGSNLrr7+u119/PcltEydOTJOC7Im/v7+++OKLZO/DIdne9+NO3bp1U7du3ZL9XFBQUKIb2iY11vPPP6/du3cnOca96gIAAAAA4EmV4nuGAAAAAAAAPA0IQwAAAAAAgF1J1WUyeHpUq1Yt2UtwAAAAAAB4mrEyBAAAAAAA2JVUhyEdO3bU1atXE7Vfv36dp8kAAAAAAIDHXqrDkJkzZ+rmzZuJ2m/evKnvvvsuTYoCAAAAAABILym+Z0hUVJSMMTLG6OrVq3JxcbFui4uL0+LFi5UzZ850KRIAAAAAACCtpDgMyZo1qywWiywWi4oUKZJou8Vi0YgRI9K0OAAAAAAAgLSW4jBk9erVMsaoRo0a+vnnn+Xt7W3d5uTkpICAAOXKlStdigQAAAAAAEgrKQ5DQkJCJEnHjh1Tvnz5ZLFY0q0oAAAAAACA9JLqG6gGBARo/fr1atOmjSpXrqx//vlHkjRr1iytX78+zQsEAAAAAABIS6kOQ37++WeFhobK1dVV27ZtU3R0tCTp6tWr+vDDD9O8QAAAAAAAgLSU6jBk5MiRmjx5sr755hs5Ojpa2ytXrqxt27alaXEAAAAAAABpLdVhyIEDB1S1atVE7Z6enrpy5Upa1AQAAAAAAJBuUh2G+Pv76/Dhw4na169frwIFCqRJUQAAAAAAAOkl1WHIG2+8od69e2vjxo2yWCw6c+aMZs+erf79+6t79+7pUSMAAAAAAECaSfGjdRMMHDhQkZGRql69um7duqWqVavK2dlZ/fv3V8+ePdOjRgAAAAAAgDST6jDk9u3bGjVqlIYMGaK9e/cqPj5exYsXl7u7uy5cuKDs2bOnR50AAAAAAABpItWXyTRv3lzx8fHKkiWLgoOD9eyzz8rd3V3nzp1TtWrV0qFEAAAAAACAtJPqlSERERF6/fXXNX36dJu2GjVqqESJEmlaHJ58S3v3k4+PT0aXAQAAAACAVapXhixevFibNm3SW2+9JUn6559/VK1aNZUqVUo//PBDmhcIAAAAAACQllK9MsTHx0dLly7V888/L0n6/fffVb58ec2ePVuZMqU6WwEAAAAAAHikUh2GSFKePHm0fPlyPf/886pdu7ZmzZoli8WS1rUBAAAAAACkuRSFIdmyZUsy7Lhx44Z+/fVXm3tCXLp0Ke2qAwAAAAAASGMpCkMmTJiQzmUAAAAAAAA8GikKQ9q3by9Jio2N1ezZsxUaGio/P790LQwAAAAAACA9pOqOpw4ODurWrZuio6PTqx4AAAAAAIB0lerHv1SsWFHbt29Pj1oAAAAAAADSXaqfJtO9e3f169dPp0+fVoUKFeTm5mazvXTp0mlWHAAAAAAAQFpLdRjSokULSVKvXr2sbRaLRcYYWSwWxcXFpV11AAAAAAAAaSzVYcixY8fSow4AAAAAAIBHItVhSEBAQHrUAQAAAAAA8EikOgxJsHfvXp08eVK3b9+2aX/ppZceuig8PRrNH6d4V8d03ceG10am6/gAAAAAgKdLqsOQo0ePqkmTJtq1a5f1XiHSf/cNkcQ9QwAAAAAAwGMt1Y/W7d27t/Lnz69z584pS5Ys2rNnj9atW6fg4GCtWbMmHUoEAAAAAABIO6leGRIWFqZVq1YpR44cypQpkzJlyqTnn39eo0ePVq9evbR9+/b0qBMAAAAAACBNpHplSFxcnNzd3SVJ2bNn15kzZyT9d2PVAwcOpG11AAAAAAAAaSzVK0NKliypnTt3qkCBAqpYsaLGjRsnJycnff311ypQoEB61AgAAAAAAJBmUh2GDB06VNevX5ckjRw5Ug0aNNALL7wgHx8fzZ8/P80LBAAAAAAASEupDkNCQ0Otfy5QoID27t2rS5cuKVu2bNYnygAAAAAAADyuUh2GJMXb2zsthgEAAAAAAEh3KQ5DOnbsmKJ+06ZNe+BiAAAAAAAA0luKw5AZM2YoICBA5cqVkzEmPWsCAAAAAABINykOQ7p27ap58+bp6NGj6tixo9q0acPlMQAAAAAA4ImTKaUdJ06cqIiICA0aNEi//vqr8ubNq+bNm2vp0qWsFAEAAAAAAE+MFIchkuTs7KyWLVtq+fLl2rt3r0qUKKHu3bsrICBA165dS68aAQAAAAAA0kyqwpA7WSwWWSwWGWMUHx+fljUBAAAAAACkm1SFIdHR0Zo7d65q166tokWLateuXfryyy918uRJubu7p1eNAAAAAAAAaSbFN1Dt3r275s2bp3z58um1117TvHnz5OPjk561AQAAAAAApLkUhyGTJ09Wvnz5lD9/fq1du1Zr165Nst+CBQvSrDgAAAAAAIC0luIwpF27drJYLOlZCwAAAAAAQLpLcRgyY8aMdCwDAAAAAADg0Xjgp8kAAAAAAAA8iQhDAAAAAACAXSEMAQAAAAAAdoUwJIXOnj2rN998UwUKFJCzs7Py5s2rhg0bauXKlRld2kOxWCxauHBhRpcBAAAAAMAjk+IbqNqz48ePq0qVKsqaNavGjRun0qVLKyYmRkuXLlWPHj20f//+VI8ZExMjR0fHdKhWiouLk8ViUaZMZF0AAAAAANyN35ZToHv37rJYLNq0aZOaNWumIkWKqESJEurbt6/+/vtvSdLJkyfVqFEjubu7y9PTU82bN9e5c+esYwwfPlxly5bVtGnTrKtLjDGqVq2aevbsqZ49eypr1qzy8fHR0KFDZYyxfvby5ctq166dsmXLpixZsqhu3bo6dOiQdfuMGTOUNWtW/fbbbypevLicnZ114sQJbd68WbVr11b27Nnl5eWlkJAQbdu2zfq5wMBASVKTJk1ksVis7yXp119/VYUKFeTi4qICBQpoxIgRio2NTaczDAAAAADAo0MYch+XLl3SkiVL1KNHD7m5uSXanjVrVhlj1LhxY126dElr167V8uXLdeTIEbVo0cKm7+HDh/XDDz/o559/Vnh4uLV95syZcnBw0MaNG/X555/r008/1bfffmvd3qFDB23ZskWLFi1SWFiYjDGqV6+eYmJirH1u3Lih0aNH69tvv9WePXuUM2dOXb16Ve3bt9eff/6pv//+W4ULF1a9evV09epVSdLmzZslSdOnT1dERIT1/dKlS9WmTRv16tVLe/fu1ZQpUzRjxgyNGjUq2fMUHR2tqKgomxcAAAAAAI8jLpO5j8OHD8sYo2LFiiXbZ8WKFdq5c6eOHTumvHnzSpJmzZqlEiVKaPPmzXrmmWckSbdv39asWbOUI0cOm8/nzZtXn376qSwWi4oWLapdu3bp008/VefOnXXo0CEtWrRIf/31lypXrixJmj17tvLmzauFCxfqlVdekfTfZTcTJ05UmTJlrOPWqFHDZj9TpkxRtmzZtHbtWjVo0MBaR9asWeXn52ftN2rUKL399ttq3769JKlAgQL64IMPNHDgQA0bNizJczB69GiNGDHi/icUAAAAAIAMxsqQ+0i4XMVisSTbZ9++fcqbN681CJGk4sWLK2vWrNq3b5+1LSAgIFEQIknPPfeczfiVKlXSoUOHFBcXp3379snBwUEVK1a0bvfx8VHRokVtxnZyclLp0qVtxj1//ry6du2qIkWKyMvLS15eXrp27ZpOnjx5z2PeunWr3n//fbm7u1tfnTt3VkREhG7cuJHkZwYPHqzIyEjr69SpU/fcBwAAAAAAGYWVIfdRuHBhWSwW7du3T40bN06yjzEmybDk7vakLrO5nzvvHXKvsV1dXRPV0KFDB/3777+aMGGCAgIC5OzsrEqVKun27dv33Gd8fLxGjBihl19+OdE2FxeXJD/j7OwsZ2fn+x0OAAAAAAAZjpUh9+Ht7a3Q0FB99dVXun79eqLtV65cUfHixXXy5Emb1RB79+5VZGSkgoKC7ruPhJuw3vm+cOHCypw5s4oXL67Y2Fht3LjRuv3ixYs6ePDgfcf+888/1atXL9WrV08lSpSQs7OzLly4YNPH0dFRcXFxNm3ly5fXgQMHVKhQoUQvnlADAAAAAHjS8ZttCkycOFFxcXF69tln9fPPP+vQoUPat2+fPv/8c1WqVEm1atVS6dKl1bp1a23btk2bNm1Su3btFBISouDg4PuOf+rUKfXt21cHDhzQ3Llz9cUXX6h3796S/luZ0qhRI3Xu3Fnr16/Xjh071KZNG+XOnVuNGjW657iFChXSrFmztG/fPm3cuFGtW7eWq6urTZ/AwECtXLlSZ8+e1eXLlyVJ7733nr777jsNHz5ce/bs0b59+zR//nwNHTr0Ac8gAAAAAACPD8KQFMifP7+2bdum6tWrq1+/fipZsqRq166tlStXatKkSbJYLFq4cKGyZcumqlWrqlatWipQoIDmz5+fovHbtWunmzdv6tlnn1WPHj305ptvqkuXLtbt06dPV4UKFdSgQQNVqlRJxhgtXrxYjo6O9xx32rRpunz5ssqVK6e2bduqV69eypkzp02f8ePHa/ny5cqbN6/KlSsnSQoNDdVvv/2m5cuX65lnntFzzz2nTz75RAEBAak8cwAAAAAAPH4sJrmbUuCRqFatmsqWLasJEyZkdClpKioqSl5eXqry1UDFu947tHlYG14bma7jAzExMVq8eLHq1at33xASeBIwp/E0YT7jacJ8xtMkI+Zzwu+hkZGR8vT0vGdfVoYAAAAAAAC7QhgCAAAAAADsCo/WzWBr1qzJ6BIAAAAAALArrAwBAAAAAAB2hTAEAAAAAADYFcIQAAAAAABgVwhDAAAAAACAXSEMAQAAAAAAdoUwBAAAAAAA2BXCEAAAAAAAYFcIQwAAAAAAgF0hDAEAAAAAAHaFMAQAAAAAANgVwhAAAAAAAGBXCEMAAAAAAIBdIQwBAAAAAAB2hTAEAAAAAADYFcIQAAAAAABgVwhDAAAAAACAXXHI6ALwdPtfi4Hy8fHJ6DIAAAAAALBiZQgAAAAAALArhCEAAAAAAMCuEIYAAAAAAAC7QhgCAAAAAADsCmEIAAAAAACwK4QhAAAAAADArhCGAAAAAAAAu0IYAgAAAAAA7AphCAAAAAAAsCuEIQAAAAAAwK4QhgAAAAAAALtCGAIAAAAAAOwKYQgAAAAAALArhCEAAAAAAMCuEIYAAAAAAAC7QhgCAAAAAADsCmEIAAAAAACwK4QhAAAAAADArhCGAAAAAAAAu0IYAgAAAAAA7AphCAAAAAAAsCuEIQAAAAAAwK4QhgAAAAAAALtCGAIAAAAAAOwKYQgAAAAAALArhCEAAAAAAMCuEIYAAAAAAAC7QhgCAAAAAADsCmEIAAAAAACwK4QhAAAAAADArhCGAAAAAAAAu0IYAgAAAAAA7AphCAAAAAAAsCuEIQAAAAAAwK4QhiTj+PHjslgsCg8Pz+hSAAAAAABAGsrwMOTs2bN68803VaBAATk7Oytv3rxq2LChVq5cmdGlPVEsFosWLlyY0WUAAAAAAPDYc8jInR8/flxVqlRR1qxZNW7cOJUuXVoxMTFaunSpevToof3792dkeXbp9u3bcnJyyugyAAAAAABINxm6MqR79+6yWCzatGmTmjVrpiJFiqhEiRLq27ev/v77b0nSyZMn1ahRI7m7u8vT01PNmzfXuXPnrGMMHz5cZcuW1bRp05QvXz65u7urW7duiouL07hx4+Tn56ecOXNq1KhRNvu2WCyaNGmS6tatK1dXV+XPn18//vjjPevdu3ev6tWrJ3d3d/n6+qpt27a6cOGCdXu1atX05ptvqk+fPsqWLZt8fX319ddf6/r163rttdfk4eGhggUL6o8//kj1uL169dLAgQPl7e0tPz8/DR8+3Lo9MDBQktSkSRNZLBbr+yNHjqhRo0by9fWVu7u7nnnmGa1YscJm34GBgRo5cqQ6dOggLy8vde7cWTVq1FDPnj1t+l28eFHOzs5atWrVPc8RAAAAAACPuwwLQy5duqQlS5aoR48ecnNzS7Q9a9asMsaocePGunTpktauXavly5fryJEjatGihU3fI0eO6I8//tCSJUs0d+5cTZs2TfXr19fp06e1du1ajR07VkOHDrUGLAneffddNW3aVDt27FCbNm3UsmVL7du3L8l6IyIiFBISorJly2rLli1asmSJzp07p+bNm9v0mzlzprJnz65NmzbpzTffVLdu3fTKK6+ocuXK2rZtm0JDQ9W2bVvduHEj1eO6ublp48aNGjdunN5//30tX75ckrR582ZJ0vTp0xUREWF9f+3aNdWrV08rVqzQ9u3bFRoaqoYNG+rkyZM2Y3/00UcqWbKktm7dqnfffVedOnXSnDlzFB0dbe0ze/Zs5cqVS9WrV0/y/ERHRysqKsrmBQAAAADAY8lkkI0bNxpJZsGCBcn2WbZsmcmcObM5efKktW3Pnj1Gktm0aZMxxphhw4aZLFmymKioKGuf0NBQExgYaOLi4qxtRYsWNaNHj7a+l2S6du1qs7+KFSuabt26GWOMOXbsmJFktm/fbowx5t133zUvvviiTf9Tp04ZSebAgQPGGGNCQkLM888/b90eGxtr3NzcTNu2ba1tERERRpIJCwt74HGNMeaZZ54xgwYNsjmeX375JdE5vFvx4sXNF198YX0fEBBgGjdubNPn1q1bxtvb28yfP9/aVrZsWTN8+PBkxx02bJiRlOh14cKF+9YEPO5u375tFi5caG7fvp3RpQBpgjmNpwnzGU8T5jOeJhkxnyMjI40kExkZed++GbYyxBgj6b/LVZKzb98+5c2bV3nz5rW2FS9eXFmzZrVZwREYGCgPDw/re19fXxUvXlyZMmWyaTt//rzN+JUqVUr0PrmVIVu3btXq1avl7u5ufRUrVkzSfytTEpQuXdr658yZM8vHx0elSpWyqUOStZYHGVeS/P39Ex3P3a5fv66BAwdaz5m7u7v279+faGVIcHCwzXtnZ2e1adNG06ZNkySFh4drx44d6tChQ7L7Gjx4sCIjI62vU6dO3bM2AAAAAAAySobdQLVw4cKyWCzat2+fGjdunGQfY0ySYcnd7Y6OjjbbLRZLkm3x8fH3rSu5cCY+Pl4NGzbU2LFjE23z9/dPcS0J4yfU8jDj3u94BgwYoKVLl+rjjz9WoUKF5OrqqmbNmun27ds2/ZK6TKlTp04qW7asTp8+rWnTpqlmzZoKCAhIdl/Ozs5ydna+Zz0AAAAAADwOMiwM8fb2VmhoqL766iv16tUr0S/kV65cUfHixXXy5EmdOnXKujpk7969ioyMVFBQ0EPX8Pfff6tdu3Y278uVK5dk3/Lly+vnn39WYGCgHBzS7rSl1biOjo6Ki4uzafvzzz/VoUMHNWnSRNJ/9xA5fvx4isYrVaqUgoOD9c0332jOnDn64osvHrg2AAAAAAAeJxn6NJmJEycqLi5Ozz77rH7++WcdOnRI+/bt0+eff65KlSqpVq1aKl26tFq3bq1t27Zp06ZNateunUJCQhJd2vEgfvzxR02bNk0HDx7UsGHDtGnTpkRPUUnQo0cPXbp0SS1bttSmTZt09OhRLVu2TB07dkwUQqRGWo0bGBiolStX6uzZs7p8+bIkqVChQlqwYIH1MpdWrVqlaHVMgk6dOmnMmDGKi4uzBioAAAAAADzpMjQMyZ8/v7Zt26bq1aurX79+KlmypGrXrq2VK1dq0qRJslgsWrhwobJly6aqVauqVq1aKlCggObPn58m+x8xYoTmzZun0qVLa+bMmZo9e7aKFy+eZN9cuXLpr7/+UlxcnEJDQ1WyZEn17t1bXl5eNvcmSa20Gnf8+PFavny58ubNa13d8umnnypbtmyqXLmyGjZsqNDQUJUvXz7FY7Zs2VIODg5q1aqVXFxcUn1sAAAAAAA8jiwm4U6mdsZiseiXX35J9n4lkE6dOqXAwEBt3rw5VSGKJEVFRcnLy0sXLlyQj49POlUIPBoxMTFavHix6tWrl+j+PcCTiDmNpwnzGU8T5jOeJhkxnxN+D42MjJSnp+c9+2bYPUPw+IqJiVFERITefvttPffcc6kOQgAAAAAAeJxl6GUyeDz99ddfCggI0NatWzV58uSMLgcAAAAAgDRltytD7PTqoBSpVq0a5wcAAAAA8NRiZQgAAAAAALArhCEAAAAAAMCuEIYAAAAAAAC7QhgCAAAAAADsCmEIAAAAAACwK4QhAAAAAADArhCGAAAAAAAAu0IYAgAAAAAA7AphCAAAAAAAsCuEIQAAAAAAwK4QhgAAAAAAALtCGAIAAAAAAOwKYQgAAAAAALArhCEAAAAAAMCuEIYAAAAAAAC7QhgCAAAAAADsCmEIAAAAAACwK4QhAAAAAADArhCGAAAAAAAAu0IYAgAAAAAA7AphCAAAAAAAsCuEIQAAAAAAwK4QhgAAAAAAALtCGAIAAAAAAOwKYQgAAAAAALArhCEAAAAAAMCuEIYAAAAAAAC7QhgCAAAAAADsCmEIAAAAAACwK4QhAAAAAADArhCGAAAAAAAAu0IYAgAAAAAA7AphCAAAAAAAsCuEIQAAAAAAwK4QhgAAAAAAALtCGAIAAAAAAOwKYQgAAAAAALArhCEAAAAAAMCuEIYAAAAAAAC7QhgCAAAAAADsCmEIAAAAAACwK4QhAAAAAADArhCGAAAAAAAAu0IYAgAAAAAA7AphCAAAAAAAsCuEIQAAAAAAwK4QhgAAAAAAALtCGAIAAAAAAOwKYQgAAAAAALArhCEAAAAAAMCuEIYAAAAAAAC7QhjyGAsMDNSECRMem3EAAAAAAHgaEIY8Ahs2bFDmzJlVp06dVH1u8+bN6tKlS4r7z5gxQ1mzZn3ocQAAAAAAeJoRhjwC06ZN05tvvqn169fr5MmTKf5cjhw5lCVLlofef1qNAwAAAADA04AwJJ1dv35dP/zwg7p166YGDRpoxowZkqRKlSrp7bfftun777//ytHRUatXr5aU+PKWTz75RKVKlZKbm5vy5s2r7t2769q1a5KkNWvW6LXXXlNkZKQsFossFouGDx+e5DgnT55Uo0aN5O7uLk9PTzVv3lznzp2zbh8+fLjKli2rWbNmKTAwUF5eXnr11Vd19erVtD9BAAAAAAA8YoQh6Wz+/PkqWrSoihYtqjZt2mj69Okyxqh169aaO3eujDE2fX19fRUSEpLkWJkyZdLnn3+u3bt3a+bMmVq1apUGDhwoSapcubImTJggT09PRUREKCIiQv379080hjFGjRs31qVLl7R27VotX75cR44cUYsWLWz6HTlyRAsXLtRvv/2m3377TWvXrtWYMWOSPc7o6GhFRUXZvAAAAAAAeBwRhqSzqVOnqk2bNpKkOnXq6Nq1a1q5cqVatGihM2fOaP369da+c+bMUatWrZQpU9JfS58+fVS9enXlz59fNWrU0AcffKAffvhBkuTk5CQvLy9ZLBb5+fnJz89P7u7uicZYsWKFdu7cqTlz5qhChQqqWLGiZs2apbVr12rz5s3WfvHx8ZoxY4ZKliypF154QW3bttXKlSuTPc7Ro0fLy8vL+sqbN+8DnS8AAAAAANIbYUg6OnDggDZt2qRXX31VkuTg4KAWLVpo2rRpypEjh2rXrq3Zs2dLko4dO6awsDC1bt062fFWr16t2rVrK3fu3PLw8FC7du108eJFXb9+PcU17du3T3nz5rUJK4oXL66sWbNq37591rbAwEB5eHhY3/v7++v8+fPJjjt48GBFRkZaX6dOnUpxTQAAAAAAPEqEIelo6tSpio2NVe7cueXg4CAHBwdNmjRJCxYs0OXLl9W6dWv99NNPiomJ0Zw5c1SiRAmVKVMmybFOnDihevXqqWTJkvr555+1detWffXVV5KkmJiYFNdkjJHFYrlvu6Ojo812i8Wi+Pj4ZMd1dnaWp6enzQsAAAAAgMcRYUg6iY2N1Xfffafx48crPDzc+tqxY4cCAgI0e/ZsNW7cWLdu3dKSJUs0Z84c6+U0SdmyZYtiY2M1fvx4PffccypSpIjOnDlj08fJyUlxcXH3rKt48eI6efKkzcqNvXv3KjIyUkFBQQ930AAAAAAAPAEIQ9LJb7/9psuXL+v1119XyZIlbV7NmjXT1KlT5ebmpkaNGundd9/Vvn371KpVq2THK1iwoGJjY/XFF1/o6NGjmjVrliZPnmzTJzAw0HpPkgsXLujGjRuJxqlVq5ZKly6t1q1ba9u2bdq0aZPatWunkJAQBQcHp/l5AAAAAADgcUMYkk6mTp2qWrVqycvLK9G2pk2bKjw8XNu2bVPr1q21Y8cOvfDCC8qXL1+y45UtW1affPKJxo4dq5IlS2r27NkaPXq0TZ/KlSura9euatGihXLkyKFx48YlGsdisWjhwoXKli2bqlatqlq1aqlAgQKaP3/+wx80AAAAAABPAIu589muQBqJioqSl5eXLly4IB8fn4wuB3goMTExWrx4serVq5fofjrAk4g5jacJ8xlPE+YzniYZMZ8Tfg+NjIy8730sWRkCAAAAAADsCmEIAAAAAACwK4QhAAAAAADArhCGAAAAAAAAu0IYAgAAAAAA7AphCAAAAAAAsCuEIQAAAAAAwK4QhgAAAAAAALtCGAIAAAAAAOwKYQgAAAAAALArhCEAAAAAAMCuEIYAAAAAAAC7QhgCAAAAAADsCmEIAAAAAACwK4QhAAAAAADArhCGAAAAAAAAu0IYAgAAAAAA7AphCAAAAAAAsCuEIQAAAAAAwK4QhgAAAAAAALtCGAIAAAAAAOwKYQgAAAAAALArhCEAAAAAAMCuEIYAAAAAAAC7QhgCAAAAAADsikNGF4CnkzFGknT16lU5OjpmcDXAw4mJidGNGzcUFRXFfMZTgTmNpwnzGU8T5jOeJhkxn6OioiT93++j90IYgnRx8eJFSVL+/PkzuBIAAAAAgD25evWqvLy87tmHMATpwtvbW5J08uTJ+05C4HEXFRWlvHnz6tSpU/L09MzocoCHxpzG04T5jKcJ8xlPk4yYz8YYXb16Vbly5bpvX8IQpItMmf67HY2Xlxc/yPHU8PT0ZD7jqcKcxtOE+YynCfMZT5NHPZ9T+o/x3EAVAAAAAADYFcIQAAAAAABgVwhDkC6cnZ01bNgwOTs7Z3QpwENjPuNpw5zG04T5jKcJ8xlPk8d9PltMSp45AwAAAAAA8JRgZQgAAAAAALArhCEAAAAAAMCuEIYAAAAAAAC7QhgCAAAAAADsCmEI0sXEiROVP39+ubi4qEKFCvrzzz8zuiTAxujRo/XMM8/Iw8NDOXPmVOPGjXXgwAGbPsYYDR8+XLly5ZKrq6uqVaumPXv22PSJjo7Wm2++qezZs8vNzU0vvfSSTp8+/SgPBUhk9OjRslgs6tOnj7WN+YwnyT///KM2bdrIx8dHWbJkUdmyZbV161brduYzniSxsbEaOnSo8ufPL1dXVxUoUEDvv/++4uPjrX2Y03hcrVu3Tg0bNlSuXLlksVi0cOFCm+1pNXcvX76stm3bysvLS15eXmrbtq2uXLmSrsdGGII0N3/+fPXp00dDhgzR9u3b9cILL6hu3bo6efJkRpcGWK1du1Y9evTQ33//reXLlys2NlYvvviirl+/bu0zbtw4ffLJJ/ryyy+1efNm+fn5qXbt2rp69aq1T58+ffTLL79o3rx5Wr9+va5du6YGDRooLi4uIw4L0ObNm/X111+rdOnSNu3MZzwpLl++rCpVqsjR0VF//PGH9u7dq/Hjxytr1qzWPsxnPEnGjh2ryZMn68svv9S+ffs0btw4ffTRR/riiy+sfZjTeFxdv35dZcqU0Zdffpnk9rSau61atVJ4eLiWLFmiJUuWKDw8XG3btk3fgzNAGnv22WdN165dbdqKFStm3n777QyqCLi/8+fPG0lm7dq1xhhj4uPjjZ+fnxkzZoy1z61bt4yXl5eZPHmyMcaYK1euGEdHRzNv3jxrn3/++cdkypTJLFmy5NEeAGCMuXr1qilcuLBZvny5CQkJMb179zbGMJ/xZBk0aJB5/vnnk93OfMaTpn79+qZjx442bS+//LJp06aNMYY5jSeHJPPLL79Y36fV3N27d6+RZP7++29rn7CwMCPJ7N+/P92Oh5UhSFO3b9/W1q1b9eKLL9q0v/jii9qwYUMGVQXcX2RkpCTJ29tbknTs2DGdPXvWZi47OzsrJCTEOpe3bt2qmJgYmz65cuVSyZIlme/IED169FD9+vVVq1Ytm3bmM54kixYtUnBwsF555RXlzJlT5cqV0zfffGPdznzGk+b555/XypUrdfDgQUnSjh07tH79etWrV08ScxpPrrSau2FhYfLy8lLFihWtfZ577jl5eXml6/x2SLeRYZcuXLiguLg4+fr62rT7+vrq7NmzGVQVcG/GGPXt21fPP/+8SpYsKUnW+ZrUXD5x4oS1j5OTk7Jly5aoD/Mdj9q8efO0bds2bd68OdE25jOeJEePHtWkSZPUt29fvfPOO9q0aZN69eolZ2dntWvXjvmMJ86gQYMUGRmpYsWKKXPmzIqLi9OoUaPUsmVLSfyMxpMrrebu2bNnlTNnzkTj58yZM13nN2EI0oXFYrF5b4xJ1AY8Lnr27KmdO3dq/fr1ibY9yFxmvuNRO3XqlHr37q1ly5bJxcUl2X7MZzwJ4uPjFRwcrA8//FCSVK5cOe3Zs0eTJk1Su3btrP2Yz3hSzJ8/X99//73mzJmjEiVKKDw8XH369FGuXLnUvn17az/mNJ5UaTF3k+qf3vOby2SQprJnz67MmTMnSvDOnz+fKDEEHgdvvvmmFi1apNWrVytPnjzWdj8/P0m651z28/PT7du3dfny5WT7AI/C1q1bdf78eVWoUEEODg5ycHDQ2rVr9fnnn8vBwcE6H5nPeBL4+/urePHiNm1BQUHWG7Hz8xlPmgEDBujtt9/Wq6++qlKlSqlt27Z66623NHr0aEnMaTy50mru+vn56dy5c4nG//fff9N1fhOGIE05OTmpQoUKWr58uU378uXLVbly5QyqCkjMGKOePXtqwYIFWrVqlfLnz2+zPX/+/PLz87OZy7dv39batWutc7lChQpydHS06RMREaHdu3cz3/FI1axZU7t27VJ4eLj1FRwcrNatWys8PFwFChRgPuOJUaVKlUSPOj948KACAgIk8fMZT54bN24oUybbX7syZ85sfbQucxpPqrSau5UqVVJkZKQ2bdpk7bNx40ZFRkam7/xOt1uzwm7NmzfPODo6mqlTp5q9e/eaPn36GDc3N3P8+PGMLg2w6tatm/Hy8jJr1qwxERER1teNGzesfcaMGWO8vLzMggULzK5du0zLli2Nv7+/iYqKsvbp2rWryZMnj1mxYoXZtm2bqVGjhilTpoyJjY3NiMMCrO58mowxzGc8OTZt2mQcHBzMqFGjzKFDh8zs2bNNlixZzPfff2/tw3zGk6R9+/Ymd+7c5rfffjPHjh0zCxYsMNmzZzcDBw609mFO43F19epVs337drN9+3YjyXzyySdm+/bt5sSJE8aYtJu7derUMaVLlzZhYWEmLCzMlCpVyjRo0CBdj40wBOniq6++MgEBAcbJycmUL1/e+rhS4HEhKcnX9OnTrX3i4+PNsGHDjJ+fn3F2djZVq1Y1u3btshnn5s2bpmfPnsbb29u4urqaBg0amJMnTz7iowESuzsMYT7jSfLrr7+akiVLGmdnZ1OsWDHz9ddf22xnPuNJEhUVZXr37m3y5ctnXFxcTIECBcyQIUNMdHS0tQ9zGo+r1atXJ/nfzO3btzfGpN3cvXjxomndurXx8PAwHh4epnXr1uby5cvpemwWY4xJv3UnAAAAAAAAjxfuGQIAAAAAAOwKYQgAAAAAALArhCEAAAAAAMCuEIYAAAAAAAC7QhgCAAAAAADsCmEIAAAAAACwK4QhAAAAAADArhCGAAAAAAAAu0IYAgAA0t3x48dlsVgUHh6e0aVY7d+/X88995xcXFxUtmzZjC4nQ/z1118qVaqUHB0d1bhx4xR9Zvjw4Y/N+erQocM9636cagUAPF4IQwAAsAMdOnSQxWLRmDFjbNoXLlwoi8WSQVVlrGHDhsnNzU0HDhzQypUrk+xz/vx5vfHGG8qXL5+cnZ3l5+en0NBQhYWFPeJq00ffvn1VtmxZHTt2TDNmzEiTMROCr4SXk5OTChUqpJEjR8oYkyb7SKn+/fsn+90CAOybQ0YXAAAAHg0XFxeNHTtWb7zxhrJly5bR5aSJ27dvy8nJ6YE+e+TIEdWvX18BAQHJ9mnatKliYmI0c+ZMFShQQOfOndPKlSt16dKlBy35sXLkyBF17dpVefLkSfOxV6xYoRIlSig6Olrr169Xp06d5O/vr9dffz3N95Ucd3d3ubu7P7L9AQCeHKwMAQDATtSqVUt+fn4aPXp0sn2SuqxgwoQJCgwMtL5PuDThww8/lK+vr7JmzaoRI0YoNjZWAwYMkLe3t/LkyaNp06YlGn///v2qXLmyXFxcVKJECa1Zs8Zm+969e1WvXj25u7vL19dXbdu21YULF6zbq1Wrpp49e6pv377Knj27ateuneRxxMfH6/3331eePHnk7OyssmXLasmSJdbtFotFW7du1fvvvy+LxaLhw4cnGuPKlStav369xo4dq+rVqysgIEDPPvusBg8erPr160tK+vKfK1euyGKx2Bzbnj17VL9+fXl6esrDw0MvvPCCjhw5Yt0+bdo0lShRQs7OzvL391fPnj2t2yIjI9WlSxflzJlTnp6eqlGjhnbs2GHdvmPHDlWvXl0eHh7y9PRUhQoVtGXLFknSiRMn1LBhQ2XLlk1ubm4qUaKEFi9ebK374sWL6tixoywWi2bMmKEZM2Yoa9asNufhQVcP+fj4yM/PTwEBAWrdurUqV66sbdu2Wbff7zuSpF27dqlGjRpydXWVj4+PunTpomvXriW7z61btypnzpwaNWqUpMTzOWHufvzxx/L395ePj4969OihmJgYa5+IiAjVr19frq6uyp8/v+bMmaPAwEBNmDDB2mf48OHW1UK5cuVSr169Un1+AAAZizAEAAA7kTlzZn344Yf64osvdPr06Ycaa9WqVTpz5ozWrVunTz75RMOHD1eDBg2ULVs2bdy4UV27dlXXrl116tQpm88NGDBA/fr10/bt21W5cmW99NJLunjxoqT/fgkNCQlR2bJltWXLFi1ZskTnzp1T8+bNbcaYOXOmHBwc9Ndff2nKlClJ1vfZZ59p/Pjx+vjjj7Vz506FhobqpZde0qFDh6z7KlGihPr166eIiAj1798/0RgJqwoWLlyo6OjoBz5X//zzj6pWrSoXFxetWrVKW7duVceOHRUbGytJmjRpknr06KEuXbpo165dWrRokQoVKiRJMsaofv36Onv2rBYvXqytW7eqfPnyqlmzpnV1SuvWrZUnTx5t3rxZW7du1dtvvy1HR0dJUo8ePRQdHa1169Zp165dGjt2rNzd3ZU3b15FRETI09NTEyZMUEREhFq0aPHAx3g/W7Zs0bZt21SxYkVr2/2+oxs3bqhOnTrKli2bNm/erB9//FErVqywCYrutGbNGtWsWVMjRozQkCFDkq1l9erVOnLkiFavXq2ZM2daQ6AE7dq105kzZ7RmzRr9/PPP+vrrr3X+/Hnr9p9++kmffvqppkyZokOHDmnhwoUqVarUQ54hAMAjZwAAwFOvffv2plGjRsYYY5577jnTsWNHY4wxv/zyi7nzPweGDRtmypQpY/PZTz/91AQEBNiMFRAQYOLi4qxtRYsWNS+88IL1fWxsrHFzczNz5841xhhz7NgxI8mMGTPG2icmJsbkyZPHjB071hhjzLvvvmtefPFFm32fOnXKSDIHDhwwxhgTEhJiypYte9/jzZUrlxk1apRN2zPPPGO6d+9ufV+mTBkzbNiwe47z008/mWzZshkXFxdTuXJlM3jwYLNjxw7r9oTj2r59u7Xt8uXLRpJZvXq1McaYwYMHm/z585vbt28nW+uQIUOS3LZy5Urj6elpbt26ZdNesGBBM2XKFGOMMR4eHmbGjBlJfr5UqVJm+PDhyR6fl5eXmT59uvX99OnTjZeXl02flMyROyWcE1dXV+Pm5mYcHR2NJNOlSxebfvf7jr7++muTLVs2c+3aNev233//3WTKlMmcPXvWGPN/83rhwoXGw8PDzJkzx2a8u2tNmLuxsbHWtldeecW0aNHCGGPMvn37jCSzefNm6/ZDhw4ZSebTTz81xhgzfvx4U6RIkWS/TwDAk4GVIQAA2JmxY8dq5syZ2rt37wOPUaJECWXK9H//GeHr62vzr+OZM2eWj4+Pzb+oS1KlSpWsf3ZwcFBwcLD27dsn6b9LHFavXm1dkeHu7q5ixYpJks0lJcHBwfesLSoqSmfOnFGVKlVs2qtUqWLdV0o1bdpUZ86c0aJFixQaGqo1a9aofPnyqbrZaHh4uF544QXrao07nT9/XmfOnFHNmjWT/OzWrVt17do1+fj42JyXY8eOWc9J37591alTJ9WqVUtjxoyxOVe9evXSyJEjVaVKFQ0bNkw7d+5M1fE/jPnz5ys8PFw7duzQ/Pnz9b///U9vv/22pJR9R/v27VOZMmXk5uZmsz0+Pl4HDhywtm3cuFFNmzbVzJkz1bJly/vWVaJECWXOnNn63t/f3zpPDxw4IAcHB5UvX966vVChQjb32HnllVd08+ZNFShQQJ07d9Yvv/xiXeUDAHhyEIYAAGBnqlatqtDQUL3zzjuJtmXKlCnREz/uvJ9Cgrt/sbdYLEm2xcfH37eehPtRxMfHq2HDhgoPD7d5HTp0SFWrVrX2v/OX45SMm8AY80D3vnBxcVHt2rX13nvvacOGDerQoYOGDRsmSdZA6M5zdvf5cnV1TXbse22T/jsn/v7+ic7JgQMHNGDAAEn/3b8i4Z4kq1atUvHixfXLL79Ikjp16qSjR4+qbdu22rVrl4KDg/XFF18ku7+Ufv8pkTdvXhUqVEhBQUFq3ry5+vTpo/Hjx+vWrVvWPvf6ju71fd3ZXrBgQRUrVkzTpk3T7du371vXvebp3cd+Z113HteBAwf01VdfydXVVd27d1fVqlUf+DwBADIGYQgAAHZozJgx+vXXX7Vhwwab9hw5cujs2bM2v/zdeXPQh/X3339b/xwbG6utW7daV3+UL19ee/bsUWBgoAoVKmTzSmkAIkmenp7KlSuX1q9fb9O+YcMGBQUFPfQxFC9eXNevX5f03/mS/rsHSYK7z1fp0qX1559/JvnLsoeHhwIDA5N9/Gv58uV19uxZOTg4JDon2bNnt/YrUqSI3nrrLS1btkwvv/yypk+fbt2WN29ede3aVQsWLFC/fv30zTffJHtsOXLk0NWrV63Hl9TxPKjMmTMrNjZWt2/fTtF3VLx4cYWHh9vU8tdffylTpkwqUqSItS179uxatWqVjhw5ohYtWjxUKFGsWDHFxsZq+/bt1rbDhw/rypUrNv1cXV310ksv6fPPP9eaNWsUFhamXbt2PfB+AQCPHmEIAAB2qFSpUmrdunWiVQLVqlXTv//+q3HjxunIkSP66quv9Mcff6TZfr/66iv98ssv2r9/v3r06KHLly+rY8eOkv672eelS5fUsmVLbdq0SUePHtWyZcvUsWNHxcXFpWo/AwYM0NixYzV//nwdOHBAb7/9tsLDw9W7d+8Uj3Hx4kXVqFFD33//vXbu3Kljx47pxx9/1Lhx49SoUSNJ//1S/Nxzz2nMmDHau3ev1q1bp6FDh9qM07NnT0VFRenVV1/Vli1bdOjQIc2aNct6qcfw4cM1fvx4ff755zp06JC2bdtm/V5q1aqlSpUqqXHjxlq6dKmOHz+uDRs2aOjQodqyZYtu3rypnj17as2aNTpx4oT++usvbd682Roo9OnTR0uXLtWxY8e0bds2rVq16p6BUMWKFZUlSxa98847Onz4sObMmZOqS4LuPn9nz57V6dOn9ccff+izzz5T9erV5enpKen+31Hr1q3l4uKi9u3ba/fu3Vq9erXefPNNtW3bVr6+vjb7ypkzp1atWqX9+/erZcuWD3zZSrFixVSrVi116dJFmzZt0vbt29WlSxe5urpaV6PMmDFDU6dO1e7du3X06FHNmjVLrq6u93xEMwDg8UMYAgCAnfrggw8SXRYQFBSkiRMn6quvvlKZMmW0adOmJJ+08qDGjBmjsWPHqkyZMvrzzz/1v//9z7rCIVeuXPrrr78UFxen0NBQlSxZUr1795aXl5fN/UlSolevXurXr5/69eunUqVKacmSJVq0aJEKFy6c4jHc3d1VsWJFffrpp6patapKliypd999V507d9aXX35p7Tdt2jTFxMQoODhYvXv31siRI23G8fHx0apVq3Tt2jWFhISoQoUK+uabb6yXa7Rv314TJkzQxIkTVaJECTVo0MD6RBWLxaLFixeratWq6tixo4oUKaJXX31Vx48fl6+vrzJnzqyLFy+qXbt2KlKkiJo3b666detqxIgRkqS4uDj16NFDQUFBqlOnjooWLaqJEycme8ze3t76/vvvtXjxYpUqVUpz585N8rHDKVGrVi35+/srMDBQXbp0Ub169TR//nzr9vt9R1myZNHSpUt16dIlPfPMM2rWrJlq1qxpc+7v5Ofnp1WrVmnXrl1q3bp1qgO0BN999518fX1VtWpVNWnSRJ07d5aHh4dcXFwkSVmzZtU333yjKlWqqHTp0lq5cqV+/fVX+fj4PND+AAAZw2KSuzgSAAAAsHOnT59W3rx5tWLFimRvdAsAePIQhgAAAAD/X8IqnlKlSikiIkIDBw7UP//8o4MHDyb5RCAAwJPJIaMLAAAAAB4XMTExeuedd3T06FF5eHiocuXKmj17NkEIADxlWBkCAAAAAADsCjdQBQAAAAAAdoUwBAAAAAAA2BXCEAAAAAAAYFcIQwAAAAAAgF0hDAEAAAAAAHaFMAQAAAAAANgVwhAAAAAAAGBXCEMAAAAAAIBd+X/WFepVShgxg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3"/>
          <a:stretch>
            <a:fillRect/>
          </a:stretch>
        </p:blipFill>
        <p:spPr>
          <a:xfrm rot="16200000">
            <a:off x="6655953" y="1557900"/>
            <a:ext cx="6799723" cy="3800475"/>
          </a:xfrm>
          <a:prstGeom prst="rect">
            <a:avLst/>
          </a:prstGeom>
        </p:spPr>
      </p:pic>
    </p:spTree>
    <p:extLst>
      <p:ext uri="{BB962C8B-B14F-4D97-AF65-F5344CB8AC3E}">
        <p14:creationId xmlns:p14="http://schemas.microsoft.com/office/powerpoint/2010/main" val="17623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rved Up Arrow 1">
            <a:extLst>
              <a:ext uri="{FF2B5EF4-FFF2-40B4-BE49-F238E27FC236}">
                <a16:creationId xmlns:a16="http://schemas.microsoft.com/office/drawing/2014/main" id="{3BCCABCF-22C9-483D-B1D6-31DE3BAD83B7}"/>
              </a:ext>
            </a:extLst>
          </p:cNvPr>
          <p:cNvSpPr/>
          <p:nvPr/>
        </p:nvSpPr>
        <p:spPr>
          <a:xfrm rot="1577781" flipH="1">
            <a:off x="486560" y="2233993"/>
            <a:ext cx="4807687" cy="3753276"/>
          </a:xfrm>
          <a:custGeom>
            <a:avLst/>
            <a:gdLst>
              <a:gd name="connsiteX0" fmla="*/ 467810 w 635736"/>
              <a:gd name="connsiteY0" fmla="*/ 0 h 731523"/>
              <a:gd name="connsiteX1" fmla="*/ 635736 w 635736"/>
              <a:gd name="connsiteY1" fmla="*/ 182880 h 731523"/>
              <a:gd name="connsiteX2" fmla="*/ 544296 w 635736"/>
              <a:gd name="connsiteY2" fmla="*/ 182880 h 731523"/>
              <a:gd name="connsiteX3" fmla="*/ 87404 w 635736"/>
              <a:gd name="connsiteY3" fmla="*/ 731520 h 731523"/>
              <a:gd name="connsiteX4" fmla="*/ 0 w 635736"/>
              <a:gd name="connsiteY4" fmla="*/ 731520 h 731523"/>
              <a:gd name="connsiteX5" fmla="*/ 0 w 635736"/>
              <a:gd name="connsiteY5" fmla="*/ 718075 h 731523"/>
              <a:gd name="connsiteX6" fmla="*/ 0 w 635736"/>
              <a:gd name="connsiteY6" fmla="*/ 716278 h 731523"/>
              <a:gd name="connsiteX7" fmla="*/ 361416 w 635736"/>
              <a:gd name="connsiteY7" fmla="*/ 182880 h 731523"/>
              <a:gd name="connsiteX8" fmla="*/ 269976 w 635736"/>
              <a:gd name="connsiteY8" fmla="*/ 182880 h 731523"/>
              <a:gd name="connsiteX9" fmla="*/ 467810 w 635736"/>
              <a:gd name="connsiteY9" fmla="*/ 0 h 731523"/>
              <a:gd name="connsiteX0" fmla="*/ 467810 w 635736"/>
              <a:gd name="connsiteY0" fmla="*/ 0 h 731523"/>
              <a:gd name="connsiteX1" fmla="*/ 635736 w 635736"/>
              <a:gd name="connsiteY1" fmla="*/ 182880 h 731523"/>
              <a:gd name="connsiteX2" fmla="*/ 544296 w 635736"/>
              <a:gd name="connsiteY2" fmla="*/ 182880 h 731523"/>
              <a:gd name="connsiteX3" fmla="*/ 87404 w 635736"/>
              <a:gd name="connsiteY3" fmla="*/ 731520 h 731523"/>
              <a:gd name="connsiteX4" fmla="*/ 0 w 635736"/>
              <a:gd name="connsiteY4" fmla="*/ 731520 h 731523"/>
              <a:gd name="connsiteX5" fmla="*/ 0 w 635736"/>
              <a:gd name="connsiteY5" fmla="*/ 716278 h 731523"/>
              <a:gd name="connsiteX6" fmla="*/ 361416 w 635736"/>
              <a:gd name="connsiteY6" fmla="*/ 182880 h 731523"/>
              <a:gd name="connsiteX7" fmla="*/ 269976 w 635736"/>
              <a:gd name="connsiteY7" fmla="*/ 182880 h 731523"/>
              <a:gd name="connsiteX8" fmla="*/ 467810 w 635736"/>
              <a:gd name="connsiteY8" fmla="*/ 0 h 731523"/>
              <a:gd name="connsiteX0" fmla="*/ 582986 w 750912"/>
              <a:gd name="connsiteY0" fmla="*/ 0 h 736598"/>
              <a:gd name="connsiteX1" fmla="*/ 750912 w 750912"/>
              <a:gd name="connsiteY1" fmla="*/ 182880 h 736598"/>
              <a:gd name="connsiteX2" fmla="*/ 659472 w 750912"/>
              <a:gd name="connsiteY2" fmla="*/ 182880 h 736598"/>
              <a:gd name="connsiteX3" fmla="*/ 202580 w 750912"/>
              <a:gd name="connsiteY3" fmla="*/ 731520 h 736598"/>
              <a:gd name="connsiteX4" fmla="*/ 0 w 750912"/>
              <a:gd name="connsiteY4" fmla="*/ 736598 h 736598"/>
              <a:gd name="connsiteX5" fmla="*/ 115176 w 750912"/>
              <a:gd name="connsiteY5" fmla="*/ 716278 h 736598"/>
              <a:gd name="connsiteX6" fmla="*/ 476592 w 750912"/>
              <a:gd name="connsiteY6" fmla="*/ 182880 h 736598"/>
              <a:gd name="connsiteX7" fmla="*/ 385152 w 750912"/>
              <a:gd name="connsiteY7" fmla="*/ 182880 h 736598"/>
              <a:gd name="connsiteX8" fmla="*/ 582986 w 750912"/>
              <a:gd name="connsiteY8" fmla="*/ 0 h 736598"/>
              <a:gd name="connsiteX0" fmla="*/ 582986 w 750912"/>
              <a:gd name="connsiteY0" fmla="*/ 0 h 736598"/>
              <a:gd name="connsiteX1" fmla="*/ 750912 w 750912"/>
              <a:gd name="connsiteY1" fmla="*/ 182880 h 736598"/>
              <a:gd name="connsiteX2" fmla="*/ 659472 w 750912"/>
              <a:gd name="connsiteY2" fmla="*/ 182880 h 736598"/>
              <a:gd name="connsiteX3" fmla="*/ 202580 w 750912"/>
              <a:gd name="connsiteY3" fmla="*/ 731520 h 736598"/>
              <a:gd name="connsiteX4" fmla="*/ 0 w 750912"/>
              <a:gd name="connsiteY4" fmla="*/ 736598 h 736598"/>
              <a:gd name="connsiteX5" fmla="*/ 115176 w 750912"/>
              <a:gd name="connsiteY5" fmla="*/ 716278 h 736598"/>
              <a:gd name="connsiteX6" fmla="*/ 476592 w 750912"/>
              <a:gd name="connsiteY6" fmla="*/ 182880 h 736598"/>
              <a:gd name="connsiteX7" fmla="*/ 385152 w 750912"/>
              <a:gd name="connsiteY7" fmla="*/ 182880 h 736598"/>
              <a:gd name="connsiteX8" fmla="*/ 582986 w 750912"/>
              <a:gd name="connsiteY8" fmla="*/ 0 h 736598"/>
              <a:gd name="connsiteX0" fmla="*/ 582986 w 750912"/>
              <a:gd name="connsiteY0" fmla="*/ 0 h 736598"/>
              <a:gd name="connsiteX1" fmla="*/ 750912 w 750912"/>
              <a:gd name="connsiteY1" fmla="*/ 182880 h 736598"/>
              <a:gd name="connsiteX2" fmla="*/ 659472 w 750912"/>
              <a:gd name="connsiteY2" fmla="*/ 182880 h 736598"/>
              <a:gd name="connsiteX3" fmla="*/ 202580 w 750912"/>
              <a:gd name="connsiteY3" fmla="*/ 731520 h 736598"/>
              <a:gd name="connsiteX4" fmla="*/ 0 w 750912"/>
              <a:gd name="connsiteY4" fmla="*/ 736598 h 736598"/>
              <a:gd name="connsiteX5" fmla="*/ 115176 w 750912"/>
              <a:gd name="connsiteY5" fmla="*/ 716278 h 736598"/>
              <a:gd name="connsiteX6" fmla="*/ 476592 w 750912"/>
              <a:gd name="connsiteY6" fmla="*/ 182880 h 736598"/>
              <a:gd name="connsiteX7" fmla="*/ 385152 w 750912"/>
              <a:gd name="connsiteY7" fmla="*/ 182880 h 736598"/>
              <a:gd name="connsiteX8" fmla="*/ 582986 w 750912"/>
              <a:gd name="connsiteY8" fmla="*/ 0 h 736598"/>
              <a:gd name="connsiteX0" fmla="*/ 716063 w 883989"/>
              <a:gd name="connsiteY0" fmla="*/ 0 h 946640"/>
              <a:gd name="connsiteX1" fmla="*/ 883989 w 883989"/>
              <a:gd name="connsiteY1" fmla="*/ 182880 h 946640"/>
              <a:gd name="connsiteX2" fmla="*/ 792549 w 883989"/>
              <a:gd name="connsiteY2" fmla="*/ 182880 h 946640"/>
              <a:gd name="connsiteX3" fmla="*/ 335657 w 883989"/>
              <a:gd name="connsiteY3" fmla="*/ 731520 h 946640"/>
              <a:gd name="connsiteX4" fmla="*/ 0 w 883989"/>
              <a:gd name="connsiteY4" fmla="*/ 946640 h 946640"/>
              <a:gd name="connsiteX5" fmla="*/ 248253 w 883989"/>
              <a:gd name="connsiteY5" fmla="*/ 716278 h 946640"/>
              <a:gd name="connsiteX6" fmla="*/ 609669 w 883989"/>
              <a:gd name="connsiteY6" fmla="*/ 182880 h 946640"/>
              <a:gd name="connsiteX7" fmla="*/ 518229 w 883989"/>
              <a:gd name="connsiteY7" fmla="*/ 182880 h 946640"/>
              <a:gd name="connsiteX8" fmla="*/ 716063 w 883989"/>
              <a:gd name="connsiteY8" fmla="*/ 0 h 946640"/>
              <a:gd name="connsiteX0" fmla="*/ 716063 w 883989"/>
              <a:gd name="connsiteY0" fmla="*/ 0 h 946640"/>
              <a:gd name="connsiteX1" fmla="*/ 883989 w 883989"/>
              <a:gd name="connsiteY1" fmla="*/ 182880 h 946640"/>
              <a:gd name="connsiteX2" fmla="*/ 792549 w 883989"/>
              <a:gd name="connsiteY2" fmla="*/ 182880 h 946640"/>
              <a:gd name="connsiteX3" fmla="*/ 356126 w 883989"/>
              <a:gd name="connsiteY3" fmla="*/ 790228 h 946640"/>
              <a:gd name="connsiteX4" fmla="*/ 0 w 883989"/>
              <a:gd name="connsiteY4" fmla="*/ 946640 h 946640"/>
              <a:gd name="connsiteX5" fmla="*/ 248253 w 883989"/>
              <a:gd name="connsiteY5" fmla="*/ 716278 h 946640"/>
              <a:gd name="connsiteX6" fmla="*/ 609669 w 883989"/>
              <a:gd name="connsiteY6" fmla="*/ 182880 h 946640"/>
              <a:gd name="connsiteX7" fmla="*/ 518229 w 883989"/>
              <a:gd name="connsiteY7" fmla="*/ 182880 h 946640"/>
              <a:gd name="connsiteX8" fmla="*/ 716063 w 883989"/>
              <a:gd name="connsiteY8" fmla="*/ 0 h 946640"/>
              <a:gd name="connsiteX0" fmla="*/ 716063 w 883989"/>
              <a:gd name="connsiteY0" fmla="*/ 0 h 946640"/>
              <a:gd name="connsiteX1" fmla="*/ 883989 w 883989"/>
              <a:gd name="connsiteY1" fmla="*/ 182880 h 946640"/>
              <a:gd name="connsiteX2" fmla="*/ 792549 w 883989"/>
              <a:gd name="connsiteY2" fmla="*/ 182880 h 946640"/>
              <a:gd name="connsiteX3" fmla="*/ 356126 w 883989"/>
              <a:gd name="connsiteY3" fmla="*/ 790228 h 946640"/>
              <a:gd name="connsiteX4" fmla="*/ 0 w 883989"/>
              <a:gd name="connsiteY4" fmla="*/ 946640 h 946640"/>
              <a:gd name="connsiteX5" fmla="*/ 248253 w 883989"/>
              <a:gd name="connsiteY5" fmla="*/ 716278 h 946640"/>
              <a:gd name="connsiteX6" fmla="*/ 609669 w 883989"/>
              <a:gd name="connsiteY6" fmla="*/ 182880 h 946640"/>
              <a:gd name="connsiteX7" fmla="*/ 518229 w 883989"/>
              <a:gd name="connsiteY7" fmla="*/ 182880 h 946640"/>
              <a:gd name="connsiteX8" fmla="*/ 716063 w 883989"/>
              <a:gd name="connsiteY8" fmla="*/ 0 h 946640"/>
              <a:gd name="connsiteX0" fmla="*/ 716063 w 883989"/>
              <a:gd name="connsiteY0" fmla="*/ 0 h 946640"/>
              <a:gd name="connsiteX1" fmla="*/ 883989 w 883989"/>
              <a:gd name="connsiteY1" fmla="*/ 182880 h 946640"/>
              <a:gd name="connsiteX2" fmla="*/ 792549 w 883989"/>
              <a:gd name="connsiteY2" fmla="*/ 182880 h 946640"/>
              <a:gd name="connsiteX3" fmla="*/ 356126 w 883989"/>
              <a:gd name="connsiteY3" fmla="*/ 790228 h 946640"/>
              <a:gd name="connsiteX4" fmla="*/ 0 w 883989"/>
              <a:gd name="connsiteY4" fmla="*/ 946640 h 946640"/>
              <a:gd name="connsiteX5" fmla="*/ 248253 w 883989"/>
              <a:gd name="connsiteY5" fmla="*/ 716278 h 946640"/>
              <a:gd name="connsiteX6" fmla="*/ 609669 w 883989"/>
              <a:gd name="connsiteY6" fmla="*/ 182880 h 946640"/>
              <a:gd name="connsiteX7" fmla="*/ 518229 w 883989"/>
              <a:gd name="connsiteY7" fmla="*/ 182880 h 946640"/>
              <a:gd name="connsiteX8" fmla="*/ 716063 w 883989"/>
              <a:gd name="connsiteY8" fmla="*/ 0 h 946640"/>
              <a:gd name="connsiteX0" fmla="*/ 716063 w 883989"/>
              <a:gd name="connsiteY0" fmla="*/ 0 h 946640"/>
              <a:gd name="connsiteX1" fmla="*/ 883989 w 883989"/>
              <a:gd name="connsiteY1" fmla="*/ 182880 h 946640"/>
              <a:gd name="connsiteX2" fmla="*/ 792549 w 883989"/>
              <a:gd name="connsiteY2" fmla="*/ 182880 h 946640"/>
              <a:gd name="connsiteX3" fmla="*/ 356126 w 883989"/>
              <a:gd name="connsiteY3" fmla="*/ 790228 h 946640"/>
              <a:gd name="connsiteX4" fmla="*/ 0 w 883989"/>
              <a:gd name="connsiteY4" fmla="*/ 946640 h 946640"/>
              <a:gd name="connsiteX5" fmla="*/ 248253 w 883989"/>
              <a:gd name="connsiteY5" fmla="*/ 716278 h 946640"/>
              <a:gd name="connsiteX6" fmla="*/ 609669 w 883989"/>
              <a:gd name="connsiteY6" fmla="*/ 182880 h 946640"/>
              <a:gd name="connsiteX7" fmla="*/ 518229 w 883989"/>
              <a:gd name="connsiteY7" fmla="*/ 182880 h 946640"/>
              <a:gd name="connsiteX8" fmla="*/ 716063 w 883989"/>
              <a:gd name="connsiteY8" fmla="*/ 0 h 946640"/>
              <a:gd name="connsiteX0" fmla="*/ 716063 w 883989"/>
              <a:gd name="connsiteY0" fmla="*/ 0 h 946640"/>
              <a:gd name="connsiteX1" fmla="*/ 883989 w 883989"/>
              <a:gd name="connsiteY1" fmla="*/ 182880 h 946640"/>
              <a:gd name="connsiteX2" fmla="*/ 792549 w 883989"/>
              <a:gd name="connsiteY2" fmla="*/ 182880 h 946640"/>
              <a:gd name="connsiteX3" fmla="*/ 356126 w 883989"/>
              <a:gd name="connsiteY3" fmla="*/ 790228 h 946640"/>
              <a:gd name="connsiteX4" fmla="*/ 0 w 883989"/>
              <a:gd name="connsiteY4" fmla="*/ 946640 h 946640"/>
              <a:gd name="connsiteX5" fmla="*/ 242470 w 883989"/>
              <a:gd name="connsiteY5" fmla="*/ 741896 h 946640"/>
              <a:gd name="connsiteX6" fmla="*/ 609669 w 883989"/>
              <a:gd name="connsiteY6" fmla="*/ 182880 h 946640"/>
              <a:gd name="connsiteX7" fmla="*/ 518229 w 883989"/>
              <a:gd name="connsiteY7" fmla="*/ 182880 h 946640"/>
              <a:gd name="connsiteX8" fmla="*/ 716063 w 883989"/>
              <a:gd name="connsiteY8" fmla="*/ 0 h 946640"/>
              <a:gd name="connsiteX0" fmla="*/ 716063 w 883989"/>
              <a:gd name="connsiteY0" fmla="*/ 0 h 946640"/>
              <a:gd name="connsiteX1" fmla="*/ 883989 w 883989"/>
              <a:gd name="connsiteY1" fmla="*/ 182880 h 946640"/>
              <a:gd name="connsiteX2" fmla="*/ 792549 w 883989"/>
              <a:gd name="connsiteY2" fmla="*/ 182880 h 946640"/>
              <a:gd name="connsiteX3" fmla="*/ 356126 w 883989"/>
              <a:gd name="connsiteY3" fmla="*/ 790228 h 946640"/>
              <a:gd name="connsiteX4" fmla="*/ 0 w 883989"/>
              <a:gd name="connsiteY4" fmla="*/ 946640 h 946640"/>
              <a:gd name="connsiteX5" fmla="*/ 242470 w 883989"/>
              <a:gd name="connsiteY5" fmla="*/ 741896 h 946640"/>
              <a:gd name="connsiteX6" fmla="*/ 609669 w 883989"/>
              <a:gd name="connsiteY6" fmla="*/ 182880 h 946640"/>
              <a:gd name="connsiteX7" fmla="*/ 518229 w 883989"/>
              <a:gd name="connsiteY7" fmla="*/ 182880 h 946640"/>
              <a:gd name="connsiteX8" fmla="*/ 716063 w 883989"/>
              <a:gd name="connsiteY8" fmla="*/ 0 h 946640"/>
              <a:gd name="connsiteX0" fmla="*/ 716063 w 883989"/>
              <a:gd name="connsiteY0" fmla="*/ 0 h 946640"/>
              <a:gd name="connsiteX1" fmla="*/ 883989 w 883989"/>
              <a:gd name="connsiteY1" fmla="*/ 182880 h 946640"/>
              <a:gd name="connsiteX2" fmla="*/ 792549 w 883989"/>
              <a:gd name="connsiteY2" fmla="*/ 182880 h 946640"/>
              <a:gd name="connsiteX3" fmla="*/ 356126 w 883989"/>
              <a:gd name="connsiteY3" fmla="*/ 790228 h 946640"/>
              <a:gd name="connsiteX4" fmla="*/ 0 w 883989"/>
              <a:gd name="connsiteY4" fmla="*/ 946640 h 946640"/>
              <a:gd name="connsiteX5" fmla="*/ 242470 w 883989"/>
              <a:gd name="connsiteY5" fmla="*/ 741896 h 946640"/>
              <a:gd name="connsiteX6" fmla="*/ 609669 w 883989"/>
              <a:gd name="connsiteY6" fmla="*/ 182880 h 946640"/>
              <a:gd name="connsiteX7" fmla="*/ 518229 w 883989"/>
              <a:gd name="connsiteY7" fmla="*/ 182880 h 946640"/>
              <a:gd name="connsiteX8" fmla="*/ 716063 w 883989"/>
              <a:gd name="connsiteY8" fmla="*/ 0 h 946640"/>
              <a:gd name="connsiteX0" fmla="*/ 716063 w 883989"/>
              <a:gd name="connsiteY0" fmla="*/ 0 h 946640"/>
              <a:gd name="connsiteX1" fmla="*/ 883989 w 883989"/>
              <a:gd name="connsiteY1" fmla="*/ 182880 h 946640"/>
              <a:gd name="connsiteX2" fmla="*/ 792549 w 883989"/>
              <a:gd name="connsiteY2" fmla="*/ 182880 h 946640"/>
              <a:gd name="connsiteX3" fmla="*/ 356126 w 883989"/>
              <a:gd name="connsiteY3" fmla="*/ 790228 h 946640"/>
              <a:gd name="connsiteX4" fmla="*/ 0 w 883989"/>
              <a:gd name="connsiteY4" fmla="*/ 946640 h 946640"/>
              <a:gd name="connsiteX5" fmla="*/ 255597 w 883989"/>
              <a:gd name="connsiteY5" fmla="*/ 758442 h 946640"/>
              <a:gd name="connsiteX6" fmla="*/ 609669 w 883989"/>
              <a:gd name="connsiteY6" fmla="*/ 182880 h 946640"/>
              <a:gd name="connsiteX7" fmla="*/ 518229 w 883989"/>
              <a:gd name="connsiteY7" fmla="*/ 182880 h 946640"/>
              <a:gd name="connsiteX8" fmla="*/ 716063 w 883989"/>
              <a:gd name="connsiteY8" fmla="*/ 0 h 946640"/>
              <a:gd name="connsiteX0" fmla="*/ 716063 w 883989"/>
              <a:gd name="connsiteY0" fmla="*/ 0 h 946640"/>
              <a:gd name="connsiteX1" fmla="*/ 883989 w 883989"/>
              <a:gd name="connsiteY1" fmla="*/ 182880 h 946640"/>
              <a:gd name="connsiteX2" fmla="*/ 792549 w 883989"/>
              <a:gd name="connsiteY2" fmla="*/ 182880 h 946640"/>
              <a:gd name="connsiteX3" fmla="*/ 356126 w 883989"/>
              <a:gd name="connsiteY3" fmla="*/ 790228 h 946640"/>
              <a:gd name="connsiteX4" fmla="*/ 0 w 883989"/>
              <a:gd name="connsiteY4" fmla="*/ 946640 h 946640"/>
              <a:gd name="connsiteX5" fmla="*/ 255597 w 883989"/>
              <a:gd name="connsiteY5" fmla="*/ 758442 h 946640"/>
              <a:gd name="connsiteX6" fmla="*/ 609669 w 883989"/>
              <a:gd name="connsiteY6" fmla="*/ 182880 h 946640"/>
              <a:gd name="connsiteX7" fmla="*/ 518229 w 883989"/>
              <a:gd name="connsiteY7" fmla="*/ 182880 h 946640"/>
              <a:gd name="connsiteX8" fmla="*/ 716063 w 883989"/>
              <a:gd name="connsiteY8" fmla="*/ 0 h 946640"/>
              <a:gd name="connsiteX0" fmla="*/ 716063 w 883989"/>
              <a:gd name="connsiteY0" fmla="*/ 0 h 946640"/>
              <a:gd name="connsiteX1" fmla="*/ 883989 w 883989"/>
              <a:gd name="connsiteY1" fmla="*/ 182880 h 946640"/>
              <a:gd name="connsiteX2" fmla="*/ 792549 w 883989"/>
              <a:gd name="connsiteY2" fmla="*/ 182880 h 946640"/>
              <a:gd name="connsiteX3" fmla="*/ 356126 w 883989"/>
              <a:gd name="connsiteY3" fmla="*/ 790228 h 946640"/>
              <a:gd name="connsiteX4" fmla="*/ 0 w 883989"/>
              <a:gd name="connsiteY4" fmla="*/ 946640 h 946640"/>
              <a:gd name="connsiteX5" fmla="*/ 255597 w 883989"/>
              <a:gd name="connsiteY5" fmla="*/ 758442 h 946640"/>
              <a:gd name="connsiteX6" fmla="*/ 609669 w 883989"/>
              <a:gd name="connsiteY6" fmla="*/ 182880 h 946640"/>
              <a:gd name="connsiteX7" fmla="*/ 518229 w 883989"/>
              <a:gd name="connsiteY7" fmla="*/ 182880 h 946640"/>
              <a:gd name="connsiteX8" fmla="*/ 716063 w 883989"/>
              <a:gd name="connsiteY8" fmla="*/ 0 h 946640"/>
              <a:gd name="connsiteX0" fmla="*/ 716063 w 883989"/>
              <a:gd name="connsiteY0" fmla="*/ 0 h 946640"/>
              <a:gd name="connsiteX1" fmla="*/ 883989 w 883989"/>
              <a:gd name="connsiteY1" fmla="*/ 182880 h 946640"/>
              <a:gd name="connsiteX2" fmla="*/ 792549 w 883989"/>
              <a:gd name="connsiteY2" fmla="*/ 182880 h 946640"/>
              <a:gd name="connsiteX3" fmla="*/ 356126 w 883989"/>
              <a:gd name="connsiteY3" fmla="*/ 790228 h 946640"/>
              <a:gd name="connsiteX4" fmla="*/ 0 w 883989"/>
              <a:gd name="connsiteY4" fmla="*/ 946640 h 946640"/>
              <a:gd name="connsiteX5" fmla="*/ 255597 w 883989"/>
              <a:gd name="connsiteY5" fmla="*/ 758442 h 946640"/>
              <a:gd name="connsiteX6" fmla="*/ 609669 w 883989"/>
              <a:gd name="connsiteY6" fmla="*/ 182880 h 946640"/>
              <a:gd name="connsiteX7" fmla="*/ 518229 w 883989"/>
              <a:gd name="connsiteY7" fmla="*/ 182880 h 946640"/>
              <a:gd name="connsiteX8" fmla="*/ 716063 w 883989"/>
              <a:gd name="connsiteY8" fmla="*/ 0 h 946640"/>
              <a:gd name="connsiteX0" fmla="*/ 716063 w 883989"/>
              <a:gd name="connsiteY0" fmla="*/ 0 h 946640"/>
              <a:gd name="connsiteX1" fmla="*/ 883989 w 883989"/>
              <a:gd name="connsiteY1" fmla="*/ 182880 h 946640"/>
              <a:gd name="connsiteX2" fmla="*/ 792549 w 883989"/>
              <a:gd name="connsiteY2" fmla="*/ 182880 h 946640"/>
              <a:gd name="connsiteX3" fmla="*/ 356126 w 883989"/>
              <a:gd name="connsiteY3" fmla="*/ 790228 h 946640"/>
              <a:gd name="connsiteX4" fmla="*/ 0 w 883989"/>
              <a:gd name="connsiteY4" fmla="*/ 946640 h 946640"/>
              <a:gd name="connsiteX5" fmla="*/ 255597 w 883989"/>
              <a:gd name="connsiteY5" fmla="*/ 758442 h 946640"/>
              <a:gd name="connsiteX6" fmla="*/ 609669 w 883989"/>
              <a:gd name="connsiteY6" fmla="*/ 182880 h 946640"/>
              <a:gd name="connsiteX7" fmla="*/ 518229 w 883989"/>
              <a:gd name="connsiteY7" fmla="*/ 182880 h 946640"/>
              <a:gd name="connsiteX8" fmla="*/ 716063 w 883989"/>
              <a:gd name="connsiteY8" fmla="*/ 0 h 946640"/>
              <a:gd name="connsiteX0" fmla="*/ 716063 w 883989"/>
              <a:gd name="connsiteY0" fmla="*/ 0 h 946640"/>
              <a:gd name="connsiteX1" fmla="*/ 883989 w 883989"/>
              <a:gd name="connsiteY1" fmla="*/ 182880 h 946640"/>
              <a:gd name="connsiteX2" fmla="*/ 792549 w 883989"/>
              <a:gd name="connsiteY2" fmla="*/ 182880 h 946640"/>
              <a:gd name="connsiteX3" fmla="*/ 356126 w 883989"/>
              <a:gd name="connsiteY3" fmla="*/ 790228 h 946640"/>
              <a:gd name="connsiteX4" fmla="*/ 0 w 883989"/>
              <a:gd name="connsiteY4" fmla="*/ 946640 h 946640"/>
              <a:gd name="connsiteX5" fmla="*/ 255597 w 883989"/>
              <a:gd name="connsiteY5" fmla="*/ 758442 h 946640"/>
              <a:gd name="connsiteX6" fmla="*/ 609669 w 883989"/>
              <a:gd name="connsiteY6" fmla="*/ 182880 h 946640"/>
              <a:gd name="connsiteX7" fmla="*/ 518229 w 883989"/>
              <a:gd name="connsiteY7" fmla="*/ 182880 h 946640"/>
              <a:gd name="connsiteX8" fmla="*/ 716063 w 883989"/>
              <a:gd name="connsiteY8" fmla="*/ 0 h 94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989" h="946640">
                <a:moveTo>
                  <a:pt x="716063" y="0"/>
                </a:moveTo>
                <a:lnTo>
                  <a:pt x="883989" y="182880"/>
                </a:lnTo>
                <a:lnTo>
                  <a:pt x="792549" y="182880"/>
                </a:lnTo>
                <a:cubicBezTo>
                  <a:pt x="737882" y="511774"/>
                  <a:pt x="601892" y="655886"/>
                  <a:pt x="356126" y="790228"/>
                </a:cubicBezTo>
                <a:cubicBezTo>
                  <a:pt x="248733" y="843028"/>
                  <a:pt x="67527" y="944947"/>
                  <a:pt x="0" y="946640"/>
                </a:cubicBezTo>
                <a:cubicBezTo>
                  <a:pt x="38392" y="939867"/>
                  <a:pt x="169929" y="830850"/>
                  <a:pt x="255597" y="758442"/>
                </a:cubicBezTo>
                <a:cubicBezTo>
                  <a:pt x="451071" y="611157"/>
                  <a:pt x="564690" y="453492"/>
                  <a:pt x="609669" y="182880"/>
                </a:cubicBezTo>
                <a:lnTo>
                  <a:pt x="518229" y="182880"/>
                </a:lnTo>
                <a:lnTo>
                  <a:pt x="716063"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 name="Rectangle 6"/>
          <p:cNvSpPr/>
          <p:nvPr/>
        </p:nvSpPr>
        <p:spPr>
          <a:xfrm>
            <a:off x="235133" y="523220"/>
            <a:ext cx="11834947" cy="6186309"/>
          </a:xfrm>
          <a:prstGeom prst="rect">
            <a:avLst/>
          </a:prstGeom>
        </p:spPr>
        <p:txBody>
          <a:bodyPr wrap="square">
            <a:spAutoFit/>
          </a:bodyPr>
          <a:lstStyle/>
          <a:p>
            <a:r>
              <a:rPr lang="en-US" dirty="0" smtClean="0">
                <a:solidFill>
                  <a:schemeClr val="bg1"/>
                </a:solidFill>
              </a:rPr>
              <a:t>The </a:t>
            </a:r>
            <a:r>
              <a:rPr lang="en-US" dirty="0">
                <a:solidFill>
                  <a:schemeClr val="bg1"/>
                </a:solidFill>
              </a:rPr>
              <a:t>Hotel Booking Data Analysis reveals key opportunities to improve hotel operations and boost revenue:</a:t>
            </a:r>
          </a:p>
          <a:p>
            <a:pPr>
              <a:buFont typeface="+mj-lt"/>
              <a:buAutoNum type="arabicPeriod"/>
            </a:pPr>
            <a:r>
              <a:rPr lang="en-US" b="1" dirty="0">
                <a:solidFill>
                  <a:srgbClr val="FFC000"/>
                </a:solidFill>
              </a:rPr>
              <a:t>Booking Patterns</a:t>
            </a:r>
            <a:r>
              <a:rPr lang="en-US" dirty="0">
                <a:solidFill>
                  <a:srgbClr val="FFC000"/>
                </a:solidFill>
              </a:rPr>
              <a:t>:</a:t>
            </a:r>
          </a:p>
          <a:p>
            <a:pPr marL="457200" lvl="1"/>
            <a:r>
              <a:rPr lang="en-US" dirty="0">
                <a:solidFill>
                  <a:schemeClr val="bg1"/>
                </a:solidFill>
              </a:rPr>
              <a:t>Bookings peak in August and on Saturdays, indicating the need for targeted promotions and dynamic pricing during these high-demand times.</a:t>
            </a:r>
          </a:p>
          <a:p>
            <a:pPr>
              <a:buFont typeface="+mj-lt"/>
              <a:buAutoNum type="arabicPeriod"/>
            </a:pPr>
            <a:r>
              <a:rPr lang="en-US" b="1" dirty="0">
                <a:solidFill>
                  <a:srgbClr val="FFC000"/>
                </a:solidFill>
              </a:rPr>
              <a:t>Cancellations</a:t>
            </a:r>
            <a:r>
              <a:rPr lang="en-US" dirty="0">
                <a:solidFill>
                  <a:srgbClr val="FFC000"/>
                </a:solidFill>
              </a:rPr>
              <a:t>:</a:t>
            </a:r>
          </a:p>
          <a:p>
            <a:pPr marL="457200" lvl="1"/>
            <a:r>
              <a:rPr lang="en-US" dirty="0">
                <a:solidFill>
                  <a:schemeClr val="bg1"/>
                </a:solidFill>
              </a:rPr>
              <a:t>There’s a weak link between lead time and cancellations, and a moderate connection between special requests and cancellations. Tailored cancellation policies and incentives could help reduce cancellations, especially during busy periods.</a:t>
            </a:r>
          </a:p>
          <a:p>
            <a:pPr>
              <a:buFont typeface="+mj-lt"/>
              <a:buAutoNum type="arabicPeriod"/>
            </a:pPr>
            <a:r>
              <a:rPr lang="en-US" b="1" dirty="0">
                <a:solidFill>
                  <a:srgbClr val="FFC000"/>
                </a:solidFill>
              </a:rPr>
              <a:t>Booking Channels</a:t>
            </a:r>
            <a:r>
              <a:rPr lang="en-US" dirty="0">
                <a:solidFill>
                  <a:srgbClr val="FFC000"/>
                </a:solidFill>
              </a:rPr>
              <a:t>:</a:t>
            </a:r>
          </a:p>
          <a:p>
            <a:pPr marL="457200" lvl="1"/>
            <a:r>
              <a:rPr lang="en-US" dirty="0">
                <a:solidFill>
                  <a:schemeClr val="bg1"/>
                </a:solidFill>
              </a:rPr>
              <a:t>The "Online TA" segment is the largest contributor to bookings and revenue, so focusing marketing efforts here is crucial. High-value customer segments like "Transient" and "Transient-Party" guests should be prioritized, along with promoting popular room types like Room Type A.</a:t>
            </a:r>
          </a:p>
          <a:p>
            <a:pPr>
              <a:buFont typeface="+mj-lt"/>
              <a:buAutoNum type="arabicPeriod"/>
            </a:pPr>
            <a:r>
              <a:rPr lang="en-US" b="1" dirty="0">
                <a:solidFill>
                  <a:srgbClr val="FFC000"/>
                </a:solidFill>
              </a:rPr>
              <a:t>Revenue Management</a:t>
            </a:r>
            <a:r>
              <a:rPr lang="en-US" dirty="0">
                <a:solidFill>
                  <a:srgbClr val="FFC000"/>
                </a:solidFill>
              </a:rPr>
              <a:t>:</a:t>
            </a:r>
          </a:p>
          <a:p>
            <a:pPr marL="457200" lvl="1"/>
            <a:r>
              <a:rPr lang="en-US" dirty="0">
                <a:solidFill>
                  <a:schemeClr val="bg1"/>
                </a:solidFill>
              </a:rPr>
              <a:t>Room Type H has the highest rates, suggesting that pricing strategies based on room type and amenities can increase revenue.</a:t>
            </a:r>
          </a:p>
          <a:p>
            <a:pPr>
              <a:buFont typeface="+mj-lt"/>
              <a:buAutoNum type="arabicPeriod"/>
            </a:pPr>
            <a:r>
              <a:rPr lang="en-US" b="1" dirty="0">
                <a:solidFill>
                  <a:srgbClr val="FFC000"/>
                </a:solidFill>
              </a:rPr>
              <a:t>Operational Efficiency</a:t>
            </a:r>
            <a:r>
              <a:rPr lang="en-US" dirty="0">
                <a:solidFill>
                  <a:srgbClr val="FFC000"/>
                </a:solidFill>
              </a:rPr>
              <a:t>:</a:t>
            </a:r>
          </a:p>
          <a:p>
            <a:pPr marL="457200" lvl="1"/>
            <a:r>
              <a:rPr lang="en-US" dirty="0">
                <a:solidFill>
                  <a:schemeClr val="bg1"/>
                </a:solidFill>
              </a:rPr>
              <a:t>Aligning staffing and resources with booking patterns and special requests will improve efficiency. To protect revenue, policies that limit booking changes should be considered, especially since revenue drops significantly after four changes.</a:t>
            </a:r>
          </a:p>
          <a:p>
            <a:pPr>
              <a:buFont typeface="+mj-lt"/>
              <a:buAutoNum type="arabicPeriod"/>
            </a:pPr>
            <a:r>
              <a:rPr lang="en-US" b="1" dirty="0">
                <a:solidFill>
                  <a:srgbClr val="FFC000"/>
                </a:solidFill>
              </a:rPr>
              <a:t>Loyalty Programs and Customer Feedback</a:t>
            </a:r>
            <a:r>
              <a:rPr lang="en-US" dirty="0">
                <a:solidFill>
                  <a:srgbClr val="FFC000"/>
                </a:solidFill>
              </a:rPr>
              <a:t>:</a:t>
            </a:r>
          </a:p>
          <a:p>
            <a:pPr marL="457200" lvl="1"/>
            <a:r>
              <a:rPr lang="en-US" dirty="0">
                <a:solidFill>
                  <a:schemeClr val="bg1"/>
                </a:solidFill>
              </a:rPr>
              <a:t>Strengthening loyalty programs and refining services based on customer feedback will boost satisfaction and encourage repeat business.</a:t>
            </a:r>
          </a:p>
        </p:txBody>
      </p:sp>
      <p:sp>
        <p:nvSpPr>
          <p:cNvPr id="8" name="Rectangle 7"/>
          <p:cNvSpPr/>
          <p:nvPr/>
        </p:nvSpPr>
        <p:spPr>
          <a:xfrm>
            <a:off x="4503698" y="0"/>
            <a:ext cx="3894015" cy="523220"/>
          </a:xfrm>
          <a:prstGeom prst="rect">
            <a:avLst/>
          </a:prstGeom>
        </p:spPr>
        <p:txBody>
          <a:bodyPr wrap="none">
            <a:spAutoFit/>
          </a:bodyPr>
          <a:lstStyle/>
          <a:p>
            <a:r>
              <a:rPr lang="en-US" sz="2800" b="1" dirty="0">
                <a:solidFill>
                  <a:srgbClr val="FFC000"/>
                </a:solidFill>
                <a:latin typeface="Algerian" panose="04020705040A02060702" pitchFamily="82" charset="0"/>
              </a:rPr>
              <a:t>Business Conclusion</a:t>
            </a:r>
            <a:endParaRPr lang="en-US" sz="2800" b="1" dirty="0">
              <a:solidFill>
                <a:srgbClr val="FFC000"/>
              </a:solidFill>
              <a:latin typeface="Algerian" panose="04020705040A02060702" pitchFamily="82" charset="0"/>
            </a:endParaRPr>
          </a:p>
        </p:txBody>
      </p:sp>
    </p:spTree>
    <p:extLst>
      <p:ext uri="{BB962C8B-B14F-4D97-AF65-F5344CB8AC3E}">
        <p14:creationId xmlns:p14="http://schemas.microsoft.com/office/powerpoint/2010/main" val="399417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8537" y="413748"/>
            <a:ext cx="11168743" cy="923330"/>
          </a:xfrm>
          <a:prstGeom prst="rect">
            <a:avLst/>
          </a:prstGeom>
          <a:noFill/>
        </p:spPr>
        <p:txBody>
          <a:bodyPr wrap="square" rtlCol="0" anchor="ctr">
            <a:spAutoFit/>
          </a:bodyPr>
          <a:lstStyle/>
          <a:p>
            <a:r>
              <a:rPr lang="en-IN" sz="5400" b="1" dirty="0">
                <a:solidFill>
                  <a:schemeClr val="bg1"/>
                </a:solidFill>
              </a:rPr>
              <a:t>Project Objective Overview</a:t>
            </a:r>
            <a:endParaRPr lang="ko-KR" altLang="en-US" sz="5400" b="1" dirty="0">
              <a:solidFill>
                <a:schemeClr val="bg1"/>
              </a:solidFill>
              <a:cs typeface="Arial" pitchFamily="34" charset="0"/>
            </a:endParaRPr>
          </a:p>
        </p:txBody>
      </p:sp>
      <p:sp>
        <p:nvSpPr>
          <p:cNvPr id="3" name="Rectangle 1"/>
          <p:cNvSpPr>
            <a:spLocks noChangeArrowheads="1"/>
          </p:cNvSpPr>
          <p:nvPr/>
        </p:nvSpPr>
        <p:spPr bwMode="auto">
          <a:xfrm>
            <a:off x="215152" y="1441174"/>
            <a:ext cx="1155897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DD7C95"/>
                </a:solidFill>
                <a:effectLst/>
                <a:latin typeface="Arial" panose="020B0604020202020204" pitchFamily="34" charset="0"/>
              </a:rPr>
              <a:t>Primary Goal:</a:t>
            </a:r>
            <a:endParaRPr kumimoji="0" lang="en-US" altLang="en-US" sz="1800" b="1"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bg1"/>
                </a:solidFill>
                <a:effectLst/>
                <a:latin typeface="Arial" panose="020B0604020202020204" pitchFamily="34" charset="0"/>
              </a:rPr>
              <a:t>Analyze a hotel dataset to optimize operations, increase revenue, and enhance guest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DD7C95"/>
                </a:solidFill>
                <a:effectLst/>
                <a:latin typeface="Arial" panose="020B0604020202020204" pitchFamily="34" charset="0"/>
              </a:rPr>
              <a:t>Key Focus Areas</a:t>
            </a:r>
            <a:r>
              <a:rPr kumimoji="0" lang="en-US" altLang="en-US" sz="1800" b="0" i="0" u="none" strike="noStrike" cap="none" normalizeH="0" baseline="0" dirty="0" smtClean="0">
                <a:ln>
                  <a:noFill/>
                </a:ln>
                <a:solidFill>
                  <a:srgbClr val="DD7C95"/>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DD7C95"/>
                </a:solidFill>
                <a:effectLst/>
                <a:latin typeface="Arial" panose="020B0604020202020204" pitchFamily="34" charset="0"/>
              </a:rPr>
              <a:t>Booking Patterns</a:t>
            </a:r>
            <a:r>
              <a:rPr kumimoji="0" lang="en-US" altLang="en-US" sz="1800" b="0" i="0" u="none" strike="noStrike" cap="none" normalizeH="0" baseline="0" dirty="0" smtClean="0">
                <a:ln>
                  <a:noFill/>
                </a:ln>
                <a:solidFill>
                  <a:schemeClr val="bg1"/>
                </a:solidFill>
                <a:effectLst/>
                <a:latin typeface="Arial" panose="020B0604020202020204" pitchFamily="34" charset="0"/>
              </a:rPr>
              <a:t>: Understand trends in guest bookings, including peak periods, booking lead times, and channels.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DD7C95"/>
                </a:solidFill>
                <a:effectLst/>
                <a:latin typeface="Arial" panose="020B0604020202020204" pitchFamily="34" charset="0"/>
              </a:rPr>
              <a:t>Customer Behavioral Segmentation</a:t>
            </a:r>
            <a:r>
              <a:rPr kumimoji="0" lang="en-US" altLang="en-US" sz="1800" b="0" i="0" u="none" strike="noStrike" cap="none" normalizeH="0" baseline="0" dirty="0" smtClean="0">
                <a:ln>
                  <a:noFill/>
                </a:ln>
                <a:solidFill>
                  <a:schemeClr val="bg1"/>
                </a:solidFill>
                <a:effectLst/>
                <a:latin typeface="Arial" panose="020B0604020202020204" pitchFamily="34" charset="0"/>
              </a:rPr>
              <a:t>: Identify different customer segments based on behaviors and preferences to tailor services and marketing.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DD7C95"/>
                </a:solidFill>
                <a:effectLst/>
                <a:latin typeface="Arial" panose="020B0604020202020204" pitchFamily="34" charset="0"/>
              </a:rPr>
              <a:t>Operational Efficiency</a:t>
            </a:r>
            <a:r>
              <a:rPr kumimoji="0" lang="en-US" altLang="en-US" sz="1800" b="0" i="0" u="none" strike="noStrike" cap="none" normalizeH="0" baseline="0" dirty="0" smtClean="0">
                <a:ln>
                  <a:noFill/>
                </a:ln>
                <a:solidFill>
                  <a:srgbClr val="DD7C95"/>
                </a:solidFill>
                <a:effectLst/>
                <a:latin typeface="Arial" panose="020B0604020202020204" pitchFamily="34" charset="0"/>
              </a:rPr>
              <a:t>: </a:t>
            </a:r>
            <a:r>
              <a:rPr kumimoji="0" lang="en-US" altLang="en-US" sz="1800" b="0" i="0" u="none" strike="noStrike" cap="none" normalizeH="0" baseline="0" dirty="0" smtClean="0">
                <a:ln>
                  <a:noFill/>
                </a:ln>
                <a:solidFill>
                  <a:schemeClr val="bg1"/>
                </a:solidFill>
                <a:effectLst/>
                <a:latin typeface="Arial" panose="020B0604020202020204" pitchFamily="34" charset="0"/>
              </a:rPr>
              <a:t>Evaluate current operations to identify inefficiencies and areas for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DD7C95"/>
                </a:solidFill>
                <a:effectLst/>
                <a:latin typeface="Arial" panose="020B0604020202020204" pitchFamily="34" charset="0"/>
              </a:rPr>
              <a:t>Revenue Management</a:t>
            </a:r>
            <a:r>
              <a:rPr kumimoji="0" lang="en-US" altLang="en-US" sz="1800" b="0" i="0" u="none" strike="noStrike" cap="none" normalizeH="0" baseline="0" dirty="0" smtClean="0">
                <a:ln>
                  <a:noFill/>
                </a:ln>
                <a:solidFill>
                  <a:srgbClr val="DD7C95"/>
                </a:solidFill>
                <a:effectLst/>
                <a:latin typeface="Arial" panose="020B0604020202020204" pitchFamily="34" charset="0"/>
              </a:rPr>
              <a:t>: </a:t>
            </a:r>
            <a:r>
              <a:rPr kumimoji="0" lang="en-US" altLang="en-US" sz="1800" b="0" i="0" u="none" strike="noStrike" cap="none" normalizeH="0" baseline="0" dirty="0" smtClean="0">
                <a:ln>
                  <a:noFill/>
                </a:ln>
                <a:solidFill>
                  <a:schemeClr val="bg1"/>
                </a:solidFill>
                <a:effectLst/>
                <a:latin typeface="Arial" panose="020B0604020202020204" pitchFamily="34" charset="0"/>
              </a:rPr>
              <a:t>Analyze pricing strategies and revenue streams to maximize profitability.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DD7C95"/>
                </a:solidFill>
                <a:effectLst/>
                <a:latin typeface="Arial" panose="020B0604020202020204" pitchFamily="34" charset="0"/>
              </a:rPr>
              <a:t>Loyalty Programs &amp; Repeat Business</a:t>
            </a:r>
            <a:r>
              <a:rPr kumimoji="0" lang="en-US" altLang="en-US" sz="1800" b="0" i="0" u="none" strike="noStrike" cap="none" normalizeH="0" baseline="0" dirty="0" smtClean="0">
                <a:ln>
                  <a:noFill/>
                </a:ln>
                <a:solidFill>
                  <a:srgbClr val="DD7C95"/>
                </a:solidFill>
                <a:effectLst/>
                <a:latin typeface="Arial" panose="020B0604020202020204" pitchFamily="34" charset="0"/>
              </a:rPr>
              <a:t>: </a:t>
            </a:r>
            <a:r>
              <a:rPr kumimoji="0" lang="en-US" altLang="en-US" sz="1800" b="0" i="0" u="none" strike="noStrike" cap="none" normalizeH="0" baseline="0" dirty="0" smtClean="0">
                <a:ln>
                  <a:noFill/>
                </a:ln>
                <a:solidFill>
                  <a:schemeClr val="bg1"/>
                </a:solidFill>
                <a:effectLst/>
                <a:latin typeface="Arial" panose="020B0604020202020204" pitchFamily="34" charset="0"/>
              </a:rPr>
              <a:t>Assess the effectiveness of loyalty  programs and understand factors driving repeat bookings.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DD7C95"/>
                </a:solidFill>
                <a:effectLst/>
                <a:latin typeface="Arial" panose="020B0604020202020204" pitchFamily="34" charset="0"/>
              </a:rPr>
              <a:t>Sprint Objective</a:t>
            </a:r>
            <a:r>
              <a:rPr kumimoji="0" lang="en-US" altLang="en-US" sz="1800" b="0" i="0" u="none" strike="noStrike" cap="none" normalizeH="0" baseline="0" dirty="0" smtClean="0">
                <a:ln>
                  <a:noFill/>
                </a:ln>
                <a:solidFill>
                  <a:srgbClr val="DD7C95"/>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DD7C95"/>
                </a:solidFill>
                <a:effectLst/>
                <a:latin typeface="Arial" panose="020B0604020202020204" pitchFamily="34" charset="0"/>
              </a:rPr>
              <a:t>Data Cleaning</a:t>
            </a:r>
            <a:r>
              <a:rPr kumimoji="0" lang="en-US" altLang="en-US" sz="1800" b="0" i="0" u="none" strike="noStrike" cap="none" normalizeH="0" baseline="0" dirty="0" smtClean="0">
                <a:ln>
                  <a:noFill/>
                </a:ln>
                <a:solidFill>
                  <a:srgbClr val="DD7C95"/>
                </a:solidFill>
                <a:effectLst/>
                <a:latin typeface="Arial" panose="020B0604020202020204" pitchFamily="34" charset="0"/>
              </a:rPr>
              <a:t>: </a:t>
            </a:r>
            <a:r>
              <a:rPr kumimoji="0" lang="en-US" altLang="en-US" sz="1800" b="0" i="0" u="none" strike="noStrike" cap="none" normalizeH="0" baseline="0" dirty="0" smtClean="0">
                <a:ln>
                  <a:noFill/>
                </a:ln>
                <a:solidFill>
                  <a:schemeClr val="bg1"/>
                </a:solidFill>
                <a:effectLst/>
                <a:latin typeface="Arial" panose="020B0604020202020204" pitchFamily="34" charset="0"/>
              </a:rPr>
              <a:t>Ensure the dataset is free from errors, inconsistencies, and missing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DD7C95"/>
                </a:solidFill>
                <a:effectLst/>
                <a:latin typeface="Arial" panose="020B0604020202020204" pitchFamily="34" charset="0"/>
              </a:rPr>
              <a:t>Data Analysis</a:t>
            </a:r>
            <a:r>
              <a:rPr kumimoji="0" lang="en-US" altLang="en-US" sz="1800" b="0" i="0" u="none" strike="noStrike" cap="none" normalizeH="0" baseline="0" dirty="0" smtClean="0">
                <a:ln>
                  <a:noFill/>
                </a:ln>
                <a:solidFill>
                  <a:schemeClr val="bg1"/>
                </a:solidFill>
                <a:effectLst/>
                <a:latin typeface="Arial" panose="020B0604020202020204" pitchFamily="34" charset="0"/>
              </a:rPr>
              <a:t>: Focus on key areas including booking patterns, cancellations, customer segmentation, and operational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DD7C95"/>
                </a:solidFill>
                <a:effectLst/>
                <a:latin typeface="Arial" panose="020B0604020202020204" pitchFamily="34" charset="0"/>
              </a:rPr>
              <a:t>Insight Generation</a:t>
            </a:r>
            <a:r>
              <a:rPr kumimoji="0" lang="en-US" altLang="en-US" sz="1800" b="0" i="0" u="none" strike="noStrike" cap="none" normalizeH="0" baseline="0" dirty="0" smtClean="0">
                <a:ln>
                  <a:noFill/>
                </a:ln>
                <a:solidFill>
                  <a:srgbClr val="DD7C95"/>
                </a:solidFill>
                <a:effectLst/>
                <a:latin typeface="Arial" panose="020B0604020202020204" pitchFamily="34" charset="0"/>
              </a:rPr>
              <a:t>: </a:t>
            </a:r>
            <a:r>
              <a:rPr kumimoji="0" lang="en-US" altLang="en-US" sz="1800" b="0" i="0" u="none" strike="noStrike" cap="none" normalizeH="0" baseline="0" dirty="0" smtClean="0">
                <a:ln>
                  <a:noFill/>
                </a:ln>
                <a:solidFill>
                  <a:schemeClr val="bg1"/>
                </a:solidFill>
                <a:effectLst/>
                <a:latin typeface="Arial" panose="020B0604020202020204" pitchFamily="34" charset="0"/>
              </a:rPr>
              <a:t>Summarize key findings to guide strategic decisions in the hotel’s operations and marketing.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338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
        <p:nvSpPr>
          <p:cNvPr id="4" name="TextBox 3">
            <a:extLst>
              <a:ext uri="{FF2B5EF4-FFF2-40B4-BE49-F238E27FC236}">
                <a16:creationId xmlns:a16="http://schemas.microsoft.com/office/drawing/2014/main" id="{948A2979-A456-4286-B8FC-8FF4C0C58EFD}"/>
              </a:ext>
            </a:extLst>
          </p:cNvPr>
          <p:cNvSpPr txBox="1"/>
          <p:nvPr/>
        </p:nvSpPr>
        <p:spPr>
          <a:xfrm>
            <a:off x="2568878" y="3487055"/>
            <a:ext cx="7054245" cy="830997"/>
          </a:xfrm>
          <a:prstGeom prst="rect">
            <a:avLst/>
          </a:prstGeom>
          <a:noFill/>
        </p:spPr>
        <p:txBody>
          <a:bodyPr wrap="square" rtlCol="0" anchor="ctr">
            <a:spAutoFit/>
          </a:bodyPr>
          <a:lstStyle/>
          <a:p>
            <a:pPr algn="ctr"/>
            <a:r>
              <a:rPr lang="en-US" altLang="ko-KR" sz="4800" dirty="0">
                <a:solidFill>
                  <a:schemeClr val="bg1"/>
                </a:solidFill>
                <a:cs typeface="Arial" pitchFamily="34" charset="0"/>
              </a:rPr>
              <a:t>Section Break</a:t>
            </a:r>
            <a:endParaRPr lang="ko-KR" altLang="en-US" sz="48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2568920" y="4192103"/>
            <a:ext cx="7054160"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Insert the Sub Title of Your Presentation</a:t>
            </a:r>
            <a:endParaRPr lang="ko-KR" altLang="en-US" sz="1867" dirty="0">
              <a:solidFill>
                <a:schemeClr val="bg1"/>
              </a:solidFill>
              <a:cs typeface="Arial" pitchFamily="34" charset="0"/>
            </a:endParaRPr>
          </a:p>
        </p:txBody>
      </p:sp>
      <p:sp>
        <p:nvSpPr>
          <p:cNvPr id="24" name="Freeform: Shape 23">
            <a:extLst>
              <a:ext uri="{FF2B5EF4-FFF2-40B4-BE49-F238E27FC236}">
                <a16:creationId xmlns:a16="http://schemas.microsoft.com/office/drawing/2014/main" id="{94527DBF-6B4A-40FF-BD05-C68E49046F15}"/>
              </a:ext>
            </a:extLst>
          </p:cNvPr>
          <p:cNvSpPr/>
          <p:nvPr/>
        </p:nvSpPr>
        <p:spPr>
          <a:xfrm>
            <a:off x="14782" y="4635234"/>
            <a:ext cx="1751173" cy="1412801"/>
          </a:xfrm>
          <a:custGeom>
            <a:avLst/>
            <a:gdLst>
              <a:gd name="connsiteX0" fmla="*/ 716218 w 1751173"/>
              <a:gd name="connsiteY0" fmla="*/ 1355596 h 1412801"/>
              <a:gd name="connsiteX1" fmla="*/ 723219 w 1751173"/>
              <a:gd name="connsiteY1" fmla="*/ 1361289 h 1412801"/>
              <a:gd name="connsiteX2" fmla="*/ 752605 w 1751173"/>
              <a:gd name="connsiteY2" fmla="*/ 1363344 h 1412801"/>
              <a:gd name="connsiteX3" fmla="*/ 827317 w 1751173"/>
              <a:gd name="connsiteY3" fmla="*/ 1364186 h 1412801"/>
              <a:gd name="connsiteX4" fmla="*/ 882043 w 1751173"/>
              <a:gd name="connsiteY4" fmla="*/ 1381863 h 1412801"/>
              <a:gd name="connsiteX5" fmla="*/ 913873 w 1751173"/>
              <a:gd name="connsiteY5" fmla="*/ 1412801 h 1412801"/>
              <a:gd name="connsiteX6" fmla="*/ 716218 w 1751173"/>
              <a:gd name="connsiteY6" fmla="*/ 1412801 h 1412801"/>
              <a:gd name="connsiteX7" fmla="*/ 716218 w 1751173"/>
              <a:gd name="connsiteY7" fmla="*/ 967749 h 1412801"/>
              <a:gd name="connsiteX8" fmla="*/ 730124 w 1751173"/>
              <a:gd name="connsiteY8" fmla="*/ 992585 h 1412801"/>
              <a:gd name="connsiteX9" fmla="*/ 724456 w 1751173"/>
              <a:gd name="connsiteY9" fmla="*/ 1049695 h 1412801"/>
              <a:gd name="connsiteX10" fmla="*/ 716218 w 1751173"/>
              <a:gd name="connsiteY10" fmla="*/ 1058849 h 1412801"/>
              <a:gd name="connsiteX11" fmla="*/ 716218 w 1751173"/>
              <a:gd name="connsiteY11" fmla="*/ 891198 h 1412801"/>
              <a:gd name="connsiteX12" fmla="*/ 734723 w 1751173"/>
              <a:gd name="connsiteY12" fmla="*/ 892319 h 1412801"/>
              <a:gd name="connsiteX13" fmla="*/ 748523 w 1751173"/>
              <a:gd name="connsiteY13" fmla="*/ 901625 h 1412801"/>
              <a:gd name="connsiteX14" fmla="*/ 748890 w 1751173"/>
              <a:gd name="connsiteY14" fmla="*/ 913801 h 1412801"/>
              <a:gd name="connsiteX15" fmla="*/ 732355 w 1751173"/>
              <a:gd name="connsiteY15" fmla="*/ 913168 h 1412801"/>
              <a:gd name="connsiteX16" fmla="*/ 716218 w 1751173"/>
              <a:gd name="connsiteY16" fmla="*/ 908013 h 1412801"/>
              <a:gd name="connsiteX17" fmla="*/ 1393066 w 1751173"/>
              <a:gd name="connsiteY17" fmla="*/ 841122 h 1412801"/>
              <a:gd name="connsiteX18" fmla="*/ 1393066 w 1751173"/>
              <a:gd name="connsiteY18" fmla="*/ 884095 h 1412801"/>
              <a:gd name="connsiteX19" fmla="*/ 1348413 w 1751173"/>
              <a:gd name="connsiteY19" fmla="*/ 853981 h 1412801"/>
              <a:gd name="connsiteX20" fmla="*/ 1353727 w 1751173"/>
              <a:gd name="connsiteY20" fmla="*/ 851356 h 1412801"/>
              <a:gd name="connsiteX21" fmla="*/ 0 w 1751173"/>
              <a:gd name="connsiteY21" fmla="*/ 818414 h 1412801"/>
              <a:gd name="connsiteX22" fmla="*/ 318741 w 1751173"/>
              <a:gd name="connsiteY22" fmla="*/ 818414 h 1412801"/>
              <a:gd name="connsiteX23" fmla="*/ 318741 w 1751173"/>
              <a:gd name="connsiteY23" fmla="*/ 1412801 h 1412801"/>
              <a:gd name="connsiteX24" fmla="*/ 0 w 1751173"/>
              <a:gd name="connsiteY24" fmla="*/ 1412801 h 1412801"/>
              <a:gd name="connsiteX25" fmla="*/ 716218 w 1751173"/>
              <a:gd name="connsiteY25" fmla="*/ 602228 h 1412801"/>
              <a:gd name="connsiteX26" fmla="*/ 1034959 w 1751173"/>
              <a:gd name="connsiteY26" fmla="*/ 602228 h 1412801"/>
              <a:gd name="connsiteX27" fmla="*/ 1034959 w 1751173"/>
              <a:gd name="connsiteY27" fmla="*/ 709706 h 1412801"/>
              <a:gd name="connsiteX28" fmla="*/ 1006499 w 1751173"/>
              <a:gd name="connsiteY28" fmla="*/ 710265 h 1412801"/>
              <a:gd name="connsiteX29" fmla="*/ 851884 w 1751173"/>
              <a:gd name="connsiteY29" fmla="*/ 763881 h 1412801"/>
              <a:gd name="connsiteX30" fmla="*/ 828700 w 1751173"/>
              <a:gd name="connsiteY30" fmla="*/ 775736 h 1412801"/>
              <a:gd name="connsiteX31" fmla="*/ 736876 w 1751173"/>
              <a:gd name="connsiteY31" fmla="*/ 779981 h 1412801"/>
              <a:gd name="connsiteX32" fmla="*/ 716218 w 1751173"/>
              <a:gd name="connsiteY32" fmla="*/ 778011 h 1412801"/>
              <a:gd name="connsiteX33" fmla="*/ 1074325 w 1751173"/>
              <a:gd name="connsiteY33" fmla="*/ 469735 h 1412801"/>
              <a:gd name="connsiteX34" fmla="*/ 1393066 w 1751173"/>
              <a:gd name="connsiteY34" fmla="*/ 469735 h 1412801"/>
              <a:gd name="connsiteX35" fmla="*/ 1393066 w 1751173"/>
              <a:gd name="connsiteY35" fmla="*/ 669661 h 1412801"/>
              <a:gd name="connsiteX36" fmla="*/ 1389145 w 1751173"/>
              <a:gd name="connsiteY36" fmla="*/ 667880 h 1412801"/>
              <a:gd name="connsiteX37" fmla="*/ 1113926 w 1751173"/>
              <a:gd name="connsiteY37" fmla="*/ 505370 h 1412801"/>
              <a:gd name="connsiteX38" fmla="*/ 1086705 w 1751173"/>
              <a:gd name="connsiteY38" fmla="*/ 492673 h 1412801"/>
              <a:gd name="connsiteX39" fmla="*/ 1077710 w 1751173"/>
              <a:gd name="connsiteY39" fmla="*/ 501335 h 1412801"/>
              <a:gd name="connsiteX40" fmla="*/ 1095581 w 1751173"/>
              <a:gd name="connsiteY40" fmla="*/ 540720 h 1412801"/>
              <a:gd name="connsiteX41" fmla="*/ 1206427 w 1751173"/>
              <a:gd name="connsiteY41" fmla="*/ 644294 h 1412801"/>
              <a:gd name="connsiteX42" fmla="*/ 1309675 w 1751173"/>
              <a:gd name="connsiteY42" fmla="*/ 721258 h 1412801"/>
              <a:gd name="connsiteX43" fmla="*/ 1323442 w 1751173"/>
              <a:gd name="connsiteY43" fmla="*/ 737193 h 1412801"/>
              <a:gd name="connsiteX44" fmla="*/ 1273905 w 1751173"/>
              <a:gd name="connsiteY44" fmla="*/ 734193 h 1412801"/>
              <a:gd name="connsiteX45" fmla="*/ 1261116 w 1751173"/>
              <a:gd name="connsiteY45" fmla="*/ 726420 h 1412801"/>
              <a:gd name="connsiteX46" fmla="*/ 1219529 w 1751173"/>
              <a:gd name="connsiteY46" fmla="*/ 707697 h 1412801"/>
              <a:gd name="connsiteX47" fmla="*/ 1196812 w 1751173"/>
              <a:gd name="connsiteY47" fmla="*/ 711846 h 1412801"/>
              <a:gd name="connsiteX48" fmla="*/ 1173893 w 1751173"/>
              <a:gd name="connsiteY48" fmla="*/ 707144 h 1412801"/>
              <a:gd name="connsiteX49" fmla="*/ 1136565 w 1751173"/>
              <a:gd name="connsiteY49" fmla="*/ 697148 h 1412801"/>
              <a:gd name="connsiteX50" fmla="*/ 1089818 w 1751173"/>
              <a:gd name="connsiteY50" fmla="*/ 702789 h 1412801"/>
              <a:gd name="connsiteX51" fmla="*/ 1074325 w 1751173"/>
              <a:gd name="connsiteY51" fmla="*/ 705277 h 1412801"/>
              <a:gd name="connsiteX52" fmla="*/ 358111 w 1751173"/>
              <a:gd name="connsiteY52" fmla="*/ 453168 h 1412801"/>
              <a:gd name="connsiteX53" fmla="*/ 676852 w 1751173"/>
              <a:gd name="connsiteY53" fmla="*/ 453168 h 1412801"/>
              <a:gd name="connsiteX54" fmla="*/ 676852 w 1751173"/>
              <a:gd name="connsiteY54" fmla="*/ 774258 h 1412801"/>
              <a:gd name="connsiteX55" fmla="*/ 645560 w 1751173"/>
              <a:gd name="connsiteY55" fmla="*/ 771275 h 1412801"/>
              <a:gd name="connsiteX56" fmla="*/ 536987 w 1751173"/>
              <a:gd name="connsiteY56" fmla="*/ 739656 h 1412801"/>
              <a:gd name="connsiteX57" fmla="*/ 522018 w 1751173"/>
              <a:gd name="connsiteY57" fmla="*/ 719230 h 1412801"/>
              <a:gd name="connsiteX58" fmla="*/ 526608 w 1751173"/>
              <a:gd name="connsiteY58" fmla="*/ 673839 h 1412801"/>
              <a:gd name="connsiteX59" fmla="*/ 539304 w 1751173"/>
              <a:gd name="connsiteY59" fmla="*/ 610156 h 1412801"/>
              <a:gd name="connsiteX60" fmla="*/ 521244 w 1751173"/>
              <a:gd name="connsiteY60" fmla="*/ 579968 h 1412801"/>
              <a:gd name="connsiteX61" fmla="*/ 525804 w 1751173"/>
              <a:gd name="connsiteY61" fmla="*/ 589819 h 1412801"/>
              <a:gd name="connsiteX62" fmla="*/ 509936 w 1751173"/>
              <a:gd name="connsiteY62" fmla="*/ 590332 h 1412801"/>
              <a:gd name="connsiteX63" fmla="*/ 467009 w 1751173"/>
              <a:gd name="connsiteY63" fmla="*/ 709270 h 1412801"/>
              <a:gd name="connsiteX64" fmla="*/ 479355 w 1751173"/>
              <a:gd name="connsiteY64" fmla="*/ 785149 h 1412801"/>
              <a:gd name="connsiteX65" fmla="*/ 540895 w 1751173"/>
              <a:gd name="connsiteY65" fmla="*/ 839332 h 1412801"/>
              <a:gd name="connsiteX66" fmla="*/ 670841 w 1751173"/>
              <a:gd name="connsiteY66" fmla="*/ 882925 h 1412801"/>
              <a:gd name="connsiteX67" fmla="*/ 676852 w 1751173"/>
              <a:gd name="connsiteY67" fmla="*/ 884343 h 1412801"/>
              <a:gd name="connsiteX68" fmla="*/ 676852 w 1751173"/>
              <a:gd name="connsiteY68" fmla="*/ 1111682 h 1412801"/>
              <a:gd name="connsiteX69" fmla="*/ 663280 w 1751173"/>
              <a:gd name="connsiteY69" fmla="*/ 1123332 h 1412801"/>
              <a:gd name="connsiteX70" fmla="*/ 637206 w 1751173"/>
              <a:gd name="connsiteY70" fmla="*/ 1158583 h 1412801"/>
              <a:gd name="connsiteX71" fmla="*/ 637167 w 1751173"/>
              <a:gd name="connsiteY71" fmla="*/ 1256546 h 1412801"/>
              <a:gd name="connsiteX72" fmla="*/ 651158 w 1751173"/>
              <a:gd name="connsiteY72" fmla="*/ 1293855 h 1412801"/>
              <a:gd name="connsiteX73" fmla="*/ 676852 w 1751173"/>
              <a:gd name="connsiteY73" fmla="*/ 1319676 h 1412801"/>
              <a:gd name="connsiteX74" fmla="*/ 676852 w 1751173"/>
              <a:gd name="connsiteY74" fmla="*/ 1412801 h 1412801"/>
              <a:gd name="connsiteX75" fmla="*/ 358111 w 1751173"/>
              <a:gd name="connsiteY75" fmla="*/ 1412801 h 1412801"/>
              <a:gd name="connsiteX76" fmla="*/ 1432432 w 1751173"/>
              <a:gd name="connsiteY76" fmla="*/ 0 h 1412801"/>
              <a:gd name="connsiteX77" fmla="*/ 1751173 w 1751173"/>
              <a:gd name="connsiteY77" fmla="*/ 0 h 1412801"/>
              <a:gd name="connsiteX78" fmla="*/ 1751173 w 1751173"/>
              <a:gd name="connsiteY78" fmla="*/ 1165798 h 1412801"/>
              <a:gd name="connsiteX79" fmla="*/ 1692337 w 1751173"/>
              <a:gd name="connsiteY79" fmla="*/ 1109788 h 1412801"/>
              <a:gd name="connsiteX80" fmla="*/ 1531914 w 1751173"/>
              <a:gd name="connsiteY80" fmla="*/ 974108 h 1412801"/>
              <a:gd name="connsiteX81" fmla="*/ 1440528 w 1751173"/>
              <a:gd name="connsiteY81" fmla="*/ 912791 h 1412801"/>
              <a:gd name="connsiteX82" fmla="*/ 1432432 w 1751173"/>
              <a:gd name="connsiteY82" fmla="*/ 908491 h 1412801"/>
              <a:gd name="connsiteX83" fmla="*/ 1432432 w 1751173"/>
              <a:gd name="connsiteY83" fmla="*/ 827424 h 1412801"/>
              <a:gd name="connsiteX84" fmla="*/ 1451232 w 1751173"/>
              <a:gd name="connsiteY84" fmla="*/ 817163 h 1412801"/>
              <a:gd name="connsiteX85" fmla="*/ 1468879 w 1751173"/>
              <a:gd name="connsiteY85" fmla="*/ 786512 h 1412801"/>
              <a:gd name="connsiteX86" fmla="*/ 1447325 w 1751173"/>
              <a:gd name="connsiteY86" fmla="*/ 701978 h 1412801"/>
              <a:gd name="connsiteX87" fmla="*/ 1432432 w 1751173"/>
              <a:gd name="connsiteY87" fmla="*/ 690545 h 141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751173" h="1412801">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p:cNvPicPr>
            <a:picLocks noChangeAspect="1"/>
          </p:cNvPicPr>
          <p:nvPr/>
        </p:nvPicPr>
        <p:blipFill>
          <a:blip r:embed="rId2"/>
          <a:stretch>
            <a:fillRect/>
          </a:stretch>
        </p:blipFill>
        <p:spPr>
          <a:xfrm>
            <a:off x="6039962" y="945425"/>
            <a:ext cx="6161976" cy="3545535"/>
          </a:xfrm>
          <a:prstGeom prst="rect">
            <a:avLst/>
          </a:prstGeom>
        </p:spPr>
      </p:pic>
      <p:sp>
        <p:nvSpPr>
          <p:cNvPr id="3" name="Rectangle 2"/>
          <p:cNvSpPr/>
          <p:nvPr/>
        </p:nvSpPr>
        <p:spPr>
          <a:xfrm>
            <a:off x="2120370" y="4753258"/>
            <a:ext cx="9296400" cy="1323439"/>
          </a:xfrm>
          <a:prstGeom prst="rect">
            <a:avLst/>
          </a:prstGeom>
        </p:spPr>
        <p:txBody>
          <a:bodyPr wrap="square">
            <a:spAutoFit/>
          </a:bodyPr>
          <a:lstStyle/>
          <a:p>
            <a:r>
              <a:rPr lang="en-IN" sz="2000" b="1" dirty="0" smtClean="0">
                <a:solidFill>
                  <a:schemeClr val="bg1"/>
                </a:solidFill>
              </a:rPr>
              <a:t>There </a:t>
            </a:r>
            <a:r>
              <a:rPr lang="en-IN" sz="2000" b="1" dirty="0">
                <a:solidFill>
                  <a:schemeClr val="bg1"/>
                </a:solidFill>
              </a:rPr>
              <a:t>is an upward trend in bookings over the 14-month period shown, with the highest number of bookings occurring in AUG 2017. The day of the week with the highest number of bookings is Saturday, and the day with the lowest number of bookings is Monday.</a:t>
            </a:r>
          </a:p>
        </p:txBody>
      </p:sp>
      <p:pic>
        <p:nvPicPr>
          <p:cNvPr id="6" name="Picture 5"/>
          <p:cNvPicPr>
            <a:picLocks noChangeAspect="1"/>
          </p:cNvPicPr>
          <p:nvPr/>
        </p:nvPicPr>
        <p:blipFill>
          <a:blip r:embed="rId3"/>
          <a:stretch>
            <a:fillRect/>
          </a:stretch>
        </p:blipFill>
        <p:spPr>
          <a:xfrm>
            <a:off x="0" y="211991"/>
            <a:ext cx="6254128" cy="4287227"/>
          </a:xfrm>
          <a:prstGeom prst="rect">
            <a:avLst/>
          </a:prstGeom>
        </p:spPr>
      </p:pic>
      <p:sp>
        <p:nvSpPr>
          <p:cNvPr id="7" name="Rectangle 6"/>
          <p:cNvSpPr/>
          <p:nvPr/>
        </p:nvSpPr>
        <p:spPr>
          <a:xfrm>
            <a:off x="7008691" y="213622"/>
            <a:ext cx="4626075" cy="523220"/>
          </a:xfrm>
          <a:prstGeom prst="rect">
            <a:avLst/>
          </a:prstGeom>
        </p:spPr>
        <p:txBody>
          <a:bodyPr wrap="none">
            <a:spAutoFit/>
          </a:bodyPr>
          <a:lstStyle/>
          <a:p>
            <a:r>
              <a:rPr lang="en-IN" sz="2800" b="1" dirty="0">
                <a:solidFill>
                  <a:srgbClr val="87CEEB"/>
                </a:solidFill>
                <a:latin typeface="system-ui"/>
              </a:rPr>
              <a:t> Booking Pattern Analysis</a:t>
            </a:r>
            <a:endParaRPr lang="en-IN" sz="2800" b="1" i="0" dirty="0">
              <a:solidFill>
                <a:srgbClr val="87CEEB"/>
              </a:solidFill>
              <a:effectLst/>
              <a:latin typeface="system-ui"/>
            </a:endParaRPr>
          </a:p>
        </p:txBody>
      </p:sp>
    </p:spTree>
    <p:extLst>
      <p:ext uri="{BB962C8B-B14F-4D97-AF65-F5344CB8AC3E}">
        <p14:creationId xmlns:p14="http://schemas.microsoft.com/office/powerpoint/2010/main" val="1908994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39189"/>
            <a:ext cx="4953000" cy="4000500"/>
          </a:xfrm>
          <a:prstGeom prst="rect">
            <a:avLst/>
          </a:prstGeom>
        </p:spPr>
      </p:pic>
      <p:pic>
        <p:nvPicPr>
          <p:cNvPr id="6" name="Picture 5"/>
          <p:cNvPicPr>
            <a:picLocks noChangeAspect="1"/>
          </p:cNvPicPr>
          <p:nvPr/>
        </p:nvPicPr>
        <p:blipFill>
          <a:blip r:embed="rId3"/>
          <a:stretch>
            <a:fillRect/>
          </a:stretch>
        </p:blipFill>
        <p:spPr>
          <a:xfrm>
            <a:off x="5179963" y="0"/>
            <a:ext cx="7012037" cy="4140926"/>
          </a:xfrm>
          <a:prstGeom prst="rect">
            <a:avLst/>
          </a:prstGeom>
        </p:spPr>
      </p:pic>
      <p:sp>
        <p:nvSpPr>
          <p:cNvPr id="7" name="Rectangle 6"/>
          <p:cNvSpPr/>
          <p:nvPr/>
        </p:nvSpPr>
        <p:spPr>
          <a:xfrm>
            <a:off x="5637981" y="4140926"/>
            <a:ext cx="6379848" cy="2616101"/>
          </a:xfrm>
          <a:prstGeom prst="rect">
            <a:avLst/>
          </a:prstGeom>
        </p:spPr>
        <p:txBody>
          <a:bodyPr wrap="square">
            <a:spAutoFit/>
          </a:bodyPr>
          <a:lstStyle/>
          <a:p>
            <a:r>
              <a:rPr lang="en-IN" sz="2400" b="1" dirty="0">
                <a:solidFill>
                  <a:srgbClr val="B40426"/>
                </a:solidFill>
              </a:rPr>
              <a:t>Peak on Saturday</a:t>
            </a:r>
            <a:r>
              <a:rPr lang="en-IN" sz="2000" b="1" dirty="0"/>
              <a:t>: Upward Trend: There's a general upward trend in bookings from 2015-07 to 2017-08.Peak in 2017-08: The highest number of bookings occurs in August 2017.Lowest in 2015-07: The lowest number of bookings occurs in July 2015.The highest number of bookings occurs on </a:t>
            </a:r>
            <a:r>
              <a:rPr lang="en-IN" sz="2000" b="1" dirty="0" err="1"/>
              <a:t>Saturday.Lowest</a:t>
            </a:r>
            <a:r>
              <a:rPr lang="en-IN" sz="2000" b="1" dirty="0"/>
              <a:t> on Tuesday: The lowest number of bookings occurs on Tuesday.</a:t>
            </a:r>
          </a:p>
        </p:txBody>
      </p:sp>
      <p:pic>
        <p:nvPicPr>
          <p:cNvPr id="12" name="Picture 11"/>
          <p:cNvPicPr>
            <a:picLocks noChangeAspect="1"/>
          </p:cNvPicPr>
          <p:nvPr/>
        </p:nvPicPr>
        <p:blipFill>
          <a:blip r:embed="rId4"/>
          <a:stretch>
            <a:fillRect/>
          </a:stretch>
        </p:blipFill>
        <p:spPr>
          <a:xfrm>
            <a:off x="0" y="4022878"/>
            <a:ext cx="5463809" cy="2835121"/>
          </a:xfrm>
          <a:prstGeom prst="rect">
            <a:avLst/>
          </a:prstGeom>
        </p:spPr>
      </p:pic>
    </p:spTree>
    <p:extLst>
      <p:ext uri="{BB962C8B-B14F-4D97-AF65-F5344CB8AC3E}">
        <p14:creationId xmlns:p14="http://schemas.microsoft.com/office/powerpoint/2010/main" val="3385714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8">
            <a:extLst>
              <a:ext uri="{FF2B5EF4-FFF2-40B4-BE49-F238E27FC236}">
                <a16:creationId xmlns:a16="http://schemas.microsoft.com/office/drawing/2014/main" id="{CB9A1842-5141-4132-BFE6-781321331C41}"/>
              </a:ext>
            </a:extLst>
          </p:cNvPr>
          <p:cNvSpPr/>
          <p:nvPr/>
        </p:nvSpPr>
        <p:spPr>
          <a:xfrm>
            <a:off x="762001" y="5717578"/>
            <a:ext cx="3200400" cy="400110"/>
          </a:xfrm>
          <a:prstGeom prst="rect">
            <a:avLst/>
          </a:prstGeom>
        </p:spPr>
        <p:txBody>
          <a:bodyPr wrap="square">
            <a:spAutoFit/>
          </a:bodyPr>
          <a:lstStyle/>
          <a:p>
            <a:pPr algn="ctr"/>
            <a:r>
              <a:rPr lang="en-US" altLang="ko-KR" sz="2000" b="1" dirty="0">
                <a:solidFill>
                  <a:schemeClr val="bg1"/>
                </a:solidFill>
              </a:rPr>
              <a:t>Name Here</a:t>
            </a:r>
          </a:p>
        </p:txBody>
      </p:sp>
      <p:sp>
        <p:nvSpPr>
          <p:cNvPr id="7" name="Rectangle 6"/>
          <p:cNvSpPr/>
          <p:nvPr/>
        </p:nvSpPr>
        <p:spPr>
          <a:xfrm>
            <a:off x="3570515" y="87713"/>
            <a:ext cx="5425973" cy="523220"/>
          </a:xfrm>
          <a:prstGeom prst="rect">
            <a:avLst/>
          </a:prstGeom>
        </p:spPr>
        <p:txBody>
          <a:bodyPr wrap="none">
            <a:spAutoFit/>
          </a:bodyPr>
          <a:lstStyle/>
          <a:p>
            <a:r>
              <a:rPr lang="en-IN" sz="2800" b="1" dirty="0">
                <a:latin typeface="system-ui"/>
              </a:rPr>
              <a:t>Booking Cancellation Analysis</a:t>
            </a:r>
            <a:endParaRPr lang="en-IN" sz="2800" b="1" i="0" dirty="0">
              <a:effectLst/>
              <a:latin typeface="system-ui"/>
            </a:endParaRPr>
          </a:p>
        </p:txBody>
      </p:sp>
      <p:pic>
        <p:nvPicPr>
          <p:cNvPr id="8" name="Picture 7"/>
          <p:cNvPicPr>
            <a:picLocks noChangeAspect="1"/>
          </p:cNvPicPr>
          <p:nvPr/>
        </p:nvPicPr>
        <p:blipFill>
          <a:blip r:embed="rId2"/>
          <a:stretch>
            <a:fillRect/>
          </a:stretch>
        </p:blipFill>
        <p:spPr>
          <a:xfrm>
            <a:off x="967741" y="518600"/>
            <a:ext cx="10305505" cy="5410129"/>
          </a:xfrm>
          <a:prstGeom prst="rect">
            <a:avLst/>
          </a:prstGeom>
        </p:spPr>
      </p:pic>
      <p:sp>
        <p:nvSpPr>
          <p:cNvPr id="9" name="Rectangle 8"/>
          <p:cNvSpPr/>
          <p:nvPr/>
        </p:nvSpPr>
        <p:spPr>
          <a:xfrm>
            <a:off x="3080658" y="5836396"/>
            <a:ext cx="7356565" cy="707886"/>
          </a:xfrm>
          <a:prstGeom prst="rect">
            <a:avLst/>
          </a:prstGeom>
        </p:spPr>
        <p:txBody>
          <a:bodyPr wrap="square">
            <a:spAutoFit/>
          </a:bodyPr>
          <a:lstStyle/>
          <a:p>
            <a:r>
              <a:rPr lang="en-IN" sz="2000" b="1" dirty="0" smtClean="0"/>
              <a:t>Online </a:t>
            </a:r>
            <a:r>
              <a:rPr lang="en-IN" sz="2000" b="1" dirty="0"/>
              <a:t>TA Market Segment Contributes Most Booking. But </a:t>
            </a:r>
            <a:r>
              <a:rPr lang="en-IN" sz="2000" b="1" dirty="0" err="1"/>
              <a:t>unfortunetly</a:t>
            </a:r>
            <a:r>
              <a:rPr lang="en-IN" sz="2000" b="1" dirty="0"/>
              <a:t> it also leads to Booking Cancellations</a:t>
            </a:r>
            <a:r>
              <a:rPr lang="en-IN" sz="2000" b="1" dirty="0" smtClean="0"/>
              <a:t>.</a:t>
            </a:r>
            <a:endParaRPr lang="en-IN" sz="2000" b="1" dirty="0"/>
          </a:p>
        </p:txBody>
      </p:sp>
    </p:spTree>
    <p:extLst>
      <p:ext uri="{BB962C8B-B14F-4D97-AF65-F5344CB8AC3E}">
        <p14:creationId xmlns:p14="http://schemas.microsoft.com/office/powerpoint/2010/main" val="333429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8">
            <a:extLst>
              <a:ext uri="{FF2B5EF4-FFF2-40B4-BE49-F238E27FC236}">
                <a16:creationId xmlns:a16="http://schemas.microsoft.com/office/drawing/2014/main" id="{CB9A1842-5141-4132-BFE6-781321331C41}"/>
              </a:ext>
            </a:extLst>
          </p:cNvPr>
          <p:cNvSpPr/>
          <p:nvPr/>
        </p:nvSpPr>
        <p:spPr>
          <a:xfrm>
            <a:off x="762001" y="5717578"/>
            <a:ext cx="3200400" cy="400110"/>
          </a:xfrm>
          <a:prstGeom prst="rect">
            <a:avLst/>
          </a:prstGeom>
        </p:spPr>
        <p:txBody>
          <a:bodyPr wrap="square">
            <a:spAutoFit/>
          </a:bodyPr>
          <a:lstStyle/>
          <a:p>
            <a:pPr algn="ctr"/>
            <a:r>
              <a:rPr lang="en-US" altLang="ko-KR" sz="2000" b="1" dirty="0">
                <a:solidFill>
                  <a:schemeClr val="bg1"/>
                </a:solidFill>
              </a:rPr>
              <a:t>Name Here</a:t>
            </a:r>
          </a:p>
        </p:txBody>
      </p:sp>
      <p:sp>
        <p:nvSpPr>
          <p:cNvPr id="2" name="Rectangle 1"/>
          <p:cNvSpPr/>
          <p:nvPr/>
        </p:nvSpPr>
        <p:spPr>
          <a:xfrm>
            <a:off x="3962401" y="42059"/>
            <a:ext cx="4530407" cy="400110"/>
          </a:xfrm>
          <a:prstGeom prst="rect">
            <a:avLst/>
          </a:prstGeom>
        </p:spPr>
        <p:txBody>
          <a:bodyPr wrap="none">
            <a:spAutoFit/>
          </a:bodyPr>
          <a:lstStyle/>
          <a:p>
            <a:r>
              <a:rPr lang="en-IN" sz="2000" b="1" dirty="0">
                <a:solidFill>
                  <a:srgbClr val="002060"/>
                </a:solidFill>
                <a:latin typeface="system-ui"/>
              </a:rPr>
              <a:t>Customer </a:t>
            </a:r>
            <a:r>
              <a:rPr lang="en-IN" sz="2000" b="1" dirty="0" err="1">
                <a:solidFill>
                  <a:srgbClr val="002060"/>
                </a:solidFill>
                <a:latin typeface="system-ui"/>
              </a:rPr>
              <a:t>Behavioral</a:t>
            </a:r>
            <a:r>
              <a:rPr lang="en-IN" sz="2000" b="1" dirty="0">
                <a:solidFill>
                  <a:srgbClr val="002060"/>
                </a:solidFill>
                <a:latin typeface="system-ui"/>
              </a:rPr>
              <a:t> Segmentation</a:t>
            </a:r>
            <a:endParaRPr lang="en-IN" sz="2000" b="1" i="0" dirty="0">
              <a:solidFill>
                <a:srgbClr val="002060"/>
              </a:solidFill>
              <a:effectLst/>
              <a:latin typeface="system-ui"/>
            </a:endParaRPr>
          </a:p>
        </p:txBody>
      </p:sp>
      <p:pic>
        <p:nvPicPr>
          <p:cNvPr id="3" name="Picture 2"/>
          <p:cNvPicPr>
            <a:picLocks noChangeAspect="1"/>
          </p:cNvPicPr>
          <p:nvPr/>
        </p:nvPicPr>
        <p:blipFill>
          <a:blip r:embed="rId2"/>
          <a:stretch>
            <a:fillRect/>
          </a:stretch>
        </p:blipFill>
        <p:spPr>
          <a:xfrm>
            <a:off x="0" y="517769"/>
            <a:ext cx="7296150" cy="4676589"/>
          </a:xfrm>
          <a:prstGeom prst="rect">
            <a:avLst/>
          </a:prstGeom>
        </p:spPr>
      </p:pic>
      <p:sp>
        <p:nvSpPr>
          <p:cNvPr id="4" name="Rectangle 3"/>
          <p:cNvSpPr/>
          <p:nvPr/>
        </p:nvSpPr>
        <p:spPr>
          <a:xfrm>
            <a:off x="1584959" y="5563690"/>
            <a:ext cx="9165772" cy="1015663"/>
          </a:xfrm>
          <a:prstGeom prst="rect">
            <a:avLst/>
          </a:prstGeom>
        </p:spPr>
        <p:txBody>
          <a:bodyPr wrap="square">
            <a:spAutoFit/>
          </a:bodyPr>
          <a:lstStyle/>
          <a:p>
            <a:r>
              <a:rPr lang="en-IN" sz="2000" b="1" dirty="0">
                <a:solidFill>
                  <a:srgbClr val="002060"/>
                </a:solidFill>
              </a:rPr>
              <a:t>Room Type A: </a:t>
            </a:r>
            <a:r>
              <a:rPr lang="en-IN" sz="2000" dirty="0"/>
              <a:t>Highly popular among Transient-Party customers</a:t>
            </a:r>
            <a:r>
              <a:rPr lang="en-IN" sz="2000" dirty="0" smtClean="0"/>
              <a:t>.</a:t>
            </a:r>
          </a:p>
          <a:p>
            <a:r>
              <a:rPr lang="en-IN" sz="2000" b="1" dirty="0" smtClean="0">
                <a:solidFill>
                  <a:srgbClr val="002060"/>
                </a:solidFill>
              </a:rPr>
              <a:t>Room </a:t>
            </a:r>
            <a:r>
              <a:rPr lang="en-IN" sz="2000" b="1" dirty="0">
                <a:solidFill>
                  <a:srgbClr val="002060"/>
                </a:solidFill>
              </a:rPr>
              <a:t>Types C and D</a:t>
            </a:r>
            <a:r>
              <a:rPr lang="en-IN" sz="2000" dirty="0"/>
              <a:t>: Versatile options preferred by multiple customer types</a:t>
            </a:r>
            <a:r>
              <a:rPr lang="en-IN" sz="2000" dirty="0" smtClean="0"/>
              <a:t>.</a:t>
            </a:r>
          </a:p>
          <a:p>
            <a:r>
              <a:rPr lang="en-IN" sz="2000" b="1" dirty="0" smtClean="0">
                <a:solidFill>
                  <a:srgbClr val="002060"/>
                </a:solidFill>
              </a:rPr>
              <a:t>Room </a:t>
            </a:r>
            <a:r>
              <a:rPr lang="en-IN" sz="2000" b="1" dirty="0">
                <a:solidFill>
                  <a:srgbClr val="002060"/>
                </a:solidFill>
              </a:rPr>
              <a:t>Types E, F, G, and H</a:t>
            </a:r>
            <a:r>
              <a:rPr lang="en-IN" sz="2000" dirty="0"/>
              <a:t>: Less popular choices across all customer types.</a:t>
            </a:r>
          </a:p>
        </p:txBody>
      </p:sp>
      <p:pic>
        <p:nvPicPr>
          <p:cNvPr id="7" name="Picture 6"/>
          <p:cNvPicPr>
            <a:picLocks noChangeAspect="1"/>
          </p:cNvPicPr>
          <p:nvPr/>
        </p:nvPicPr>
        <p:blipFill>
          <a:blip r:embed="rId3"/>
          <a:stretch>
            <a:fillRect/>
          </a:stretch>
        </p:blipFill>
        <p:spPr>
          <a:xfrm>
            <a:off x="7128505" y="746183"/>
            <a:ext cx="5063496" cy="4609588"/>
          </a:xfrm>
          <a:prstGeom prst="rect">
            <a:avLst/>
          </a:prstGeom>
        </p:spPr>
      </p:pic>
    </p:spTree>
    <p:extLst>
      <p:ext uri="{BB962C8B-B14F-4D97-AF65-F5344CB8AC3E}">
        <p14:creationId xmlns:p14="http://schemas.microsoft.com/office/powerpoint/2010/main" val="4180007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8">
            <a:extLst>
              <a:ext uri="{FF2B5EF4-FFF2-40B4-BE49-F238E27FC236}">
                <a16:creationId xmlns:a16="http://schemas.microsoft.com/office/drawing/2014/main" id="{CB9A1842-5141-4132-BFE6-781321331C41}"/>
              </a:ext>
            </a:extLst>
          </p:cNvPr>
          <p:cNvSpPr/>
          <p:nvPr/>
        </p:nvSpPr>
        <p:spPr>
          <a:xfrm>
            <a:off x="762001" y="5717578"/>
            <a:ext cx="3200400" cy="400110"/>
          </a:xfrm>
          <a:prstGeom prst="rect">
            <a:avLst/>
          </a:prstGeom>
        </p:spPr>
        <p:txBody>
          <a:bodyPr wrap="square">
            <a:spAutoFit/>
          </a:bodyPr>
          <a:lstStyle/>
          <a:p>
            <a:pPr algn="ctr"/>
            <a:r>
              <a:rPr lang="en-US" altLang="ko-KR" sz="2000" b="1" dirty="0">
                <a:solidFill>
                  <a:schemeClr val="bg1"/>
                </a:solidFill>
              </a:rPr>
              <a:t>Name Here</a:t>
            </a:r>
          </a:p>
        </p:txBody>
      </p:sp>
      <p:sp>
        <p:nvSpPr>
          <p:cNvPr id="2" name="Rectangle 1"/>
          <p:cNvSpPr/>
          <p:nvPr/>
        </p:nvSpPr>
        <p:spPr>
          <a:xfrm>
            <a:off x="4418498" y="0"/>
            <a:ext cx="3435556" cy="461665"/>
          </a:xfrm>
          <a:prstGeom prst="rect">
            <a:avLst/>
          </a:prstGeom>
        </p:spPr>
        <p:txBody>
          <a:bodyPr wrap="none">
            <a:spAutoFit/>
          </a:bodyPr>
          <a:lstStyle/>
          <a:p>
            <a:r>
              <a:rPr lang="en-IN" sz="2400" b="1" dirty="0">
                <a:latin typeface="system-ui"/>
              </a:rPr>
              <a:t>Revenue Management</a:t>
            </a:r>
            <a:endParaRPr lang="en-IN" sz="2400" b="1" i="0" dirty="0">
              <a:effectLst/>
              <a:latin typeface="system-ui"/>
            </a:endParaRPr>
          </a:p>
        </p:txBody>
      </p:sp>
      <p:pic>
        <p:nvPicPr>
          <p:cNvPr id="3" name="Picture 2"/>
          <p:cNvPicPr>
            <a:picLocks noChangeAspect="1"/>
          </p:cNvPicPr>
          <p:nvPr/>
        </p:nvPicPr>
        <p:blipFill>
          <a:blip r:embed="rId2"/>
          <a:stretch>
            <a:fillRect/>
          </a:stretch>
        </p:blipFill>
        <p:spPr>
          <a:xfrm>
            <a:off x="5055326" y="478581"/>
            <a:ext cx="7008222" cy="4811876"/>
          </a:xfrm>
          <a:prstGeom prst="rect">
            <a:avLst/>
          </a:prstGeom>
        </p:spPr>
      </p:pic>
      <p:pic>
        <p:nvPicPr>
          <p:cNvPr id="4" name="Picture 3"/>
          <p:cNvPicPr>
            <a:picLocks noChangeAspect="1"/>
          </p:cNvPicPr>
          <p:nvPr/>
        </p:nvPicPr>
        <p:blipFill>
          <a:blip r:embed="rId3"/>
          <a:stretch>
            <a:fillRect/>
          </a:stretch>
        </p:blipFill>
        <p:spPr>
          <a:xfrm>
            <a:off x="1" y="478580"/>
            <a:ext cx="5394960" cy="4811877"/>
          </a:xfrm>
          <a:prstGeom prst="rect">
            <a:avLst/>
          </a:prstGeom>
        </p:spPr>
      </p:pic>
      <p:sp>
        <p:nvSpPr>
          <p:cNvPr id="5" name="Rectangle 4"/>
          <p:cNvSpPr/>
          <p:nvPr/>
        </p:nvSpPr>
        <p:spPr>
          <a:xfrm>
            <a:off x="365761" y="5448274"/>
            <a:ext cx="11697787" cy="1338828"/>
          </a:xfrm>
          <a:prstGeom prst="rect">
            <a:avLst/>
          </a:prstGeom>
        </p:spPr>
        <p:txBody>
          <a:bodyPr wrap="square">
            <a:spAutoFit/>
          </a:bodyPr>
          <a:lstStyle/>
          <a:p>
            <a:pPr>
              <a:lnSpc>
                <a:spcPct val="150000"/>
              </a:lnSpc>
            </a:pPr>
            <a:r>
              <a:rPr lang="en-IN" b="1" dirty="0"/>
              <a:t>Highest Average Revenue</a:t>
            </a:r>
            <a:r>
              <a:rPr lang="en-IN" dirty="0"/>
              <a:t>: Transient customers generate the highest average </a:t>
            </a:r>
            <a:r>
              <a:rPr lang="en-IN" dirty="0" err="1"/>
              <a:t>revenue.Lowest</a:t>
            </a:r>
            <a:r>
              <a:rPr lang="en-IN" dirty="0"/>
              <a:t> Average </a:t>
            </a:r>
            <a:r>
              <a:rPr lang="en-IN" b="1" dirty="0"/>
              <a:t>Revenue: </a:t>
            </a:r>
            <a:r>
              <a:rPr lang="en-IN" dirty="0"/>
              <a:t>Group customers generate the lowest average revenue</a:t>
            </a:r>
            <a:r>
              <a:rPr lang="en-IN" dirty="0" smtClean="0"/>
              <a:t>.</a:t>
            </a:r>
          </a:p>
          <a:p>
            <a:pPr>
              <a:lnSpc>
                <a:spcPct val="150000"/>
              </a:lnSpc>
            </a:pPr>
            <a:r>
              <a:rPr lang="en-IN" b="1" dirty="0" smtClean="0"/>
              <a:t>Revenue </a:t>
            </a:r>
            <a:r>
              <a:rPr lang="en-IN" b="1" dirty="0"/>
              <a:t>Gap</a:t>
            </a:r>
            <a:r>
              <a:rPr lang="en-IN" dirty="0"/>
              <a:t>: There's a significant difference in average revenue between Transient and Group customers.</a:t>
            </a:r>
          </a:p>
        </p:txBody>
      </p:sp>
    </p:spTree>
    <p:extLst>
      <p:ext uri="{BB962C8B-B14F-4D97-AF65-F5344CB8AC3E}">
        <p14:creationId xmlns:p14="http://schemas.microsoft.com/office/powerpoint/2010/main" val="428157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8">
            <a:extLst>
              <a:ext uri="{FF2B5EF4-FFF2-40B4-BE49-F238E27FC236}">
                <a16:creationId xmlns:a16="http://schemas.microsoft.com/office/drawing/2014/main" id="{CB9A1842-5141-4132-BFE6-781321331C41}"/>
              </a:ext>
            </a:extLst>
          </p:cNvPr>
          <p:cNvSpPr/>
          <p:nvPr/>
        </p:nvSpPr>
        <p:spPr>
          <a:xfrm>
            <a:off x="762001" y="5717578"/>
            <a:ext cx="3200400" cy="400110"/>
          </a:xfrm>
          <a:prstGeom prst="rect">
            <a:avLst/>
          </a:prstGeom>
        </p:spPr>
        <p:txBody>
          <a:bodyPr wrap="square">
            <a:spAutoFit/>
          </a:bodyPr>
          <a:lstStyle/>
          <a:p>
            <a:pPr algn="ctr"/>
            <a:r>
              <a:rPr lang="en-US" altLang="ko-KR" sz="2000" b="1" dirty="0">
                <a:solidFill>
                  <a:schemeClr val="bg1"/>
                </a:solidFill>
              </a:rPr>
              <a:t>Name Here</a:t>
            </a:r>
          </a:p>
        </p:txBody>
      </p:sp>
      <p:sp>
        <p:nvSpPr>
          <p:cNvPr id="2" name="Rectangle 1"/>
          <p:cNvSpPr/>
          <p:nvPr/>
        </p:nvSpPr>
        <p:spPr>
          <a:xfrm>
            <a:off x="3725492" y="174562"/>
            <a:ext cx="5016117" cy="400110"/>
          </a:xfrm>
          <a:prstGeom prst="rect">
            <a:avLst/>
          </a:prstGeom>
        </p:spPr>
        <p:txBody>
          <a:bodyPr wrap="none">
            <a:spAutoFit/>
          </a:bodyPr>
          <a:lstStyle/>
          <a:p>
            <a:r>
              <a:rPr lang="en-US" sz="2000" b="1" dirty="0">
                <a:latin typeface="system-ui"/>
              </a:rPr>
              <a:t>Loyalty Programs and Repeat Business</a:t>
            </a:r>
            <a:endParaRPr lang="en-US" sz="2000" b="1" i="0" dirty="0">
              <a:effectLst/>
              <a:latin typeface="system-ui"/>
            </a:endParaRPr>
          </a:p>
        </p:txBody>
      </p:sp>
      <p:pic>
        <p:nvPicPr>
          <p:cNvPr id="3" name="Picture 2"/>
          <p:cNvPicPr>
            <a:picLocks noChangeAspect="1"/>
          </p:cNvPicPr>
          <p:nvPr/>
        </p:nvPicPr>
        <p:blipFill>
          <a:blip r:embed="rId2"/>
          <a:stretch>
            <a:fillRect/>
          </a:stretch>
        </p:blipFill>
        <p:spPr>
          <a:xfrm>
            <a:off x="5212080" y="716552"/>
            <a:ext cx="6979920" cy="4547779"/>
          </a:xfrm>
          <a:prstGeom prst="rect">
            <a:avLst/>
          </a:prstGeom>
        </p:spPr>
      </p:pic>
      <p:pic>
        <p:nvPicPr>
          <p:cNvPr id="4" name="Picture 3"/>
          <p:cNvPicPr>
            <a:picLocks noChangeAspect="1"/>
          </p:cNvPicPr>
          <p:nvPr/>
        </p:nvPicPr>
        <p:blipFill>
          <a:blip r:embed="rId3"/>
          <a:stretch>
            <a:fillRect/>
          </a:stretch>
        </p:blipFill>
        <p:spPr>
          <a:xfrm>
            <a:off x="0" y="822279"/>
            <a:ext cx="5447212" cy="4298361"/>
          </a:xfrm>
          <a:prstGeom prst="rect">
            <a:avLst/>
          </a:prstGeom>
        </p:spPr>
      </p:pic>
      <p:sp>
        <p:nvSpPr>
          <p:cNvPr id="5" name="Rectangle 4"/>
          <p:cNvSpPr/>
          <p:nvPr/>
        </p:nvSpPr>
        <p:spPr>
          <a:xfrm>
            <a:off x="1108556" y="5407435"/>
            <a:ext cx="10249988" cy="1200329"/>
          </a:xfrm>
          <a:prstGeom prst="rect">
            <a:avLst/>
          </a:prstGeom>
        </p:spPr>
        <p:txBody>
          <a:bodyPr wrap="square">
            <a:spAutoFit/>
          </a:bodyPr>
          <a:lstStyle/>
          <a:p>
            <a:r>
              <a:rPr lang="en-IN" dirty="0"/>
              <a:t>The data suggests that focusing on attracting more Group customers could potentially increase revenue due to their higher ADR and longer </a:t>
            </a:r>
            <a:r>
              <a:rPr lang="en-IN" dirty="0" err="1"/>
              <a:t>stays.Transient</a:t>
            </a:r>
            <a:r>
              <a:rPr lang="en-IN" dirty="0"/>
              <a:t>-Party customers have the highest number of total special </a:t>
            </a:r>
            <a:r>
              <a:rPr lang="en-IN" dirty="0" err="1"/>
              <a:t>requests.he</a:t>
            </a:r>
            <a:r>
              <a:rPr lang="en-IN" dirty="0"/>
              <a:t> higher number of special requests from Transient-Party customers might require additional resources or tailored service offerings.</a:t>
            </a:r>
          </a:p>
        </p:txBody>
      </p:sp>
    </p:spTree>
    <p:extLst>
      <p:ext uri="{BB962C8B-B14F-4D97-AF65-F5344CB8AC3E}">
        <p14:creationId xmlns:p14="http://schemas.microsoft.com/office/powerpoint/2010/main" val="3164357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6093" y="0"/>
            <a:ext cx="2904962" cy="400110"/>
          </a:xfrm>
          <a:prstGeom prst="rect">
            <a:avLst/>
          </a:prstGeom>
        </p:spPr>
        <p:txBody>
          <a:bodyPr wrap="none">
            <a:spAutoFit/>
          </a:bodyPr>
          <a:lstStyle/>
          <a:p>
            <a:r>
              <a:rPr lang="en-IN" sz="2000" b="1" dirty="0">
                <a:latin typeface="system-ui"/>
              </a:rPr>
              <a:t>Customer Satisfaction</a:t>
            </a:r>
            <a:endParaRPr lang="en-IN" sz="2000" b="1" i="0" dirty="0">
              <a:effectLst/>
              <a:latin typeface="system-ui"/>
            </a:endParaRPr>
          </a:p>
        </p:txBody>
      </p:sp>
      <p:pic>
        <p:nvPicPr>
          <p:cNvPr id="3" name="Picture 2"/>
          <p:cNvPicPr>
            <a:picLocks noChangeAspect="1"/>
          </p:cNvPicPr>
          <p:nvPr/>
        </p:nvPicPr>
        <p:blipFill>
          <a:blip r:embed="rId2"/>
          <a:stretch>
            <a:fillRect/>
          </a:stretch>
        </p:blipFill>
        <p:spPr>
          <a:xfrm>
            <a:off x="0" y="632188"/>
            <a:ext cx="7219950" cy="4527641"/>
          </a:xfrm>
          <a:prstGeom prst="rect">
            <a:avLst/>
          </a:prstGeom>
        </p:spPr>
      </p:pic>
      <p:pic>
        <p:nvPicPr>
          <p:cNvPr id="4" name="Picture 3"/>
          <p:cNvPicPr>
            <a:picLocks noChangeAspect="1"/>
          </p:cNvPicPr>
          <p:nvPr/>
        </p:nvPicPr>
        <p:blipFill>
          <a:blip r:embed="rId3"/>
          <a:stretch>
            <a:fillRect/>
          </a:stretch>
        </p:blipFill>
        <p:spPr>
          <a:xfrm>
            <a:off x="7180761" y="575098"/>
            <a:ext cx="4972050" cy="4754548"/>
          </a:xfrm>
          <a:prstGeom prst="rect">
            <a:avLst/>
          </a:prstGeom>
        </p:spPr>
      </p:pic>
      <p:sp>
        <p:nvSpPr>
          <p:cNvPr id="5" name="Rectangle 4"/>
          <p:cNvSpPr/>
          <p:nvPr/>
        </p:nvSpPr>
        <p:spPr>
          <a:xfrm>
            <a:off x="1046823" y="5504634"/>
            <a:ext cx="10003501" cy="1200329"/>
          </a:xfrm>
          <a:prstGeom prst="rect">
            <a:avLst/>
          </a:prstGeom>
        </p:spPr>
        <p:txBody>
          <a:bodyPr wrap="square">
            <a:spAutoFit/>
          </a:bodyPr>
          <a:lstStyle/>
          <a:p>
            <a:r>
              <a:rPr lang="en-IN" dirty="0"/>
              <a:t>The Pearson correlation coefficient of 0.1147 confirms the weak positive relationship between the two </a:t>
            </a:r>
            <a:r>
              <a:rPr lang="en-IN" dirty="0" err="1"/>
              <a:t>variables.There</a:t>
            </a:r>
            <a:r>
              <a:rPr lang="en-IN" dirty="0"/>
              <a:t> seems to be a weak positive relationship between the number of special requests and the average daily rate (ADR). This means that as the number of special requests increases, there's a slight tendency for the ADR to increase as well.</a:t>
            </a:r>
          </a:p>
        </p:txBody>
      </p:sp>
    </p:spTree>
    <p:extLst>
      <p:ext uri="{BB962C8B-B14F-4D97-AF65-F5344CB8AC3E}">
        <p14:creationId xmlns:p14="http://schemas.microsoft.com/office/powerpoint/2010/main" val="2126713719"/>
      </p:ext>
    </p:extLst>
  </p:cSld>
  <p:clrMapOvr>
    <a:masterClrMapping/>
  </p:clrMapOvr>
</p:sld>
</file>

<file path=ppt/theme/theme1.xml><?xml version="1.0" encoding="utf-8"?>
<a:theme xmlns:a="http://schemas.openxmlformats.org/drawingml/2006/main" name="Cover and End Slide Master">
  <a:themeElements>
    <a:clrScheme name="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8071</TotalTime>
  <Words>822</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Arial Unicode MS</vt:lpstr>
      <vt:lpstr>Malgun Gothic</vt:lpstr>
      <vt:lpstr>Algerian</vt:lpstr>
      <vt:lpstr>Arial</vt:lpstr>
      <vt:lpstr>system-ui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Dell</cp:lastModifiedBy>
  <cp:revision>121</cp:revision>
  <dcterms:created xsi:type="dcterms:W3CDTF">2018-04-24T17:14:44Z</dcterms:created>
  <dcterms:modified xsi:type="dcterms:W3CDTF">2024-08-23T16:03:52Z</dcterms:modified>
</cp:coreProperties>
</file>