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handoutMasterIdLst>
    <p:handoutMasterId r:id="rId18"/>
  </p:handoutMasterIdLst>
  <p:sldIdLst>
    <p:sldId id="262" r:id="rId4"/>
    <p:sldId id="280" r:id="rId5"/>
    <p:sldId id="277" r:id="rId6"/>
    <p:sldId id="294" r:id="rId7"/>
    <p:sldId id="308" r:id="rId8"/>
    <p:sldId id="309" r:id="rId9"/>
    <p:sldId id="310" r:id="rId10"/>
    <p:sldId id="311" r:id="rId11"/>
    <p:sldId id="312" r:id="rId12"/>
    <p:sldId id="316" r:id="rId13"/>
    <p:sldId id="314" r:id="rId14"/>
    <p:sldId id="315" r:id="rId15"/>
    <p:sldId id="313" r:id="rId16"/>
    <p:sldId id="317" r:id="rId17"/>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00" autoAdjust="0"/>
    <p:restoredTop sz="94660"/>
  </p:normalViewPr>
  <p:slideViewPr>
    <p:cSldViewPr snapToGrid="0">
      <p:cViewPr varScale="1">
        <p:scale>
          <a:sx n="73" d="100"/>
          <a:sy n="73" d="100"/>
        </p:scale>
        <p:origin x="540" y="72"/>
      </p:cViewPr>
      <p:guideLst>
        <p:guide orient="horz" pos="2424"/>
        <p:guide pos="3840"/>
      </p:guideLst>
    </p:cSldViewPr>
  </p:slideViewPr>
  <p:notesTextViewPr>
    <p:cViewPr>
      <p:scale>
        <a:sx n="1" d="1"/>
        <a:sy n="1" d="1"/>
      </p:scale>
      <p:origin x="0" y="0"/>
    </p:cViewPr>
  </p:notesTextViewPr>
  <p:notesViewPr>
    <p:cSldViewPr snapToGrid="0">
      <p:cViewPr varScale="1">
        <p:scale>
          <a:sx n="83" d="100"/>
          <a:sy n="83" d="100"/>
        </p:scale>
        <p:origin x="307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77BD0B-6671-4918-806E-AF0774B524C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Date Placeholder 2">
            <a:extLst>
              <a:ext uri="{FF2B5EF4-FFF2-40B4-BE49-F238E27FC236}">
                <a16:creationId xmlns:a16="http://schemas.microsoft.com/office/drawing/2014/main" id="{5FBF1A4F-3D55-422C-B8A0-C2EEC91719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40EC3D-81A6-4902-813A-4CE4ADA4DAC6}" type="datetimeFigureOut">
              <a:rPr lang="ko-KR" altLang="en-US" smtClean="0"/>
              <a:t>2024-08-29</a:t>
            </a:fld>
            <a:endParaRPr lang="ko-KR" altLang="en-US"/>
          </a:p>
        </p:txBody>
      </p:sp>
      <p:sp>
        <p:nvSpPr>
          <p:cNvPr id="4" name="Footer Placeholder 3">
            <a:extLst>
              <a:ext uri="{FF2B5EF4-FFF2-40B4-BE49-F238E27FC236}">
                <a16:creationId xmlns:a16="http://schemas.microsoft.com/office/drawing/2014/main" id="{C81FC158-C225-492E-802F-7EBCFB66888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a:extLst>
              <a:ext uri="{FF2B5EF4-FFF2-40B4-BE49-F238E27FC236}">
                <a16:creationId xmlns:a16="http://schemas.microsoft.com/office/drawing/2014/main" id="{B2CDE1C6-A288-45E1-BE0A-B9F0DF7DDA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5B810D-ABC1-4B66-A2CB-528B918A948C}" type="slidenum">
              <a:rPr lang="ko-KR" altLang="en-US" smtClean="0"/>
              <a:t>‹#›</a:t>
            </a:fld>
            <a:endParaRPr lang="ko-KR" altLang="en-US"/>
          </a:p>
        </p:txBody>
      </p:sp>
    </p:spTree>
    <p:extLst>
      <p:ext uri="{BB962C8B-B14F-4D97-AF65-F5344CB8AC3E}">
        <p14:creationId xmlns:p14="http://schemas.microsoft.com/office/powerpoint/2010/main" val="259189281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4116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6678424-AB4B-4B51-9264-B1527D32E233}"/>
              </a:ext>
            </a:extLst>
          </p:cNvPr>
          <p:cNvGrpSpPr/>
          <p:nvPr userDrawn="1"/>
        </p:nvGrpSpPr>
        <p:grpSpPr>
          <a:xfrm>
            <a:off x="1213538" y="2960016"/>
            <a:ext cx="4348277" cy="3060805"/>
            <a:chOff x="1102808" y="1419517"/>
            <a:chExt cx="5383089" cy="3796702"/>
          </a:xfrm>
          <a:solidFill>
            <a:schemeClr val="bg1">
              <a:alpha val="10000"/>
            </a:schemeClr>
          </a:solidFill>
        </p:grpSpPr>
        <p:grpSp>
          <p:nvGrpSpPr>
            <p:cNvPr id="3" name="Group 2">
              <a:extLst>
                <a:ext uri="{FF2B5EF4-FFF2-40B4-BE49-F238E27FC236}">
                  <a16:creationId xmlns:a16="http://schemas.microsoft.com/office/drawing/2014/main" id="{6E2C3740-3515-48DB-B9BC-CF286513563D}"/>
                </a:ext>
              </a:extLst>
            </p:cNvPr>
            <p:cNvGrpSpPr/>
            <p:nvPr/>
          </p:nvGrpSpPr>
          <p:grpSpPr>
            <a:xfrm>
              <a:off x="3564744" y="2898363"/>
              <a:ext cx="188449" cy="1471350"/>
              <a:chOff x="10641180" y="438150"/>
              <a:chExt cx="247650" cy="1828800"/>
            </a:xfrm>
            <a:grpFill/>
          </p:grpSpPr>
          <p:sp>
            <p:nvSpPr>
              <p:cNvPr id="76" name="Rectangle: Rounded Corners 75">
                <a:extLst>
                  <a:ext uri="{FF2B5EF4-FFF2-40B4-BE49-F238E27FC236}">
                    <a16:creationId xmlns:a16="http://schemas.microsoft.com/office/drawing/2014/main" id="{E4BB7623-DA04-4BE7-A523-8182FEA18B13}"/>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id="{1BB34BDE-6A68-423D-A477-F07F19313C29}"/>
                  </a:ext>
                </a:extLst>
              </p:cNvPr>
              <p:cNvSpPr/>
              <p:nvPr/>
            </p:nvSpPr>
            <p:spPr>
              <a:xfrm>
                <a:off x="10641180" y="1044532"/>
                <a:ext cx="247650" cy="9701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5A832730-2028-4E64-9108-8502A44148A9}"/>
                </a:ext>
              </a:extLst>
            </p:cNvPr>
            <p:cNvGrpSpPr/>
            <p:nvPr/>
          </p:nvGrpSpPr>
          <p:grpSpPr>
            <a:xfrm>
              <a:off x="1537138" y="3468044"/>
              <a:ext cx="188449" cy="1391622"/>
              <a:chOff x="10641180" y="-97372"/>
              <a:chExt cx="247650" cy="1828800"/>
            </a:xfrm>
            <a:grpFill/>
          </p:grpSpPr>
          <p:sp>
            <p:nvSpPr>
              <p:cNvPr id="74" name="Rectangle: Rounded Corners 73">
                <a:extLst>
                  <a:ext uri="{FF2B5EF4-FFF2-40B4-BE49-F238E27FC236}">
                    <a16:creationId xmlns:a16="http://schemas.microsoft.com/office/drawing/2014/main" id="{4ACA74F3-9852-465B-B34B-43DF741C26F3}"/>
                  </a:ext>
                </a:extLst>
              </p:cNvPr>
              <p:cNvSpPr/>
              <p:nvPr/>
            </p:nvSpPr>
            <p:spPr>
              <a:xfrm>
                <a:off x="10751289" y="-97372"/>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A43D949C-C10A-4151-8284-48F99C4B0B3C}"/>
                  </a:ext>
                </a:extLst>
              </p:cNvPr>
              <p:cNvSpPr/>
              <p:nvPr/>
            </p:nvSpPr>
            <p:spPr>
              <a:xfrm>
                <a:off x="10641180" y="509010"/>
                <a:ext cx="247650" cy="759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F5203F07-9019-4B35-ADDF-163B5E78A552}"/>
                </a:ext>
              </a:extLst>
            </p:cNvPr>
            <p:cNvGrpSpPr/>
            <p:nvPr/>
          </p:nvGrpSpPr>
          <p:grpSpPr>
            <a:xfrm>
              <a:off x="4244956" y="2379454"/>
              <a:ext cx="188449" cy="1600365"/>
              <a:chOff x="10641180" y="362514"/>
              <a:chExt cx="247650" cy="1989158"/>
            </a:xfrm>
            <a:grpFill/>
          </p:grpSpPr>
          <p:sp>
            <p:nvSpPr>
              <p:cNvPr id="72" name="Rectangle: Rounded Corners 71">
                <a:extLst>
                  <a:ext uri="{FF2B5EF4-FFF2-40B4-BE49-F238E27FC236}">
                    <a16:creationId xmlns:a16="http://schemas.microsoft.com/office/drawing/2014/main" id="{FBD7D43E-A367-4533-A09E-26C3C5B13758}"/>
                  </a:ext>
                </a:extLst>
              </p:cNvPr>
              <p:cNvSpPr/>
              <p:nvPr/>
            </p:nvSpPr>
            <p:spPr>
              <a:xfrm>
                <a:off x="10751289" y="362514"/>
                <a:ext cx="27432" cy="198915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4E264C05-7750-49FF-8CF5-55F537CF367F}"/>
                  </a:ext>
                </a:extLst>
              </p:cNvPr>
              <p:cNvSpPr/>
              <p:nvPr/>
            </p:nvSpPr>
            <p:spPr>
              <a:xfrm>
                <a:off x="10641180" y="494815"/>
                <a:ext cx="247650" cy="1611559"/>
              </a:xfrm>
              <a:prstGeom prst="roundRect">
                <a:avLst>
                  <a:gd name="adj" fmla="val 46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279101B3-7DA7-4024-BEA7-E12D6EB51FC6}"/>
                </a:ext>
              </a:extLst>
            </p:cNvPr>
            <p:cNvGrpSpPr/>
            <p:nvPr/>
          </p:nvGrpSpPr>
          <p:grpSpPr>
            <a:xfrm>
              <a:off x="4916748" y="1757491"/>
              <a:ext cx="188449" cy="1600365"/>
              <a:chOff x="10641180" y="362514"/>
              <a:chExt cx="247650" cy="1989158"/>
            </a:xfrm>
            <a:grpFill/>
          </p:grpSpPr>
          <p:sp>
            <p:nvSpPr>
              <p:cNvPr id="70" name="Rectangle: Rounded Corners 69">
                <a:extLst>
                  <a:ext uri="{FF2B5EF4-FFF2-40B4-BE49-F238E27FC236}">
                    <a16:creationId xmlns:a16="http://schemas.microsoft.com/office/drawing/2014/main" id="{3E772851-13CA-43AD-AAE9-00E4E8066565}"/>
                  </a:ext>
                </a:extLst>
              </p:cNvPr>
              <p:cNvSpPr/>
              <p:nvPr/>
            </p:nvSpPr>
            <p:spPr>
              <a:xfrm>
                <a:off x="10751289" y="362514"/>
                <a:ext cx="27432" cy="198915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E49E143D-AFEA-4BCC-A48C-872B07D2C133}"/>
                  </a:ext>
                </a:extLst>
              </p:cNvPr>
              <p:cNvSpPr/>
              <p:nvPr/>
            </p:nvSpPr>
            <p:spPr>
              <a:xfrm>
                <a:off x="10641180" y="820641"/>
                <a:ext cx="247650" cy="959907"/>
              </a:xfrm>
              <a:prstGeom prst="roundRect">
                <a:avLst>
                  <a:gd name="adj" fmla="val 46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0AAE5C6B-4937-4E4D-B1E5-269C32590ACC}"/>
                </a:ext>
              </a:extLst>
            </p:cNvPr>
            <p:cNvGrpSpPr/>
            <p:nvPr/>
          </p:nvGrpSpPr>
          <p:grpSpPr>
            <a:xfrm>
              <a:off x="1976173" y="3527844"/>
              <a:ext cx="188449" cy="834973"/>
              <a:chOff x="10641180" y="500718"/>
              <a:chExt cx="247650" cy="1097280"/>
            </a:xfrm>
            <a:grpFill/>
          </p:grpSpPr>
          <p:sp>
            <p:nvSpPr>
              <p:cNvPr id="68" name="Rectangle: Rounded Corners 67">
                <a:extLst>
                  <a:ext uri="{FF2B5EF4-FFF2-40B4-BE49-F238E27FC236}">
                    <a16:creationId xmlns:a16="http://schemas.microsoft.com/office/drawing/2014/main" id="{AA9C3DB5-43B5-4AC9-88CE-DCBE0732B4C9}"/>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68">
                <a:extLst>
                  <a:ext uri="{FF2B5EF4-FFF2-40B4-BE49-F238E27FC236}">
                    <a16:creationId xmlns:a16="http://schemas.microsoft.com/office/drawing/2014/main" id="{2F6D5303-7217-4B36-A5D7-6A81FEEAA232}"/>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9449F5BF-D581-4D96-9D29-95DB1C40BD36}"/>
                </a:ext>
              </a:extLst>
            </p:cNvPr>
            <p:cNvGrpSpPr/>
            <p:nvPr/>
          </p:nvGrpSpPr>
          <p:grpSpPr>
            <a:xfrm>
              <a:off x="2673093" y="3824597"/>
              <a:ext cx="188449" cy="1391622"/>
              <a:chOff x="10630391" y="1182550"/>
              <a:chExt cx="247650" cy="1828800"/>
            </a:xfrm>
            <a:grpFill/>
          </p:grpSpPr>
          <p:sp>
            <p:nvSpPr>
              <p:cNvPr id="66" name="Rectangle: Rounded Corners 65">
                <a:extLst>
                  <a:ext uri="{FF2B5EF4-FFF2-40B4-BE49-F238E27FC236}">
                    <a16:creationId xmlns:a16="http://schemas.microsoft.com/office/drawing/2014/main" id="{EF45A6FE-A365-4B13-913F-FF015943170B}"/>
                  </a:ext>
                </a:extLst>
              </p:cNvPr>
              <p:cNvSpPr/>
              <p:nvPr/>
            </p:nvSpPr>
            <p:spPr>
              <a:xfrm>
                <a:off x="10722133" y="11825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Rounded Corners 66">
                <a:extLst>
                  <a:ext uri="{FF2B5EF4-FFF2-40B4-BE49-F238E27FC236}">
                    <a16:creationId xmlns:a16="http://schemas.microsoft.com/office/drawing/2014/main" id="{E921FBB2-5C1C-4FFD-8D57-1A00AEC25DA9}"/>
                  </a:ext>
                </a:extLst>
              </p:cNvPr>
              <p:cNvSpPr/>
              <p:nvPr/>
            </p:nvSpPr>
            <p:spPr>
              <a:xfrm>
                <a:off x="10630391" y="1455616"/>
                <a:ext cx="247650" cy="72424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CCF8A5DA-F9FE-4245-920C-18629E38E4F8}"/>
                </a:ext>
              </a:extLst>
            </p:cNvPr>
            <p:cNvGrpSpPr/>
            <p:nvPr/>
          </p:nvGrpSpPr>
          <p:grpSpPr>
            <a:xfrm>
              <a:off x="4916748" y="1881571"/>
              <a:ext cx="188449" cy="1391622"/>
              <a:chOff x="10662618" y="438150"/>
              <a:chExt cx="247650" cy="1828800"/>
            </a:xfrm>
            <a:grpFill/>
          </p:grpSpPr>
          <p:sp>
            <p:nvSpPr>
              <p:cNvPr id="64" name="Rectangle: Rounded Corners 63">
                <a:extLst>
                  <a:ext uri="{FF2B5EF4-FFF2-40B4-BE49-F238E27FC236}">
                    <a16:creationId xmlns:a16="http://schemas.microsoft.com/office/drawing/2014/main" id="{30AB3DED-75B4-45AF-ABE1-A733C5254EB0}"/>
                  </a:ext>
                </a:extLst>
              </p:cNvPr>
              <p:cNvSpPr/>
              <p:nvPr/>
            </p:nvSpPr>
            <p:spPr>
              <a:xfrm>
                <a:off x="10772727"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44FDF777-1A9E-46DB-9601-C33C64ECFD7F}"/>
                  </a:ext>
                </a:extLst>
              </p:cNvPr>
              <p:cNvSpPr/>
              <p:nvPr/>
            </p:nvSpPr>
            <p:spPr>
              <a:xfrm>
                <a:off x="10662618" y="736515"/>
                <a:ext cx="247650" cy="101490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69BACA28-CBFA-4E8D-8A14-7CECA1EB3029}"/>
                </a:ext>
              </a:extLst>
            </p:cNvPr>
            <p:cNvGrpSpPr/>
            <p:nvPr/>
          </p:nvGrpSpPr>
          <p:grpSpPr>
            <a:xfrm>
              <a:off x="4469241" y="2121847"/>
              <a:ext cx="188449" cy="834973"/>
              <a:chOff x="10641180" y="500718"/>
              <a:chExt cx="247650" cy="1097280"/>
            </a:xfrm>
            <a:grpFill/>
          </p:grpSpPr>
          <p:sp>
            <p:nvSpPr>
              <p:cNvPr id="62" name="Rectangle: Rounded Corners 61">
                <a:extLst>
                  <a:ext uri="{FF2B5EF4-FFF2-40B4-BE49-F238E27FC236}">
                    <a16:creationId xmlns:a16="http://schemas.microsoft.com/office/drawing/2014/main" id="{E99A938A-52A8-4BB9-ACAC-6E510CDD8B0F}"/>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A64F99C1-39DD-46B3-B02A-4FAC625B71E7}"/>
                  </a:ext>
                </a:extLst>
              </p:cNvPr>
              <p:cNvSpPr/>
              <p:nvPr/>
            </p:nvSpPr>
            <p:spPr>
              <a:xfrm>
                <a:off x="10641180" y="741341"/>
                <a:ext cx="247650" cy="38937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ADCF0ECB-5B3E-43C9-90E1-9A755A9F299C}"/>
                </a:ext>
              </a:extLst>
            </p:cNvPr>
            <p:cNvGrpSpPr/>
            <p:nvPr/>
          </p:nvGrpSpPr>
          <p:grpSpPr>
            <a:xfrm>
              <a:off x="4685783" y="2027235"/>
              <a:ext cx="188449" cy="1391622"/>
              <a:chOff x="10641180" y="438150"/>
              <a:chExt cx="247650" cy="1828800"/>
            </a:xfrm>
            <a:grpFill/>
          </p:grpSpPr>
          <p:sp>
            <p:nvSpPr>
              <p:cNvPr id="60" name="Rectangle: Rounded Corners 59">
                <a:extLst>
                  <a:ext uri="{FF2B5EF4-FFF2-40B4-BE49-F238E27FC236}">
                    <a16:creationId xmlns:a16="http://schemas.microsoft.com/office/drawing/2014/main" id="{0AB61FF3-CA49-473C-A8EE-0142BC171D18}"/>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8AAE6F60-FC0C-4AAF-97F7-37AB22BB44E4}"/>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7A7B06A-DF44-4AD1-81BE-E0A019C511DC}"/>
                </a:ext>
              </a:extLst>
            </p:cNvPr>
            <p:cNvGrpSpPr/>
            <p:nvPr/>
          </p:nvGrpSpPr>
          <p:grpSpPr>
            <a:xfrm>
              <a:off x="2217350" y="3528766"/>
              <a:ext cx="188449" cy="1391622"/>
              <a:chOff x="10653055" y="438150"/>
              <a:chExt cx="247650" cy="1828800"/>
            </a:xfrm>
            <a:grpFill/>
          </p:grpSpPr>
          <p:sp>
            <p:nvSpPr>
              <p:cNvPr id="58" name="Rectangle: Rounded Corners 57">
                <a:extLst>
                  <a:ext uri="{FF2B5EF4-FFF2-40B4-BE49-F238E27FC236}">
                    <a16:creationId xmlns:a16="http://schemas.microsoft.com/office/drawing/2014/main" id="{142FD01E-CEB0-47CA-AD70-F5EF908D9DFA}"/>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E4C7DC0A-1F6A-4D76-9375-15BD1C70FF55}"/>
                  </a:ext>
                </a:extLst>
              </p:cNvPr>
              <p:cNvSpPr/>
              <p:nvPr/>
            </p:nvSpPr>
            <p:spPr>
              <a:xfrm>
                <a:off x="10653055" y="682991"/>
                <a:ext cx="247650" cy="105667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76BCA299-6AE5-48A2-8550-CDA44B2DA536}"/>
                </a:ext>
              </a:extLst>
            </p:cNvPr>
            <p:cNvGrpSpPr/>
            <p:nvPr/>
          </p:nvGrpSpPr>
          <p:grpSpPr>
            <a:xfrm>
              <a:off x="2440455" y="3979819"/>
              <a:ext cx="188449" cy="834973"/>
              <a:chOff x="10641180" y="500718"/>
              <a:chExt cx="247650" cy="1097280"/>
            </a:xfrm>
            <a:grpFill/>
          </p:grpSpPr>
          <p:sp>
            <p:nvSpPr>
              <p:cNvPr id="56" name="Rectangle: Rounded Corners 55">
                <a:extLst>
                  <a:ext uri="{FF2B5EF4-FFF2-40B4-BE49-F238E27FC236}">
                    <a16:creationId xmlns:a16="http://schemas.microsoft.com/office/drawing/2014/main" id="{28AB0286-71E9-4882-8678-9153FED38EB0}"/>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9A0804D6-AD13-466B-B473-1A0BE1DD0846}"/>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481190C-BCB8-4961-97D5-A7F9C330F90C}"/>
                </a:ext>
              </a:extLst>
            </p:cNvPr>
            <p:cNvGrpSpPr/>
            <p:nvPr/>
          </p:nvGrpSpPr>
          <p:grpSpPr>
            <a:xfrm>
              <a:off x="1317620" y="3801808"/>
              <a:ext cx="188449" cy="834973"/>
              <a:chOff x="10641180" y="278676"/>
              <a:chExt cx="247650" cy="1097280"/>
            </a:xfrm>
            <a:grpFill/>
          </p:grpSpPr>
          <p:sp>
            <p:nvSpPr>
              <p:cNvPr id="54" name="Rectangle: Rounded Corners 53">
                <a:extLst>
                  <a:ext uri="{FF2B5EF4-FFF2-40B4-BE49-F238E27FC236}">
                    <a16:creationId xmlns:a16="http://schemas.microsoft.com/office/drawing/2014/main" id="{75498A1B-F0D6-400C-BBCC-4ACB11BEA073}"/>
                  </a:ext>
                </a:extLst>
              </p:cNvPr>
              <p:cNvSpPr/>
              <p:nvPr/>
            </p:nvSpPr>
            <p:spPr>
              <a:xfrm>
                <a:off x="10751289" y="27867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BB286B35-1360-4CE3-9BA1-697ECD5BBDD3}"/>
                  </a:ext>
                </a:extLst>
              </p:cNvPr>
              <p:cNvSpPr/>
              <p:nvPr/>
            </p:nvSpPr>
            <p:spPr>
              <a:xfrm>
                <a:off x="10641180" y="519299"/>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69BAB6AF-518C-4D0D-8713-756C11FDF074}"/>
                </a:ext>
              </a:extLst>
            </p:cNvPr>
            <p:cNvGrpSpPr/>
            <p:nvPr/>
          </p:nvGrpSpPr>
          <p:grpSpPr>
            <a:xfrm>
              <a:off x="1102808" y="4055614"/>
              <a:ext cx="188449" cy="834973"/>
              <a:chOff x="10641180" y="278676"/>
              <a:chExt cx="247650" cy="1097280"/>
            </a:xfrm>
            <a:grpFill/>
          </p:grpSpPr>
          <p:sp>
            <p:nvSpPr>
              <p:cNvPr id="52" name="Rectangle: Rounded Corners 51">
                <a:extLst>
                  <a:ext uri="{FF2B5EF4-FFF2-40B4-BE49-F238E27FC236}">
                    <a16:creationId xmlns:a16="http://schemas.microsoft.com/office/drawing/2014/main" id="{8C232E70-BD9B-4D4C-B2D7-422F3D23558B}"/>
                  </a:ext>
                </a:extLst>
              </p:cNvPr>
              <p:cNvSpPr/>
              <p:nvPr/>
            </p:nvSpPr>
            <p:spPr>
              <a:xfrm>
                <a:off x="10751289" y="27867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C4CA7BC6-9891-46CB-A993-CBF6F027C3EB}"/>
                  </a:ext>
                </a:extLst>
              </p:cNvPr>
              <p:cNvSpPr/>
              <p:nvPr/>
            </p:nvSpPr>
            <p:spPr>
              <a:xfrm>
                <a:off x="10641180" y="357773"/>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A694A376-F279-47E9-86A4-081A3D4942E2}"/>
                </a:ext>
              </a:extLst>
            </p:cNvPr>
            <p:cNvGrpSpPr/>
            <p:nvPr/>
          </p:nvGrpSpPr>
          <p:grpSpPr>
            <a:xfrm>
              <a:off x="6297448" y="1419517"/>
              <a:ext cx="188449" cy="834973"/>
              <a:chOff x="10641180" y="605206"/>
              <a:chExt cx="247650" cy="1097280"/>
            </a:xfrm>
            <a:grpFill/>
          </p:grpSpPr>
          <p:sp>
            <p:nvSpPr>
              <p:cNvPr id="50" name="Rectangle: Rounded Corners 49">
                <a:extLst>
                  <a:ext uri="{FF2B5EF4-FFF2-40B4-BE49-F238E27FC236}">
                    <a16:creationId xmlns:a16="http://schemas.microsoft.com/office/drawing/2014/main" id="{79E8D22E-906E-4F98-A528-33111AA095CA}"/>
                  </a:ext>
                </a:extLst>
              </p:cNvPr>
              <p:cNvSpPr/>
              <p:nvPr/>
            </p:nvSpPr>
            <p:spPr>
              <a:xfrm>
                <a:off x="10751289" y="60520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94E3A3F2-199D-4777-AD81-0D105600D319}"/>
                  </a:ext>
                </a:extLst>
              </p:cNvPr>
              <p:cNvSpPr/>
              <p:nvPr/>
            </p:nvSpPr>
            <p:spPr>
              <a:xfrm>
                <a:off x="10641180" y="684304"/>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87CACF56-EEF3-470C-B308-5F80B9F45404}"/>
                </a:ext>
              </a:extLst>
            </p:cNvPr>
            <p:cNvGrpSpPr/>
            <p:nvPr/>
          </p:nvGrpSpPr>
          <p:grpSpPr>
            <a:xfrm>
              <a:off x="5615340" y="1500297"/>
              <a:ext cx="188449" cy="1471350"/>
              <a:chOff x="10641180" y="438150"/>
              <a:chExt cx="247650" cy="1828800"/>
            </a:xfrm>
            <a:grpFill/>
          </p:grpSpPr>
          <p:sp>
            <p:nvSpPr>
              <p:cNvPr id="48" name="Rectangle: Rounded Corners 47">
                <a:extLst>
                  <a:ext uri="{FF2B5EF4-FFF2-40B4-BE49-F238E27FC236}">
                    <a16:creationId xmlns:a16="http://schemas.microsoft.com/office/drawing/2014/main" id="{2AFAA53D-0D6E-4C55-8814-E5DCBC36EA14}"/>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89AF3859-2CD6-4167-8D74-C2728953592D}"/>
                  </a:ext>
                </a:extLst>
              </p:cNvPr>
              <p:cNvSpPr/>
              <p:nvPr/>
            </p:nvSpPr>
            <p:spPr>
              <a:xfrm>
                <a:off x="10641180" y="1044533"/>
                <a:ext cx="247650" cy="5752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263C937-6949-4715-BE39-28F66F38265B}"/>
                </a:ext>
              </a:extLst>
            </p:cNvPr>
            <p:cNvGrpSpPr/>
            <p:nvPr/>
          </p:nvGrpSpPr>
          <p:grpSpPr>
            <a:xfrm>
              <a:off x="5378386" y="1777351"/>
              <a:ext cx="188449" cy="834973"/>
              <a:chOff x="10641180" y="500718"/>
              <a:chExt cx="247650" cy="1097280"/>
            </a:xfrm>
            <a:grpFill/>
          </p:grpSpPr>
          <p:sp>
            <p:nvSpPr>
              <p:cNvPr id="46" name="Rectangle: Rounded Corners 45">
                <a:extLst>
                  <a:ext uri="{FF2B5EF4-FFF2-40B4-BE49-F238E27FC236}">
                    <a16:creationId xmlns:a16="http://schemas.microsoft.com/office/drawing/2014/main" id="{5FC90F32-188D-4E1A-9DE3-97BDD66FA06F}"/>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D9C5D5C0-DDD0-43D1-82BC-64B45F7CD875}"/>
                  </a:ext>
                </a:extLst>
              </p:cNvPr>
              <p:cNvSpPr/>
              <p:nvPr/>
            </p:nvSpPr>
            <p:spPr>
              <a:xfrm>
                <a:off x="10641180" y="579815"/>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BCA8BA88-804C-4ABC-9976-9A1156D5ACCA}"/>
                </a:ext>
              </a:extLst>
            </p:cNvPr>
            <p:cNvGrpSpPr/>
            <p:nvPr/>
          </p:nvGrpSpPr>
          <p:grpSpPr>
            <a:xfrm>
              <a:off x="5836292" y="1859500"/>
              <a:ext cx="188449" cy="834973"/>
              <a:chOff x="10641180" y="500718"/>
              <a:chExt cx="247650" cy="1097280"/>
            </a:xfrm>
            <a:grpFill/>
          </p:grpSpPr>
          <p:sp>
            <p:nvSpPr>
              <p:cNvPr id="44" name="Rectangle: Rounded Corners 43">
                <a:extLst>
                  <a:ext uri="{FF2B5EF4-FFF2-40B4-BE49-F238E27FC236}">
                    <a16:creationId xmlns:a16="http://schemas.microsoft.com/office/drawing/2014/main" id="{C28136FC-04AE-413B-B43C-B054C9C63986}"/>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F759CDD2-7810-42AD-A64D-95CA2A8273E3}"/>
                  </a:ext>
                </a:extLst>
              </p:cNvPr>
              <p:cNvSpPr/>
              <p:nvPr/>
            </p:nvSpPr>
            <p:spPr>
              <a:xfrm>
                <a:off x="10641180" y="579815"/>
                <a:ext cx="247650" cy="6981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D8FB4AF-6BEA-4BBC-BBC7-656B087707D8}"/>
                </a:ext>
              </a:extLst>
            </p:cNvPr>
            <p:cNvGrpSpPr/>
            <p:nvPr/>
          </p:nvGrpSpPr>
          <p:grpSpPr>
            <a:xfrm>
              <a:off x="5161382" y="1476120"/>
              <a:ext cx="188449" cy="1391622"/>
              <a:chOff x="10641180" y="438150"/>
              <a:chExt cx="247650" cy="1828800"/>
            </a:xfrm>
            <a:grpFill/>
          </p:grpSpPr>
          <p:sp>
            <p:nvSpPr>
              <p:cNvPr id="42" name="Rectangle: Rounded Corners 41">
                <a:extLst>
                  <a:ext uri="{FF2B5EF4-FFF2-40B4-BE49-F238E27FC236}">
                    <a16:creationId xmlns:a16="http://schemas.microsoft.com/office/drawing/2014/main" id="{75A358F4-2573-4206-882D-C1E2ED88188D}"/>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9F3E42F7-F846-4450-8210-7C6862E68696}"/>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8C80E25A-5B25-4B94-AD46-AACC9B146C22}"/>
                </a:ext>
              </a:extLst>
            </p:cNvPr>
            <p:cNvGrpSpPr/>
            <p:nvPr/>
          </p:nvGrpSpPr>
          <p:grpSpPr>
            <a:xfrm>
              <a:off x="1758760" y="3523581"/>
              <a:ext cx="188449" cy="1391622"/>
              <a:chOff x="10641180" y="438150"/>
              <a:chExt cx="247650" cy="1828800"/>
            </a:xfrm>
            <a:grpFill/>
          </p:grpSpPr>
          <p:sp>
            <p:nvSpPr>
              <p:cNvPr id="40" name="Rectangle: Rounded Corners 39">
                <a:extLst>
                  <a:ext uri="{FF2B5EF4-FFF2-40B4-BE49-F238E27FC236}">
                    <a16:creationId xmlns:a16="http://schemas.microsoft.com/office/drawing/2014/main" id="{30F0498C-0AE9-4C1A-AFF7-4160B7834AC1}"/>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664C0B0C-238A-4851-BFD2-94B66E031CD0}"/>
                  </a:ext>
                </a:extLst>
              </p:cNvPr>
              <p:cNvSpPr/>
              <p:nvPr/>
            </p:nvSpPr>
            <p:spPr>
              <a:xfrm>
                <a:off x="10641180" y="1044532"/>
                <a:ext cx="247650" cy="8379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662E168D-D205-4A54-8D66-157DF5AE8C96}"/>
                </a:ext>
              </a:extLst>
            </p:cNvPr>
            <p:cNvGrpSpPr/>
            <p:nvPr/>
          </p:nvGrpSpPr>
          <p:grpSpPr>
            <a:xfrm>
              <a:off x="2890003" y="3736385"/>
              <a:ext cx="188449" cy="834973"/>
              <a:chOff x="10641180" y="500718"/>
              <a:chExt cx="247650" cy="1097280"/>
            </a:xfrm>
            <a:grpFill/>
          </p:grpSpPr>
          <p:sp>
            <p:nvSpPr>
              <p:cNvPr id="38" name="Rectangle: Rounded Corners 37">
                <a:extLst>
                  <a:ext uri="{FF2B5EF4-FFF2-40B4-BE49-F238E27FC236}">
                    <a16:creationId xmlns:a16="http://schemas.microsoft.com/office/drawing/2014/main" id="{606D6F3F-D16F-421B-B513-617E0ECF0E1B}"/>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929EEB28-FDEE-43AA-AA1A-BD86BE745666}"/>
                  </a:ext>
                </a:extLst>
              </p:cNvPr>
              <p:cNvSpPr/>
              <p:nvPr/>
            </p:nvSpPr>
            <p:spPr>
              <a:xfrm>
                <a:off x="10641180" y="579815"/>
                <a:ext cx="247650" cy="7441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2ED0B381-435B-4CAD-A07D-A2C0A1AEC8D6}"/>
                </a:ext>
              </a:extLst>
            </p:cNvPr>
            <p:cNvGrpSpPr/>
            <p:nvPr/>
          </p:nvGrpSpPr>
          <p:grpSpPr>
            <a:xfrm>
              <a:off x="3127455" y="3327948"/>
              <a:ext cx="188449" cy="834973"/>
              <a:chOff x="10641180" y="500718"/>
              <a:chExt cx="247650" cy="1097280"/>
            </a:xfrm>
            <a:grpFill/>
          </p:grpSpPr>
          <p:sp>
            <p:nvSpPr>
              <p:cNvPr id="36" name="Rectangle: Rounded Corners 35">
                <a:extLst>
                  <a:ext uri="{FF2B5EF4-FFF2-40B4-BE49-F238E27FC236}">
                    <a16:creationId xmlns:a16="http://schemas.microsoft.com/office/drawing/2014/main" id="{7F75C118-54DB-4620-9968-886B251DF25C}"/>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28D5725F-C862-48E1-8153-9C1E5F642524}"/>
                  </a:ext>
                </a:extLst>
              </p:cNvPr>
              <p:cNvSpPr/>
              <p:nvPr/>
            </p:nvSpPr>
            <p:spPr>
              <a:xfrm>
                <a:off x="10641180" y="579815"/>
                <a:ext cx="247650" cy="78437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F2AE4F1A-AF00-452F-B70D-802EE70F9A2A}"/>
                </a:ext>
              </a:extLst>
            </p:cNvPr>
            <p:cNvGrpSpPr/>
            <p:nvPr/>
          </p:nvGrpSpPr>
          <p:grpSpPr>
            <a:xfrm>
              <a:off x="3351373" y="3111280"/>
              <a:ext cx="188449" cy="834973"/>
              <a:chOff x="10641180" y="500718"/>
              <a:chExt cx="247650" cy="1097280"/>
            </a:xfrm>
            <a:grpFill/>
          </p:grpSpPr>
          <p:sp>
            <p:nvSpPr>
              <p:cNvPr id="34" name="Rectangle: Rounded Corners 33">
                <a:extLst>
                  <a:ext uri="{FF2B5EF4-FFF2-40B4-BE49-F238E27FC236}">
                    <a16:creationId xmlns:a16="http://schemas.microsoft.com/office/drawing/2014/main" id="{7DF9C44C-9084-442C-AC91-6841AF810CDB}"/>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66DCBBF2-0F61-47E7-AF24-8A924B264DDC}"/>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0E899445-F237-42CE-AF79-A0B4F14447DC}"/>
                </a:ext>
              </a:extLst>
            </p:cNvPr>
            <p:cNvGrpSpPr/>
            <p:nvPr/>
          </p:nvGrpSpPr>
          <p:grpSpPr>
            <a:xfrm>
              <a:off x="4028873" y="3339995"/>
              <a:ext cx="188449" cy="834973"/>
              <a:chOff x="10641180" y="500718"/>
              <a:chExt cx="247650" cy="1097280"/>
            </a:xfrm>
            <a:grpFill/>
          </p:grpSpPr>
          <p:sp>
            <p:nvSpPr>
              <p:cNvPr id="32" name="Rectangle: Rounded Corners 31">
                <a:extLst>
                  <a:ext uri="{FF2B5EF4-FFF2-40B4-BE49-F238E27FC236}">
                    <a16:creationId xmlns:a16="http://schemas.microsoft.com/office/drawing/2014/main" id="{9972A998-667E-458E-8CDA-6A58053A6687}"/>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8E5E3818-E5C4-47D8-924D-1F2C97394D0F}"/>
                  </a:ext>
                </a:extLst>
              </p:cNvPr>
              <p:cNvSpPr/>
              <p:nvPr/>
            </p:nvSpPr>
            <p:spPr>
              <a:xfrm>
                <a:off x="10641180" y="741341"/>
                <a:ext cx="247650" cy="39621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79ED4EC9-993D-47AE-8678-1B4F1545A618}"/>
                </a:ext>
              </a:extLst>
            </p:cNvPr>
            <p:cNvGrpSpPr/>
            <p:nvPr/>
          </p:nvGrpSpPr>
          <p:grpSpPr>
            <a:xfrm>
              <a:off x="3780152" y="3424981"/>
              <a:ext cx="188449" cy="1391622"/>
              <a:chOff x="10641180" y="438150"/>
              <a:chExt cx="247650" cy="1828800"/>
            </a:xfrm>
            <a:grpFill/>
          </p:grpSpPr>
          <p:sp>
            <p:nvSpPr>
              <p:cNvPr id="30" name="Rectangle: Rounded Corners 29">
                <a:extLst>
                  <a:ext uri="{FF2B5EF4-FFF2-40B4-BE49-F238E27FC236}">
                    <a16:creationId xmlns:a16="http://schemas.microsoft.com/office/drawing/2014/main" id="{308DB118-4E59-40D0-9E16-5738C8FDED78}"/>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BC868BB4-C851-4F5C-B60A-329132579981}"/>
                  </a:ext>
                </a:extLst>
              </p:cNvPr>
              <p:cNvSpPr/>
              <p:nvPr/>
            </p:nvSpPr>
            <p:spPr>
              <a:xfrm>
                <a:off x="10641180" y="1044533"/>
                <a:ext cx="247650" cy="36338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0992C526-58B9-4A6F-AA23-738D55BA973D}"/>
                </a:ext>
              </a:extLst>
            </p:cNvPr>
            <p:cNvGrpSpPr/>
            <p:nvPr/>
          </p:nvGrpSpPr>
          <p:grpSpPr>
            <a:xfrm>
              <a:off x="6056432" y="1499565"/>
              <a:ext cx="188449" cy="834973"/>
              <a:chOff x="10641180" y="605206"/>
              <a:chExt cx="247650" cy="1097280"/>
            </a:xfrm>
            <a:grpFill/>
          </p:grpSpPr>
          <p:sp>
            <p:nvSpPr>
              <p:cNvPr id="28" name="Rectangle: Rounded Corners 27">
                <a:extLst>
                  <a:ext uri="{FF2B5EF4-FFF2-40B4-BE49-F238E27FC236}">
                    <a16:creationId xmlns:a16="http://schemas.microsoft.com/office/drawing/2014/main" id="{FD6CA93D-3744-4D49-8E2E-A52847527F86}"/>
                  </a:ext>
                </a:extLst>
              </p:cNvPr>
              <p:cNvSpPr/>
              <p:nvPr/>
            </p:nvSpPr>
            <p:spPr>
              <a:xfrm>
                <a:off x="10751289" y="60520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F69910D7-B978-45ED-AC4D-E9038025E415}"/>
                  </a:ext>
                </a:extLst>
              </p:cNvPr>
              <p:cNvSpPr/>
              <p:nvPr/>
            </p:nvSpPr>
            <p:spPr>
              <a:xfrm>
                <a:off x="10641180" y="684304"/>
                <a:ext cx="247650" cy="82577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720503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6" name="그림 개체 틀 2">
            <a:extLst>
              <a:ext uri="{FF2B5EF4-FFF2-40B4-BE49-F238E27FC236}">
                <a16:creationId xmlns:a16="http://schemas.microsoft.com/office/drawing/2014/main" id="{86DCE200-6A5B-44AD-8BA4-39183B76E3CF}"/>
              </a:ext>
            </a:extLst>
          </p:cNvPr>
          <p:cNvSpPr>
            <a:spLocks noGrp="1"/>
          </p:cNvSpPr>
          <p:nvPr>
            <p:ph type="pic" sz="quarter" idx="11" hasCustomPrompt="1"/>
          </p:nvPr>
        </p:nvSpPr>
        <p:spPr>
          <a:xfrm>
            <a:off x="762000" y="1582965"/>
            <a:ext cx="3200400" cy="462733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4154720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CE4A3078-4588-4E96-86C1-13F599F5C29B}"/>
              </a:ext>
            </a:extLst>
          </p:cNvPr>
          <p:cNvGrpSpPr/>
          <p:nvPr userDrawn="1"/>
        </p:nvGrpSpPr>
        <p:grpSpPr>
          <a:xfrm>
            <a:off x="271205" y="1859091"/>
            <a:ext cx="4838803" cy="2658595"/>
            <a:chOff x="-548507" y="477868"/>
            <a:chExt cx="11570449" cy="6357177"/>
          </a:xfrm>
        </p:grpSpPr>
        <p:sp>
          <p:nvSpPr>
            <p:cNvPr id="29" name="Freeform: Shape 28">
              <a:extLst>
                <a:ext uri="{FF2B5EF4-FFF2-40B4-BE49-F238E27FC236}">
                  <a16:creationId xmlns:a16="http://schemas.microsoft.com/office/drawing/2014/main" id="{A4060D33-271A-468B-9987-4BA96254D49D}"/>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C19508C-C132-47CB-8BA1-2A0C4356D266}"/>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5E587BD-ED49-4D3E-96E2-11ACD04E7773}"/>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972E355-A917-4604-8BBF-F5E216D7B5C4}"/>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EE4DD70C-BD3B-4509-B4EE-DF26E1A80A4E}"/>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34" name="Group 33">
              <a:extLst>
                <a:ext uri="{FF2B5EF4-FFF2-40B4-BE49-F238E27FC236}">
                  <a16:creationId xmlns:a16="http://schemas.microsoft.com/office/drawing/2014/main" id="{B47FDFAE-AB58-447C-86FC-1351A6601EC8}"/>
                </a:ext>
              </a:extLst>
            </p:cNvPr>
            <p:cNvGrpSpPr/>
            <p:nvPr/>
          </p:nvGrpSpPr>
          <p:grpSpPr>
            <a:xfrm>
              <a:off x="1606" y="6382978"/>
              <a:ext cx="413937" cy="115242"/>
              <a:chOff x="5955" y="6353672"/>
              <a:chExt cx="413937" cy="115242"/>
            </a:xfrm>
          </p:grpSpPr>
          <p:sp>
            <p:nvSpPr>
              <p:cNvPr id="39" name="Rectangle: Rounded Corners 38">
                <a:extLst>
                  <a:ext uri="{FF2B5EF4-FFF2-40B4-BE49-F238E27FC236}">
                    <a16:creationId xmlns:a16="http://schemas.microsoft.com/office/drawing/2014/main" id="{D3A8D91F-7660-4232-81FE-488DC2AC4ED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F83A023-B3B0-44BD-92B9-E72787A810A0}"/>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09993162-7871-4AA5-9A8F-A51AD4605BD0}"/>
                </a:ext>
              </a:extLst>
            </p:cNvPr>
            <p:cNvGrpSpPr/>
            <p:nvPr/>
          </p:nvGrpSpPr>
          <p:grpSpPr>
            <a:xfrm>
              <a:off x="9855291" y="6381600"/>
              <a:ext cx="885989" cy="115242"/>
              <a:chOff x="5955" y="6353672"/>
              <a:chExt cx="413937" cy="115242"/>
            </a:xfrm>
          </p:grpSpPr>
          <p:sp>
            <p:nvSpPr>
              <p:cNvPr id="37" name="Rectangle: Rounded Corners 36">
                <a:extLst>
                  <a:ext uri="{FF2B5EF4-FFF2-40B4-BE49-F238E27FC236}">
                    <a16:creationId xmlns:a16="http://schemas.microsoft.com/office/drawing/2014/main" id="{91B1681F-8DC6-46A8-BFB1-76A007AC4FD3}"/>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2BCFCF77-A335-4EF0-85DC-03901286AFD8}"/>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Freeform: Shape 35">
              <a:extLst>
                <a:ext uri="{FF2B5EF4-FFF2-40B4-BE49-F238E27FC236}">
                  <a16:creationId xmlns:a16="http://schemas.microsoft.com/office/drawing/2014/main" id="{11B4593F-6DA3-4D30-B277-F7D30889740F}"/>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1" name="그림 개체 틀 2">
            <a:extLst>
              <a:ext uri="{FF2B5EF4-FFF2-40B4-BE49-F238E27FC236}">
                <a16:creationId xmlns:a16="http://schemas.microsoft.com/office/drawing/2014/main" id="{8461A13D-1299-4FAD-978B-612262665AC9}"/>
              </a:ext>
            </a:extLst>
          </p:cNvPr>
          <p:cNvSpPr>
            <a:spLocks noGrp="1"/>
          </p:cNvSpPr>
          <p:nvPr>
            <p:ph type="pic" sz="quarter" idx="13" hasCustomPrompt="1"/>
          </p:nvPr>
        </p:nvSpPr>
        <p:spPr>
          <a:xfrm>
            <a:off x="969870" y="2006556"/>
            <a:ext cx="3426249" cy="2114789"/>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20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6" name="그림 개체 틀 2">
            <a:extLst>
              <a:ext uri="{FF2B5EF4-FFF2-40B4-BE49-F238E27FC236}">
                <a16:creationId xmlns:a16="http://schemas.microsoft.com/office/drawing/2014/main" id="{86DCE200-6A5B-44AD-8BA4-39183B76E3CF}"/>
              </a:ext>
            </a:extLst>
          </p:cNvPr>
          <p:cNvSpPr>
            <a:spLocks noGrp="1"/>
          </p:cNvSpPr>
          <p:nvPr>
            <p:ph type="pic" sz="quarter" idx="11" hasCustomPrompt="1"/>
          </p:nvPr>
        </p:nvSpPr>
        <p:spPr>
          <a:xfrm>
            <a:off x="3447825" y="1514757"/>
            <a:ext cx="3751192" cy="2114789"/>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20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7" name="그림 개체 틀 2">
            <a:extLst>
              <a:ext uri="{FF2B5EF4-FFF2-40B4-BE49-F238E27FC236}">
                <a16:creationId xmlns:a16="http://schemas.microsoft.com/office/drawing/2014/main" id="{81A1402A-7868-4896-AF74-EEABBC317976}"/>
              </a:ext>
            </a:extLst>
          </p:cNvPr>
          <p:cNvSpPr>
            <a:spLocks noGrp="1"/>
          </p:cNvSpPr>
          <p:nvPr>
            <p:ph type="pic" sz="quarter" idx="12" hasCustomPrompt="1"/>
          </p:nvPr>
        </p:nvSpPr>
        <p:spPr>
          <a:xfrm>
            <a:off x="6489141" y="2737691"/>
            <a:ext cx="939337" cy="152070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3" name="Rectangle 2">
            <a:extLst>
              <a:ext uri="{FF2B5EF4-FFF2-40B4-BE49-F238E27FC236}">
                <a16:creationId xmlns:a16="http://schemas.microsoft.com/office/drawing/2014/main" id="{496291E9-382B-4112-ACC6-C5D173E3D86C}"/>
              </a:ext>
            </a:extLst>
          </p:cNvPr>
          <p:cNvSpPr/>
          <p:nvPr userDrawn="1"/>
        </p:nvSpPr>
        <p:spPr>
          <a:xfrm>
            <a:off x="0" y="4756308"/>
            <a:ext cx="12192000" cy="2118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7105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96A6BFBA-0B81-43EC-82B3-3C7685798270}"/>
              </a:ext>
            </a:extLst>
          </p:cNvPr>
          <p:cNvSpPr/>
          <p:nvPr userDrawn="1"/>
        </p:nvSpPr>
        <p:spPr>
          <a:xfrm>
            <a:off x="0" y="942689"/>
            <a:ext cx="8190689" cy="5915313"/>
          </a:xfrm>
          <a:custGeom>
            <a:avLst/>
            <a:gdLst>
              <a:gd name="connsiteX0" fmla="*/ 1864468 w 7960468"/>
              <a:gd name="connsiteY0" fmla="*/ 0 h 5749047"/>
              <a:gd name="connsiteX1" fmla="*/ 7960468 w 7960468"/>
              <a:gd name="connsiteY1" fmla="*/ 5749047 h 5749047"/>
              <a:gd name="connsiteX2" fmla="*/ 6404991 w 7960468"/>
              <a:gd name="connsiteY2" fmla="*/ 5749047 h 5749047"/>
              <a:gd name="connsiteX3" fmla="*/ 1864468 w 7960468"/>
              <a:gd name="connsiteY3" fmla="*/ 1466948 h 5749047"/>
              <a:gd name="connsiteX4" fmla="*/ 0 w 7960468"/>
              <a:gd name="connsiteY4" fmla="*/ 0 h 5749047"/>
              <a:gd name="connsiteX5" fmla="*/ 6096000 w 7960468"/>
              <a:gd name="connsiteY5" fmla="*/ 5749047 h 5749047"/>
              <a:gd name="connsiteX6" fmla="*/ 0 w 7960468"/>
              <a:gd name="connsiteY6" fmla="*/ 5749047 h 5749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60468" h="5749047">
                <a:moveTo>
                  <a:pt x="1864468" y="0"/>
                </a:moveTo>
                <a:lnTo>
                  <a:pt x="7960468" y="5749047"/>
                </a:lnTo>
                <a:lnTo>
                  <a:pt x="6404991" y="5749047"/>
                </a:lnTo>
                <a:lnTo>
                  <a:pt x="1864468" y="1466948"/>
                </a:lnTo>
                <a:close/>
                <a:moveTo>
                  <a:pt x="0" y="0"/>
                </a:moveTo>
                <a:lnTo>
                  <a:pt x="6096000" y="5749047"/>
                </a:lnTo>
                <a:lnTo>
                  <a:pt x="0" y="5749047"/>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6A3B45EF-370E-440A-A20B-2942D298C9F7}"/>
              </a:ext>
            </a:extLst>
          </p:cNvPr>
          <p:cNvSpPr>
            <a:spLocks noGrp="1"/>
          </p:cNvSpPr>
          <p:nvPr>
            <p:ph type="pic" sz="quarter" idx="11" hasCustomPrompt="1"/>
          </p:nvPr>
        </p:nvSpPr>
        <p:spPr>
          <a:xfrm>
            <a:off x="0" y="1108954"/>
            <a:ext cx="7960468" cy="5749047"/>
          </a:xfrm>
          <a:custGeom>
            <a:avLst/>
            <a:gdLst>
              <a:gd name="connsiteX0" fmla="*/ 1864468 w 7960468"/>
              <a:gd name="connsiteY0" fmla="*/ 0 h 5749047"/>
              <a:gd name="connsiteX1" fmla="*/ 7960468 w 7960468"/>
              <a:gd name="connsiteY1" fmla="*/ 5749047 h 5749047"/>
              <a:gd name="connsiteX2" fmla="*/ 6404991 w 7960468"/>
              <a:gd name="connsiteY2" fmla="*/ 5749047 h 5749047"/>
              <a:gd name="connsiteX3" fmla="*/ 1864468 w 7960468"/>
              <a:gd name="connsiteY3" fmla="*/ 1466948 h 5749047"/>
              <a:gd name="connsiteX4" fmla="*/ 0 w 7960468"/>
              <a:gd name="connsiteY4" fmla="*/ 0 h 5749047"/>
              <a:gd name="connsiteX5" fmla="*/ 6096000 w 7960468"/>
              <a:gd name="connsiteY5" fmla="*/ 5749047 h 5749047"/>
              <a:gd name="connsiteX6" fmla="*/ 0 w 7960468"/>
              <a:gd name="connsiteY6" fmla="*/ 5749047 h 5749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60468" h="5749047">
                <a:moveTo>
                  <a:pt x="1864468" y="0"/>
                </a:moveTo>
                <a:lnTo>
                  <a:pt x="7960468" y="5749047"/>
                </a:lnTo>
                <a:lnTo>
                  <a:pt x="6404991" y="5749047"/>
                </a:lnTo>
                <a:lnTo>
                  <a:pt x="1864468" y="1466948"/>
                </a:lnTo>
                <a:close/>
                <a:moveTo>
                  <a:pt x="0" y="0"/>
                </a:moveTo>
                <a:lnTo>
                  <a:pt x="6096000" y="5749047"/>
                </a:lnTo>
                <a:lnTo>
                  <a:pt x="0" y="5749047"/>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204305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A2B35F45-00CB-4203-B075-872C639D4026}"/>
              </a:ext>
            </a:extLst>
          </p:cNvPr>
          <p:cNvSpPr>
            <a:spLocks noGrp="1"/>
          </p:cNvSpPr>
          <p:nvPr>
            <p:ph type="pic" sz="quarter" idx="11" hasCustomPrompt="1"/>
          </p:nvPr>
        </p:nvSpPr>
        <p:spPr>
          <a:xfrm>
            <a:off x="3022283" y="1354778"/>
            <a:ext cx="6150293" cy="3448050"/>
          </a:xfrm>
          <a:custGeom>
            <a:avLst/>
            <a:gdLst>
              <a:gd name="connsiteX0" fmla="*/ 2106931 w 6150293"/>
              <a:gd name="connsiteY0" fmla="*/ 0 h 3448050"/>
              <a:gd name="connsiteX1" fmla="*/ 6150293 w 6150293"/>
              <a:gd name="connsiteY1" fmla="*/ 0 h 3448050"/>
              <a:gd name="connsiteX2" fmla="*/ 4042410 w 6150293"/>
              <a:gd name="connsiteY2" fmla="*/ 3448050 h 3448050"/>
              <a:gd name="connsiteX3" fmla="*/ 0 w 6150293"/>
              <a:gd name="connsiteY3" fmla="*/ 3448050 h 3448050"/>
            </a:gdLst>
            <a:ahLst/>
            <a:cxnLst>
              <a:cxn ang="0">
                <a:pos x="connsiteX0" y="connsiteY0"/>
              </a:cxn>
              <a:cxn ang="0">
                <a:pos x="connsiteX1" y="connsiteY1"/>
              </a:cxn>
              <a:cxn ang="0">
                <a:pos x="connsiteX2" y="connsiteY2"/>
              </a:cxn>
              <a:cxn ang="0">
                <a:pos x="connsiteX3" y="connsiteY3"/>
              </a:cxn>
            </a:cxnLst>
            <a:rect l="l" t="t" r="r" b="b"/>
            <a:pathLst>
              <a:path w="6150293" h="3448050">
                <a:moveTo>
                  <a:pt x="2106931" y="0"/>
                </a:moveTo>
                <a:lnTo>
                  <a:pt x="6150293" y="0"/>
                </a:lnTo>
                <a:lnTo>
                  <a:pt x="4042410" y="3448050"/>
                </a:lnTo>
                <a:lnTo>
                  <a:pt x="0" y="344805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7" name="Picture Placeholder 16">
            <a:extLst>
              <a:ext uri="{FF2B5EF4-FFF2-40B4-BE49-F238E27FC236}">
                <a16:creationId xmlns:a16="http://schemas.microsoft.com/office/drawing/2014/main" id="{10AF9A2D-6BC2-414E-9FA2-2BCC6B6CECD0}"/>
              </a:ext>
            </a:extLst>
          </p:cNvPr>
          <p:cNvSpPr>
            <a:spLocks noGrp="1"/>
          </p:cNvSpPr>
          <p:nvPr>
            <p:ph type="pic" sz="quarter" idx="12" hasCustomPrompt="1"/>
          </p:nvPr>
        </p:nvSpPr>
        <p:spPr>
          <a:xfrm>
            <a:off x="528638" y="1354778"/>
            <a:ext cx="4429125" cy="3448050"/>
          </a:xfrm>
          <a:custGeom>
            <a:avLst/>
            <a:gdLst>
              <a:gd name="connsiteX0" fmla="*/ 0 w 4429125"/>
              <a:gd name="connsiteY0" fmla="*/ 0 h 3448050"/>
              <a:gd name="connsiteX1" fmla="*/ 4429125 w 4429125"/>
              <a:gd name="connsiteY1" fmla="*/ 0 h 3448050"/>
              <a:gd name="connsiteX2" fmla="*/ 2322195 w 4429125"/>
              <a:gd name="connsiteY2" fmla="*/ 3448050 h 3448050"/>
              <a:gd name="connsiteX3" fmla="*/ 0 w 4429125"/>
              <a:gd name="connsiteY3" fmla="*/ 3448050 h 3448050"/>
            </a:gdLst>
            <a:ahLst/>
            <a:cxnLst>
              <a:cxn ang="0">
                <a:pos x="connsiteX0" y="connsiteY0"/>
              </a:cxn>
              <a:cxn ang="0">
                <a:pos x="connsiteX1" y="connsiteY1"/>
              </a:cxn>
              <a:cxn ang="0">
                <a:pos x="connsiteX2" y="connsiteY2"/>
              </a:cxn>
              <a:cxn ang="0">
                <a:pos x="connsiteX3" y="connsiteY3"/>
              </a:cxn>
            </a:cxnLst>
            <a:rect l="l" t="t" r="r" b="b"/>
            <a:pathLst>
              <a:path w="4429125" h="3448050">
                <a:moveTo>
                  <a:pt x="0" y="0"/>
                </a:moveTo>
                <a:lnTo>
                  <a:pt x="4429125" y="0"/>
                </a:lnTo>
                <a:lnTo>
                  <a:pt x="2322195" y="3448050"/>
                </a:lnTo>
                <a:lnTo>
                  <a:pt x="0" y="344805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6" name="Picture Placeholder 15">
            <a:extLst>
              <a:ext uri="{FF2B5EF4-FFF2-40B4-BE49-F238E27FC236}">
                <a16:creationId xmlns:a16="http://schemas.microsoft.com/office/drawing/2014/main" id="{E2A5C04A-4DC0-45FF-8695-531CFED7EABC}"/>
              </a:ext>
            </a:extLst>
          </p:cNvPr>
          <p:cNvSpPr>
            <a:spLocks noGrp="1"/>
          </p:cNvSpPr>
          <p:nvPr>
            <p:ph type="pic" sz="quarter" idx="13" hasCustomPrompt="1"/>
          </p:nvPr>
        </p:nvSpPr>
        <p:spPr>
          <a:xfrm>
            <a:off x="7236142" y="1354778"/>
            <a:ext cx="4426268" cy="3448050"/>
          </a:xfrm>
          <a:custGeom>
            <a:avLst/>
            <a:gdLst>
              <a:gd name="connsiteX0" fmla="*/ 2107883 w 4426268"/>
              <a:gd name="connsiteY0" fmla="*/ 0 h 3448050"/>
              <a:gd name="connsiteX1" fmla="*/ 4426268 w 4426268"/>
              <a:gd name="connsiteY1" fmla="*/ 0 h 3448050"/>
              <a:gd name="connsiteX2" fmla="*/ 4426268 w 4426268"/>
              <a:gd name="connsiteY2" fmla="*/ 3448050 h 3448050"/>
              <a:gd name="connsiteX3" fmla="*/ 0 w 4426268"/>
              <a:gd name="connsiteY3" fmla="*/ 3448050 h 3448050"/>
            </a:gdLst>
            <a:ahLst/>
            <a:cxnLst>
              <a:cxn ang="0">
                <a:pos x="connsiteX0" y="connsiteY0"/>
              </a:cxn>
              <a:cxn ang="0">
                <a:pos x="connsiteX1" y="connsiteY1"/>
              </a:cxn>
              <a:cxn ang="0">
                <a:pos x="connsiteX2" y="connsiteY2"/>
              </a:cxn>
              <a:cxn ang="0">
                <a:pos x="connsiteX3" y="connsiteY3"/>
              </a:cxn>
            </a:cxnLst>
            <a:rect l="l" t="t" r="r" b="b"/>
            <a:pathLst>
              <a:path w="4426268" h="3448050">
                <a:moveTo>
                  <a:pt x="2107883" y="0"/>
                </a:moveTo>
                <a:lnTo>
                  <a:pt x="4426268" y="0"/>
                </a:lnTo>
                <a:lnTo>
                  <a:pt x="4426268" y="3448050"/>
                </a:lnTo>
                <a:lnTo>
                  <a:pt x="0" y="344805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3" name="Text Placeholder 9">
            <a:extLst>
              <a:ext uri="{FF2B5EF4-FFF2-40B4-BE49-F238E27FC236}">
                <a16:creationId xmlns:a16="http://schemas.microsoft.com/office/drawing/2014/main" id="{FA46197D-1598-4D3F-9547-3133C1271AD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400517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FE028B6F-D647-4878-B4BB-2D1F673AEFD7}"/>
              </a:ext>
            </a:extLst>
          </p:cNvPr>
          <p:cNvSpPr>
            <a:spLocks noGrp="1"/>
          </p:cNvSpPr>
          <p:nvPr>
            <p:ph type="pic" sz="quarter" idx="11" hasCustomPrompt="1"/>
          </p:nvPr>
        </p:nvSpPr>
        <p:spPr>
          <a:xfrm>
            <a:off x="4424584" y="11386"/>
            <a:ext cx="7767416" cy="6777596"/>
          </a:xfrm>
          <a:custGeom>
            <a:avLst/>
            <a:gdLst>
              <a:gd name="connsiteX0" fmla="*/ 7767416 w 7767416"/>
              <a:gd name="connsiteY0" fmla="*/ 1399861 h 6777596"/>
              <a:gd name="connsiteX1" fmla="*/ 7767416 w 7767416"/>
              <a:gd name="connsiteY1" fmla="*/ 2360732 h 6777596"/>
              <a:gd name="connsiteX2" fmla="*/ 5766870 w 7767416"/>
              <a:gd name="connsiteY2" fmla="*/ 6058701 h 6777596"/>
              <a:gd name="connsiteX3" fmla="*/ 5364742 w 7767416"/>
              <a:gd name="connsiteY3" fmla="*/ 5841156 h 6777596"/>
              <a:gd name="connsiteX4" fmla="*/ 7767416 w 7767416"/>
              <a:gd name="connsiteY4" fmla="*/ 241367 h 6777596"/>
              <a:gd name="connsiteX5" fmla="*/ 7767416 w 7767416"/>
              <a:gd name="connsiteY5" fmla="*/ 1202237 h 6777596"/>
              <a:gd name="connsiteX6" fmla="*/ 5008532 w 7767416"/>
              <a:gd name="connsiteY6" fmla="*/ 6301980 h 6777596"/>
              <a:gd name="connsiteX7" fmla="*/ 4606405 w 7767416"/>
              <a:gd name="connsiteY7" fmla="*/ 6084435 h 6777596"/>
              <a:gd name="connsiteX8" fmla="*/ 7271266 w 7767416"/>
              <a:gd name="connsiteY8" fmla="*/ 0 h 6777596"/>
              <a:gd name="connsiteX9" fmla="*/ 7767416 w 7767416"/>
              <a:gd name="connsiteY9" fmla="*/ 0 h 6777596"/>
              <a:gd name="connsiteX10" fmla="*/ 7767416 w 7767416"/>
              <a:gd name="connsiteY10" fmla="*/ 43746 h 6777596"/>
              <a:gd name="connsiteX11" fmla="*/ 4124504 w 7767416"/>
              <a:gd name="connsiteY11" fmla="*/ 6777596 h 6777596"/>
              <a:gd name="connsiteX12" fmla="*/ 3722377 w 7767416"/>
              <a:gd name="connsiteY12" fmla="*/ 6560053 h 6777596"/>
              <a:gd name="connsiteX13" fmla="*/ 6644537 w 7767416"/>
              <a:gd name="connsiteY13" fmla="*/ 0 h 6777596"/>
              <a:gd name="connsiteX14" fmla="*/ 7164353 w 7767416"/>
              <a:gd name="connsiteY14" fmla="*/ 0 h 6777596"/>
              <a:gd name="connsiteX15" fmla="*/ 3936690 w 7767416"/>
              <a:gd name="connsiteY15" fmla="*/ 5966271 h 6777596"/>
              <a:gd name="connsiteX16" fmla="*/ 3534563 w 7767416"/>
              <a:gd name="connsiteY16" fmla="*/ 5748726 h 6777596"/>
              <a:gd name="connsiteX17" fmla="*/ 6017810 w 7767416"/>
              <a:gd name="connsiteY17" fmla="*/ 0 h 6777596"/>
              <a:gd name="connsiteX18" fmla="*/ 6537626 w 7767416"/>
              <a:gd name="connsiteY18" fmla="*/ 0 h 6777596"/>
              <a:gd name="connsiteX19" fmla="*/ 3371597 w 7767416"/>
              <a:gd name="connsiteY19" fmla="*/ 5852342 h 6777596"/>
              <a:gd name="connsiteX20" fmla="*/ 2969470 w 7767416"/>
              <a:gd name="connsiteY20" fmla="*/ 5634798 h 6777596"/>
              <a:gd name="connsiteX21" fmla="*/ 5391082 w 7767416"/>
              <a:gd name="connsiteY21" fmla="*/ 0 h 6777596"/>
              <a:gd name="connsiteX22" fmla="*/ 5910897 w 7767416"/>
              <a:gd name="connsiteY22" fmla="*/ 0 h 6777596"/>
              <a:gd name="connsiteX23" fmla="*/ 3063713 w 7767416"/>
              <a:gd name="connsiteY23" fmla="*/ 5262964 h 6777596"/>
              <a:gd name="connsiteX24" fmla="*/ 2661586 w 7767416"/>
              <a:gd name="connsiteY24" fmla="*/ 5045420 h 6777596"/>
              <a:gd name="connsiteX25" fmla="*/ 4764354 w 7767416"/>
              <a:gd name="connsiteY25" fmla="*/ 0 h 6777596"/>
              <a:gd name="connsiteX26" fmla="*/ 5284169 w 7767416"/>
              <a:gd name="connsiteY26" fmla="*/ 0 h 6777596"/>
              <a:gd name="connsiteX27" fmla="*/ 2900020 w 7767416"/>
              <a:gd name="connsiteY27" fmla="*/ 4407053 h 6777596"/>
              <a:gd name="connsiteX28" fmla="*/ 2497893 w 7767416"/>
              <a:gd name="connsiteY28" fmla="*/ 4189509 h 6777596"/>
              <a:gd name="connsiteX29" fmla="*/ 4137627 w 7767416"/>
              <a:gd name="connsiteY29" fmla="*/ 0 h 6777596"/>
              <a:gd name="connsiteX30" fmla="*/ 4657442 w 7767416"/>
              <a:gd name="connsiteY30" fmla="*/ 0 h 6777596"/>
              <a:gd name="connsiteX31" fmla="*/ 2118158 w 7767416"/>
              <a:gd name="connsiteY31" fmla="*/ 4693817 h 6777596"/>
              <a:gd name="connsiteX32" fmla="*/ 1716031 w 7767416"/>
              <a:gd name="connsiteY32" fmla="*/ 4476272 h 6777596"/>
              <a:gd name="connsiteX33" fmla="*/ 3510898 w 7767416"/>
              <a:gd name="connsiteY33" fmla="*/ 0 h 6777596"/>
              <a:gd name="connsiteX34" fmla="*/ 4030714 w 7767416"/>
              <a:gd name="connsiteY34" fmla="*/ 0 h 6777596"/>
              <a:gd name="connsiteX35" fmla="*/ 1997663 w 7767416"/>
              <a:gd name="connsiteY35" fmla="*/ 3758054 h 6777596"/>
              <a:gd name="connsiteX36" fmla="*/ 1595536 w 7767416"/>
              <a:gd name="connsiteY36" fmla="*/ 3540509 h 6777596"/>
              <a:gd name="connsiteX37" fmla="*/ 2884170 w 7767416"/>
              <a:gd name="connsiteY37" fmla="*/ 0 h 6777596"/>
              <a:gd name="connsiteX38" fmla="*/ 3403986 w 7767416"/>
              <a:gd name="connsiteY38" fmla="*/ 0 h 6777596"/>
              <a:gd name="connsiteX39" fmla="*/ 1715921 w 7767416"/>
              <a:gd name="connsiteY39" fmla="*/ 3120354 h 6777596"/>
              <a:gd name="connsiteX40" fmla="*/ 1313794 w 7767416"/>
              <a:gd name="connsiteY40" fmla="*/ 2902810 h 6777596"/>
              <a:gd name="connsiteX41" fmla="*/ 2257443 w 7767416"/>
              <a:gd name="connsiteY41" fmla="*/ 0 h 6777596"/>
              <a:gd name="connsiteX42" fmla="*/ 2777258 w 7767416"/>
              <a:gd name="connsiteY42" fmla="*/ 0 h 6777596"/>
              <a:gd name="connsiteX43" fmla="*/ 1541206 w 7767416"/>
              <a:gd name="connsiteY43" fmla="*/ 2284819 h 6777596"/>
              <a:gd name="connsiteX44" fmla="*/ 1139079 w 7767416"/>
              <a:gd name="connsiteY44" fmla="*/ 2067274 h 6777596"/>
              <a:gd name="connsiteX45" fmla="*/ 1630716 w 7767416"/>
              <a:gd name="connsiteY45" fmla="*/ 0 h 6777596"/>
              <a:gd name="connsiteX46" fmla="*/ 2150531 w 7767416"/>
              <a:gd name="connsiteY46" fmla="*/ 0 h 6777596"/>
              <a:gd name="connsiteX47" fmla="*/ 840733 w 7767416"/>
              <a:gd name="connsiteY47" fmla="*/ 2421135 h 6777596"/>
              <a:gd name="connsiteX48" fmla="*/ 438606 w 7767416"/>
              <a:gd name="connsiteY48" fmla="*/ 2203590 h 6777596"/>
              <a:gd name="connsiteX49" fmla="*/ 1003987 w 7767416"/>
              <a:gd name="connsiteY49" fmla="*/ 0 h 6777596"/>
              <a:gd name="connsiteX50" fmla="*/ 1523803 w 7767416"/>
              <a:gd name="connsiteY50" fmla="*/ 0 h 6777596"/>
              <a:gd name="connsiteX51" fmla="*/ 584934 w 7767416"/>
              <a:gd name="connsiteY51" fmla="*/ 1735481 h 6777596"/>
              <a:gd name="connsiteX52" fmla="*/ 182807 w 7767416"/>
              <a:gd name="connsiteY52" fmla="*/ 1517936 h 6777596"/>
              <a:gd name="connsiteX53" fmla="*/ 377260 w 7767416"/>
              <a:gd name="connsiteY53" fmla="*/ 0 h 6777596"/>
              <a:gd name="connsiteX54" fmla="*/ 897075 w 7767416"/>
              <a:gd name="connsiteY54" fmla="*/ 0 h 6777596"/>
              <a:gd name="connsiteX55" fmla="*/ 402127 w 7767416"/>
              <a:gd name="connsiteY55" fmla="*/ 914901 h 6777596"/>
              <a:gd name="connsiteX56" fmla="*/ 0 w 7767416"/>
              <a:gd name="connsiteY56" fmla="*/ 697357 h 6777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767416" h="6777596">
                <a:moveTo>
                  <a:pt x="7767416" y="1399861"/>
                </a:moveTo>
                <a:lnTo>
                  <a:pt x="7767416" y="2360732"/>
                </a:lnTo>
                <a:lnTo>
                  <a:pt x="5766870" y="6058701"/>
                </a:lnTo>
                <a:lnTo>
                  <a:pt x="5364742" y="5841156"/>
                </a:lnTo>
                <a:close/>
                <a:moveTo>
                  <a:pt x="7767416" y="241367"/>
                </a:moveTo>
                <a:lnTo>
                  <a:pt x="7767416" y="1202237"/>
                </a:lnTo>
                <a:lnTo>
                  <a:pt x="5008532" y="6301980"/>
                </a:lnTo>
                <a:lnTo>
                  <a:pt x="4606405" y="6084435"/>
                </a:lnTo>
                <a:close/>
                <a:moveTo>
                  <a:pt x="7271266" y="0"/>
                </a:moveTo>
                <a:lnTo>
                  <a:pt x="7767416" y="0"/>
                </a:lnTo>
                <a:lnTo>
                  <a:pt x="7767416" y="43746"/>
                </a:lnTo>
                <a:lnTo>
                  <a:pt x="4124504" y="6777596"/>
                </a:lnTo>
                <a:lnTo>
                  <a:pt x="3722377" y="6560053"/>
                </a:lnTo>
                <a:close/>
                <a:moveTo>
                  <a:pt x="6644537" y="0"/>
                </a:moveTo>
                <a:lnTo>
                  <a:pt x="7164353" y="0"/>
                </a:lnTo>
                <a:lnTo>
                  <a:pt x="3936690" y="5966271"/>
                </a:lnTo>
                <a:lnTo>
                  <a:pt x="3534563" y="5748726"/>
                </a:lnTo>
                <a:close/>
                <a:moveTo>
                  <a:pt x="6017810" y="0"/>
                </a:moveTo>
                <a:lnTo>
                  <a:pt x="6537626" y="0"/>
                </a:lnTo>
                <a:lnTo>
                  <a:pt x="3371597" y="5852342"/>
                </a:lnTo>
                <a:lnTo>
                  <a:pt x="2969470" y="5634798"/>
                </a:lnTo>
                <a:close/>
                <a:moveTo>
                  <a:pt x="5391082" y="0"/>
                </a:moveTo>
                <a:lnTo>
                  <a:pt x="5910897" y="0"/>
                </a:lnTo>
                <a:lnTo>
                  <a:pt x="3063713" y="5262964"/>
                </a:lnTo>
                <a:lnTo>
                  <a:pt x="2661586" y="5045420"/>
                </a:lnTo>
                <a:close/>
                <a:moveTo>
                  <a:pt x="4764354" y="0"/>
                </a:moveTo>
                <a:lnTo>
                  <a:pt x="5284169" y="0"/>
                </a:lnTo>
                <a:lnTo>
                  <a:pt x="2900020" y="4407053"/>
                </a:lnTo>
                <a:lnTo>
                  <a:pt x="2497893" y="4189509"/>
                </a:lnTo>
                <a:close/>
                <a:moveTo>
                  <a:pt x="4137627" y="0"/>
                </a:moveTo>
                <a:lnTo>
                  <a:pt x="4657442" y="0"/>
                </a:lnTo>
                <a:lnTo>
                  <a:pt x="2118158" y="4693817"/>
                </a:lnTo>
                <a:lnTo>
                  <a:pt x="1716031" y="4476272"/>
                </a:lnTo>
                <a:close/>
                <a:moveTo>
                  <a:pt x="3510898" y="0"/>
                </a:moveTo>
                <a:lnTo>
                  <a:pt x="4030714" y="0"/>
                </a:lnTo>
                <a:lnTo>
                  <a:pt x="1997663" y="3758054"/>
                </a:lnTo>
                <a:lnTo>
                  <a:pt x="1595536" y="3540509"/>
                </a:lnTo>
                <a:close/>
                <a:moveTo>
                  <a:pt x="2884170" y="0"/>
                </a:moveTo>
                <a:lnTo>
                  <a:pt x="3403986" y="0"/>
                </a:lnTo>
                <a:lnTo>
                  <a:pt x="1715921" y="3120354"/>
                </a:lnTo>
                <a:lnTo>
                  <a:pt x="1313794" y="2902810"/>
                </a:lnTo>
                <a:close/>
                <a:moveTo>
                  <a:pt x="2257443" y="0"/>
                </a:moveTo>
                <a:lnTo>
                  <a:pt x="2777258" y="0"/>
                </a:lnTo>
                <a:lnTo>
                  <a:pt x="1541206" y="2284819"/>
                </a:lnTo>
                <a:lnTo>
                  <a:pt x="1139079" y="2067274"/>
                </a:lnTo>
                <a:close/>
                <a:moveTo>
                  <a:pt x="1630716" y="0"/>
                </a:moveTo>
                <a:lnTo>
                  <a:pt x="2150531" y="0"/>
                </a:lnTo>
                <a:lnTo>
                  <a:pt x="840733" y="2421135"/>
                </a:lnTo>
                <a:lnTo>
                  <a:pt x="438606" y="2203590"/>
                </a:lnTo>
                <a:close/>
                <a:moveTo>
                  <a:pt x="1003987" y="0"/>
                </a:moveTo>
                <a:lnTo>
                  <a:pt x="1523803" y="0"/>
                </a:lnTo>
                <a:lnTo>
                  <a:pt x="584934" y="1735481"/>
                </a:lnTo>
                <a:lnTo>
                  <a:pt x="182807" y="1517936"/>
                </a:lnTo>
                <a:close/>
                <a:moveTo>
                  <a:pt x="377260" y="0"/>
                </a:moveTo>
                <a:lnTo>
                  <a:pt x="897075" y="0"/>
                </a:lnTo>
                <a:lnTo>
                  <a:pt x="402127" y="914901"/>
                </a:lnTo>
                <a:lnTo>
                  <a:pt x="0" y="697357"/>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3569533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31EAEB9F-11FD-4A38-A858-5235F8507B4F}"/>
              </a:ext>
            </a:extLst>
          </p:cNvPr>
          <p:cNvSpPr>
            <a:spLocks noGrp="1"/>
          </p:cNvSpPr>
          <p:nvPr>
            <p:ph type="pic" sz="quarter" idx="11" hasCustomPrompt="1"/>
          </p:nvPr>
        </p:nvSpPr>
        <p:spPr>
          <a:xfrm>
            <a:off x="528638" y="551833"/>
            <a:ext cx="5317686" cy="41855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3" name="그림 개체 틀 2">
            <a:extLst>
              <a:ext uri="{FF2B5EF4-FFF2-40B4-BE49-F238E27FC236}">
                <a16:creationId xmlns:a16="http://schemas.microsoft.com/office/drawing/2014/main" id="{A2337EED-6D2F-4724-A299-87463BE1290B}"/>
              </a:ext>
            </a:extLst>
          </p:cNvPr>
          <p:cNvSpPr>
            <a:spLocks noGrp="1"/>
          </p:cNvSpPr>
          <p:nvPr>
            <p:ph type="pic" sz="quarter" idx="12" hasCustomPrompt="1"/>
          </p:nvPr>
        </p:nvSpPr>
        <p:spPr>
          <a:xfrm>
            <a:off x="6345676" y="2134199"/>
            <a:ext cx="5317686" cy="41855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8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3150487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Image slide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F1A6D4F-FC45-4108-AABF-2153E98FEC8F}"/>
              </a:ext>
            </a:extLst>
          </p:cNvPr>
          <p:cNvSpPr>
            <a:spLocks noGrp="1"/>
          </p:cNvSpPr>
          <p:nvPr>
            <p:ph type="pic" sz="quarter" idx="11" hasCustomPrompt="1"/>
          </p:nvPr>
        </p:nvSpPr>
        <p:spPr>
          <a:xfrm>
            <a:off x="0" y="0"/>
            <a:ext cx="9511468" cy="6858000"/>
          </a:xfrm>
          <a:custGeom>
            <a:avLst/>
            <a:gdLst>
              <a:gd name="connsiteX0" fmla="*/ 3705667 w 9511468"/>
              <a:gd name="connsiteY0" fmla="*/ 0 h 6858000"/>
              <a:gd name="connsiteX1" fmla="*/ 9511468 w 9511468"/>
              <a:gd name="connsiteY1" fmla="*/ 0 h 6858000"/>
              <a:gd name="connsiteX2" fmla="*/ 4549568 w 9511468"/>
              <a:gd name="connsiteY2" fmla="*/ 6858000 h 6858000"/>
              <a:gd name="connsiteX3" fmla="*/ 0 w 9511468"/>
              <a:gd name="connsiteY3" fmla="*/ 6858000 h 6858000"/>
              <a:gd name="connsiteX4" fmla="*/ 0 w 9511468"/>
              <a:gd name="connsiteY4" fmla="*/ 512172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1468" h="6858000">
                <a:moveTo>
                  <a:pt x="3705667" y="0"/>
                </a:moveTo>
                <a:lnTo>
                  <a:pt x="9511468" y="0"/>
                </a:lnTo>
                <a:lnTo>
                  <a:pt x="4549568" y="6858000"/>
                </a:lnTo>
                <a:lnTo>
                  <a:pt x="0" y="6858000"/>
                </a:lnTo>
                <a:lnTo>
                  <a:pt x="0" y="5121721"/>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29082564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A2337EED-6D2F-4724-A299-87463BE1290B}"/>
              </a:ext>
            </a:extLst>
          </p:cNvPr>
          <p:cNvSpPr>
            <a:spLocks noGrp="1"/>
          </p:cNvSpPr>
          <p:nvPr>
            <p:ph type="pic" sz="quarter" idx="12" hasCustomPrompt="1"/>
          </p:nvPr>
        </p:nvSpPr>
        <p:spPr>
          <a:xfrm>
            <a:off x="649480" y="1157591"/>
            <a:ext cx="10893040" cy="4542818"/>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40835280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964E96-60CB-4686-890C-74DB60B28B94}"/>
              </a:ext>
            </a:extLst>
          </p:cNvPr>
          <p:cNvSpPr/>
          <p:nvPr userDrawn="1"/>
        </p:nvSpPr>
        <p:spPr>
          <a:xfrm>
            <a:off x="826852" y="0"/>
            <a:ext cx="4562272" cy="41731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id="{31EAEB9F-11FD-4A38-A858-5235F8507B4F}"/>
              </a:ext>
            </a:extLst>
          </p:cNvPr>
          <p:cNvSpPr>
            <a:spLocks noGrp="1"/>
          </p:cNvSpPr>
          <p:nvPr>
            <p:ph type="pic" sz="quarter" idx="11" hasCustomPrompt="1"/>
          </p:nvPr>
        </p:nvSpPr>
        <p:spPr>
          <a:xfrm>
            <a:off x="2490281" y="3287949"/>
            <a:ext cx="8874868" cy="292235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367673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Image slide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D9AA8BA-F171-4BD8-A11D-2DC0122F65E8}"/>
              </a:ext>
            </a:extLst>
          </p:cNvPr>
          <p:cNvSpPr>
            <a:spLocks noGrp="1"/>
          </p:cNvSpPr>
          <p:nvPr>
            <p:ph type="pic" sz="quarter" idx="11" hasCustomPrompt="1"/>
          </p:nvPr>
        </p:nvSpPr>
        <p:spPr>
          <a:xfrm>
            <a:off x="3780714" y="121525"/>
            <a:ext cx="8411286" cy="6736476"/>
          </a:xfrm>
          <a:custGeom>
            <a:avLst/>
            <a:gdLst>
              <a:gd name="connsiteX0" fmla="*/ 5699762 w 8411286"/>
              <a:gd name="connsiteY0" fmla="*/ 5934811 h 6736476"/>
              <a:gd name="connsiteX1" fmla="*/ 5699473 w 8411286"/>
              <a:gd name="connsiteY1" fmla="*/ 5964269 h 6736476"/>
              <a:gd name="connsiteX2" fmla="*/ 5704951 w 8411286"/>
              <a:gd name="connsiteY2" fmla="*/ 6001406 h 6736476"/>
              <a:gd name="connsiteX3" fmla="*/ 5700507 w 8411286"/>
              <a:gd name="connsiteY3" fmla="*/ 5913361 h 6736476"/>
              <a:gd name="connsiteX4" fmla="*/ 5699940 w 8411286"/>
              <a:gd name="connsiteY4" fmla="*/ 5916657 h 6736476"/>
              <a:gd name="connsiteX5" fmla="*/ 5699858 w 8411286"/>
              <a:gd name="connsiteY5" fmla="*/ 5924998 h 6736476"/>
              <a:gd name="connsiteX6" fmla="*/ 6937173 w 8411286"/>
              <a:gd name="connsiteY6" fmla="*/ 0 h 6736476"/>
              <a:gd name="connsiteX7" fmla="*/ 7112847 w 8411286"/>
              <a:gd name="connsiteY7" fmla="*/ 0 h 6736476"/>
              <a:gd name="connsiteX8" fmla="*/ 7165550 w 8411286"/>
              <a:gd name="connsiteY8" fmla="*/ 31998 h 6736476"/>
              <a:gd name="connsiteX9" fmla="*/ 7230172 w 8411286"/>
              <a:gd name="connsiteY9" fmla="*/ 147441 h 6736476"/>
              <a:gd name="connsiteX10" fmla="*/ 7308598 w 8411286"/>
              <a:gd name="connsiteY10" fmla="*/ 296136 h 6736476"/>
              <a:gd name="connsiteX11" fmla="*/ 7361927 w 8411286"/>
              <a:gd name="connsiteY11" fmla="*/ 334407 h 6736476"/>
              <a:gd name="connsiteX12" fmla="*/ 7786681 w 8411286"/>
              <a:gd name="connsiteY12" fmla="*/ 1054668 h 6736476"/>
              <a:gd name="connsiteX13" fmla="*/ 7843148 w 8411286"/>
              <a:gd name="connsiteY13" fmla="*/ 1247910 h 6736476"/>
              <a:gd name="connsiteX14" fmla="*/ 7989333 w 8411286"/>
              <a:gd name="connsiteY14" fmla="*/ 1492598 h 6736476"/>
              <a:gd name="connsiteX15" fmla="*/ 8255980 w 8411286"/>
              <a:gd name="connsiteY15" fmla="*/ 2013344 h 6736476"/>
              <a:gd name="connsiteX16" fmla="*/ 8328759 w 8411286"/>
              <a:gd name="connsiteY16" fmla="*/ 2595576 h 6736476"/>
              <a:gd name="connsiteX17" fmla="*/ 8394636 w 8411286"/>
              <a:gd name="connsiteY17" fmla="*/ 3388617 h 6736476"/>
              <a:gd name="connsiteX18" fmla="*/ 8411286 w 8411286"/>
              <a:gd name="connsiteY18" fmla="*/ 3449238 h 6736476"/>
              <a:gd name="connsiteX19" fmla="*/ 8411286 w 8411286"/>
              <a:gd name="connsiteY19" fmla="*/ 6736476 h 6736476"/>
              <a:gd name="connsiteX20" fmla="*/ 7208192 w 8411286"/>
              <a:gd name="connsiteY20" fmla="*/ 6736476 h 6736476"/>
              <a:gd name="connsiteX21" fmla="*/ 7224525 w 8411286"/>
              <a:gd name="connsiteY21" fmla="*/ 6699435 h 6736476"/>
              <a:gd name="connsiteX22" fmla="*/ 7211350 w 8411286"/>
              <a:gd name="connsiteY22" fmla="*/ 6671829 h 6736476"/>
              <a:gd name="connsiteX23" fmla="*/ 7184371 w 8411286"/>
              <a:gd name="connsiteY23" fmla="*/ 6683122 h 6736476"/>
              <a:gd name="connsiteX24" fmla="*/ 7158021 w 8411286"/>
              <a:gd name="connsiteY24" fmla="*/ 6721394 h 6736476"/>
              <a:gd name="connsiteX25" fmla="*/ 7140347 w 8411286"/>
              <a:gd name="connsiteY25" fmla="*/ 6736476 h 6736476"/>
              <a:gd name="connsiteX26" fmla="*/ 7106917 w 8411286"/>
              <a:gd name="connsiteY26" fmla="*/ 6736476 h 6736476"/>
              <a:gd name="connsiteX27" fmla="*/ 7103015 w 8411286"/>
              <a:gd name="connsiteY27" fmla="*/ 6712307 h 6736476"/>
              <a:gd name="connsiteX28" fmla="*/ 7059519 w 8411286"/>
              <a:gd name="connsiteY28" fmla="*/ 6580228 h 6736476"/>
              <a:gd name="connsiteX29" fmla="*/ 7043833 w 8411286"/>
              <a:gd name="connsiteY29" fmla="*/ 6663045 h 6736476"/>
              <a:gd name="connsiteX30" fmla="*/ 7051205 w 8411286"/>
              <a:gd name="connsiteY30" fmla="*/ 6724845 h 6736476"/>
              <a:gd name="connsiteX31" fmla="*/ 7052770 w 8411286"/>
              <a:gd name="connsiteY31" fmla="*/ 6736476 h 6736476"/>
              <a:gd name="connsiteX32" fmla="*/ 6976399 w 8411286"/>
              <a:gd name="connsiteY32" fmla="*/ 6736476 h 6736476"/>
              <a:gd name="connsiteX33" fmla="*/ 6969171 w 8411286"/>
              <a:gd name="connsiteY33" fmla="*/ 6722022 h 6736476"/>
              <a:gd name="connsiteX34" fmla="*/ 6965668 w 8411286"/>
              <a:gd name="connsiteY34" fmla="*/ 6736476 h 6736476"/>
              <a:gd name="connsiteX35" fmla="*/ 5912639 w 8411286"/>
              <a:gd name="connsiteY35" fmla="*/ 6736476 h 6736476"/>
              <a:gd name="connsiteX36" fmla="*/ 5766309 w 8411286"/>
              <a:gd name="connsiteY36" fmla="*/ 6264493 h 6736476"/>
              <a:gd name="connsiteX37" fmla="*/ 5730397 w 8411286"/>
              <a:gd name="connsiteY37" fmla="*/ 6316172 h 6736476"/>
              <a:gd name="connsiteX38" fmla="*/ 5716685 w 8411286"/>
              <a:gd name="connsiteY38" fmla="*/ 6345706 h 6736476"/>
              <a:gd name="connsiteX39" fmla="*/ 5642847 w 8411286"/>
              <a:gd name="connsiteY39" fmla="*/ 6530301 h 6736476"/>
              <a:gd name="connsiteX40" fmla="*/ 5571861 w 8411286"/>
              <a:gd name="connsiteY40" fmla="*/ 6640910 h 6736476"/>
              <a:gd name="connsiteX41" fmla="*/ 5532211 w 8411286"/>
              <a:gd name="connsiteY41" fmla="*/ 6736476 h 6736476"/>
              <a:gd name="connsiteX42" fmla="*/ 5291750 w 8411286"/>
              <a:gd name="connsiteY42" fmla="*/ 6736476 h 6736476"/>
              <a:gd name="connsiteX43" fmla="*/ 5314799 w 8411286"/>
              <a:gd name="connsiteY43" fmla="*/ 6682196 h 6736476"/>
              <a:gd name="connsiteX44" fmla="*/ 5336949 w 8411286"/>
              <a:gd name="connsiteY44" fmla="*/ 6127357 h 6736476"/>
              <a:gd name="connsiteX45" fmla="*/ 5305304 w 8411286"/>
              <a:gd name="connsiteY45" fmla="*/ 6110481 h 6736476"/>
              <a:gd name="connsiteX46" fmla="*/ 5111217 w 8411286"/>
              <a:gd name="connsiteY46" fmla="*/ 6218074 h 6736476"/>
              <a:gd name="connsiteX47" fmla="*/ 5080627 w 8411286"/>
              <a:gd name="connsiteY47" fmla="*/ 6304567 h 6736476"/>
              <a:gd name="connsiteX48" fmla="*/ 5130204 w 8411286"/>
              <a:gd name="connsiteY48" fmla="*/ 6400558 h 6736476"/>
              <a:gd name="connsiteX49" fmla="*/ 5197713 w 8411286"/>
              <a:gd name="connsiteY49" fmla="*/ 6657933 h 6736476"/>
              <a:gd name="connsiteX50" fmla="*/ 5190329 w 8411286"/>
              <a:gd name="connsiteY50" fmla="*/ 6723333 h 6736476"/>
              <a:gd name="connsiteX51" fmla="*/ 5190795 w 8411286"/>
              <a:gd name="connsiteY51" fmla="*/ 6736476 h 6736476"/>
              <a:gd name="connsiteX52" fmla="*/ 5114216 w 8411286"/>
              <a:gd name="connsiteY52" fmla="*/ 6736476 h 6736476"/>
              <a:gd name="connsiteX53" fmla="*/ 5090121 w 8411286"/>
              <a:gd name="connsiteY53" fmla="*/ 6712785 h 6736476"/>
              <a:gd name="connsiteX54" fmla="*/ 5078517 w 8411286"/>
              <a:gd name="connsiteY54" fmla="*/ 6664264 h 6736476"/>
              <a:gd name="connsiteX55" fmla="*/ 4997297 w 8411286"/>
              <a:gd name="connsiteY55" fmla="*/ 6540849 h 6736476"/>
              <a:gd name="connsiteX56" fmla="*/ 4908691 w 8411286"/>
              <a:gd name="connsiteY56" fmla="*/ 6426928 h 6736476"/>
              <a:gd name="connsiteX57" fmla="*/ 4889705 w 8411286"/>
              <a:gd name="connsiteY57" fmla="*/ 6356255 h 6736476"/>
              <a:gd name="connsiteX58" fmla="*/ 4786333 w 8411286"/>
              <a:gd name="connsiteY58" fmla="*/ 6299293 h 6736476"/>
              <a:gd name="connsiteX59" fmla="*/ 4495200 w 8411286"/>
              <a:gd name="connsiteY59" fmla="*/ 6323556 h 6736476"/>
              <a:gd name="connsiteX60" fmla="*/ 4150274 w 8411286"/>
              <a:gd name="connsiteY60" fmla="*/ 6322500 h 6736476"/>
              <a:gd name="connsiteX61" fmla="*/ 3989940 w 8411286"/>
              <a:gd name="connsiteY61" fmla="*/ 6338322 h 6736476"/>
              <a:gd name="connsiteX62" fmla="*/ 3937199 w 8411286"/>
              <a:gd name="connsiteY62" fmla="*/ 6367857 h 6736476"/>
              <a:gd name="connsiteX63" fmla="*/ 3891842 w 8411286"/>
              <a:gd name="connsiteY63" fmla="*/ 6415324 h 6736476"/>
              <a:gd name="connsiteX64" fmla="*/ 3810620 w 8411286"/>
              <a:gd name="connsiteY64" fmla="*/ 6455409 h 6736476"/>
              <a:gd name="connsiteX65" fmla="*/ 3670329 w 8411286"/>
              <a:gd name="connsiteY65" fmla="*/ 6521863 h 6736476"/>
              <a:gd name="connsiteX66" fmla="*/ 3665055 w 8411286"/>
              <a:gd name="connsiteY66" fmla="*/ 6555617 h 6736476"/>
              <a:gd name="connsiteX67" fmla="*/ 3677927 w 8411286"/>
              <a:gd name="connsiteY67" fmla="*/ 6663210 h 6736476"/>
              <a:gd name="connsiteX68" fmla="*/ 3699047 w 8411286"/>
              <a:gd name="connsiteY68" fmla="*/ 6736476 h 6736476"/>
              <a:gd name="connsiteX69" fmla="*/ 2645249 w 8411286"/>
              <a:gd name="connsiteY69" fmla="*/ 6736476 h 6736476"/>
              <a:gd name="connsiteX70" fmla="*/ 2742086 w 8411286"/>
              <a:gd name="connsiteY70" fmla="*/ 6647385 h 6736476"/>
              <a:gd name="connsiteX71" fmla="*/ 2743140 w 8411286"/>
              <a:gd name="connsiteY71" fmla="*/ 6603084 h 6736476"/>
              <a:gd name="connsiteX72" fmla="*/ 2687235 w 8411286"/>
              <a:gd name="connsiteY72" fmla="*/ 6550343 h 6736476"/>
              <a:gd name="connsiteX73" fmla="*/ 2540616 w 8411286"/>
              <a:gd name="connsiteY73" fmla="*/ 6362583 h 6736476"/>
              <a:gd name="connsiteX74" fmla="*/ 2301170 w 8411286"/>
              <a:gd name="connsiteY74" fmla="*/ 6031369 h 6736476"/>
              <a:gd name="connsiteX75" fmla="*/ 2170371 w 8411286"/>
              <a:gd name="connsiteY75" fmla="*/ 5803528 h 6736476"/>
              <a:gd name="connsiteX76" fmla="*/ 2008983 w 8411286"/>
              <a:gd name="connsiteY76" fmla="*/ 5434340 h 6736476"/>
              <a:gd name="connsiteX77" fmla="*/ 1746334 w 8411286"/>
              <a:gd name="connsiteY77" fmla="*/ 4914312 h 6736476"/>
              <a:gd name="connsiteX78" fmla="*/ 1717853 w 8411286"/>
              <a:gd name="connsiteY78" fmla="*/ 4846804 h 6736476"/>
              <a:gd name="connsiteX79" fmla="*/ 1620809 w 8411286"/>
              <a:gd name="connsiteY79" fmla="*/ 4780349 h 6736476"/>
              <a:gd name="connsiteX80" fmla="*/ 1502668 w 8411286"/>
              <a:gd name="connsiteY80" fmla="*/ 4732882 h 6736476"/>
              <a:gd name="connsiteX81" fmla="*/ 1431996 w 8411286"/>
              <a:gd name="connsiteY81" fmla="*/ 4659044 h 6736476"/>
              <a:gd name="connsiteX82" fmla="*/ 1147194 w 8411286"/>
              <a:gd name="connsiteY82" fmla="*/ 4510315 h 6736476"/>
              <a:gd name="connsiteX83" fmla="*/ 933065 w 8411286"/>
              <a:gd name="connsiteY83" fmla="*/ 4520863 h 6736476"/>
              <a:gd name="connsiteX84" fmla="*/ 779062 w 8411286"/>
              <a:gd name="connsiteY84" fmla="*/ 4470232 h 6736476"/>
              <a:gd name="connsiteX85" fmla="*/ 715772 w 8411286"/>
              <a:gd name="connsiteY85" fmla="*/ 4415381 h 6736476"/>
              <a:gd name="connsiteX86" fmla="*/ 583919 w 8411286"/>
              <a:gd name="connsiteY86" fmla="*/ 4235007 h 6736476"/>
              <a:gd name="connsiteX87" fmla="*/ 567041 w 8411286"/>
              <a:gd name="connsiteY87" fmla="*/ 3954424 h 6736476"/>
              <a:gd name="connsiteX88" fmla="*/ 635604 w 8411286"/>
              <a:gd name="connsiteY88" fmla="*/ 3848942 h 6736476"/>
              <a:gd name="connsiteX89" fmla="*/ 728428 w 8411286"/>
              <a:gd name="connsiteY89" fmla="*/ 3725527 h 6736476"/>
              <a:gd name="connsiteX90" fmla="*/ 756909 w 8411286"/>
              <a:gd name="connsiteY90" fmla="*/ 3679114 h 6736476"/>
              <a:gd name="connsiteX91" fmla="*/ 798047 w 8411286"/>
              <a:gd name="connsiteY91" fmla="*/ 3627429 h 6736476"/>
              <a:gd name="connsiteX92" fmla="*/ 804376 w 8411286"/>
              <a:gd name="connsiteY92" fmla="*/ 3462877 h 6736476"/>
              <a:gd name="connsiteX93" fmla="*/ 693620 w 8411286"/>
              <a:gd name="connsiteY93" fmla="*/ 3265625 h 6736476"/>
              <a:gd name="connsiteX94" fmla="*/ 730538 w 8411286"/>
              <a:gd name="connsiteY94" fmla="*/ 3218158 h 6736476"/>
              <a:gd name="connsiteX95" fmla="*/ 796992 w 8411286"/>
              <a:gd name="connsiteY95" fmla="*/ 3235034 h 6736476"/>
              <a:gd name="connsiteX96" fmla="*/ 844459 w 8411286"/>
              <a:gd name="connsiteY96" fmla="*/ 3233980 h 6736476"/>
              <a:gd name="connsiteX97" fmla="*/ 841295 w 8411286"/>
              <a:gd name="connsiteY97" fmla="*/ 3199171 h 6736476"/>
              <a:gd name="connsiteX98" fmla="*/ 800158 w 8411286"/>
              <a:gd name="connsiteY98" fmla="*/ 3174911 h 6736476"/>
              <a:gd name="connsiteX99" fmla="*/ 615564 w 8411286"/>
              <a:gd name="connsiteY99" fmla="*/ 3159086 h 6736476"/>
              <a:gd name="connsiteX100" fmla="*/ 235828 w 8411286"/>
              <a:gd name="connsiteY100" fmla="*/ 3056770 h 6736476"/>
              <a:gd name="connsiteX101" fmla="*/ 50177 w 8411286"/>
              <a:gd name="connsiteY101" fmla="*/ 2912259 h 6736476"/>
              <a:gd name="connsiteX102" fmla="*/ 1656 w 8411286"/>
              <a:gd name="connsiteY102" fmla="*/ 2697076 h 6736476"/>
              <a:gd name="connsiteX103" fmla="*/ 103975 w 8411286"/>
              <a:gd name="connsiteY103" fmla="*/ 2348984 h 6736476"/>
              <a:gd name="connsiteX104" fmla="*/ 149331 w 8411286"/>
              <a:gd name="connsiteY104" fmla="*/ 2344764 h 6736476"/>
              <a:gd name="connsiteX105" fmla="*/ 134563 w 8411286"/>
              <a:gd name="connsiteY105" fmla="*/ 2317339 h 6736476"/>
              <a:gd name="connsiteX106" fmla="*/ 191525 w 8411286"/>
              <a:gd name="connsiteY106" fmla="*/ 2400669 h 6736476"/>
              <a:gd name="connsiteX107" fmla="*/ 166208 w 8411286"/>
              <a:gd name="connsiteY107" fmla="*/ 2585263 h 6736476"/>
              <a:gd name="connsiteX108" fmla="*/ 160934 w 8411286"/>
              <a:gd name="connsiteY108" fmla="*/ 2716062 h 6736476"/>
              <a:gd name="connsiteX109" fmla="*/ 207347 w 8411286"/>
              <a:gd name="connsiteY109" fmla="*/ 2771968 h 6736476"/>
              <a:gd name="connsiteX110" fmla="*/ 523794 w 8411286"/>
              <a:gd name="connsiteY110" fmla="*/ 2843695 h 6736476"/>
              <a:gd name="connsiteX111" fmla="*/ 1049096 w 8411286"/>
              <a:gd name="connsiteY111" fmla="*/ 2824709 h 6736476"/>
              <a:gd name="connsiteX112" fmla="*/ 1113439 w 8411286"/>
              <a:gd name="connsiteY112" fmla="*/ 2786736 h 6736476"/>
              <a:gd name="connsiteX113" fmla="*/ 1546971 w 8411286"/>
              <a:gd name="connsiteY113" fmla="*/ 2606360 h 6736476"/>
              <a:gd name="connsiteX114" fmla="*/ 1784306 w 8411286"/>
              <a:gd name="connsiteY114" fmla="*/ 2570497 h 6736476"/>
              <a:gd name="connsiteX115" fmla="*/ 1917215 w 8411286"/>
              <a:gd name="connsiteY115" fmla="*/ 2546234 h 6736476"/>
              <a:gd name="connsiteX116" fmla="*/ 2025860 w 8411286"/>
              <a:gd name="connsiteY116" fmla="*/ 2568387 h 6736476"/>
              <a:gd name="connsiteX117" fmla="*/ 2092315 w 8411286"/>
              <a:gd name="connsiteY117" fmla="*/ 2577879 h 6736476"/>
              <a:gd name="connsiteX118" fmla="*/ 2156659 w 8411286"/>
              <a:gd name="connsiteY118" fmla="*/ 2562057 h 6736476"/>
              <a:gd name="connsiteX119" fmla="*/ 2279017 w 8411286"/>
              <a:gd name="connsiteY119" fmla="*/ 2608470 h 6736476"/>
              <a:gd name="connsiteX120" fmla="*/ 2316992 w 8411286"/>
              <a:gd name="connsiteY120" fmla="*/ 2628512 h 6736476"/>
              <a:gd name="connsiteX121" fmla="*/ 2459391 w 8411286"/>
              <a:gd name="connsiteY121" fmla="*/ 2628512 h 6736476"/>
              <a:gd name="connsiteX122" fmla="*/ 2417198 w 8411286"/>
              <a:gd name="connsiteY122" fmla="*/ 2585263 h 6736476"/>
              <a:gd name="connsiteX123" fmla="*/ 2108138 w 8411286"/>
              <a:gd name="connsiteY123" fmla="*/ 2382739 h 6736476"/>
              <a:gd name="connsiteX124" fmla="*/ 1772704 w 8411286"/>
              <a:gd name="connsiteY124" fmla="*/ 2105321 h 6736476"/>
              <a:gd name="connsiteX125" fmla="*/ 1714689 w 8411286"/>
              <a:gd name="connsiteY125" fmla="*/ 1995618 h 6736476"/>
              <a:gd name="connsiteX126" fmla="*/ 1738949 w 8411286"/>
              <a:gd name="connsiteY126" fmla="*/ 1969247 h 6736476"/>
              <a:gd name="connsiteX127" fmla="*/ 1819115 w 8411286"/>
              <a:gd name="connsiteY127" fmla="*/ 2000892 h 6736476"/>
              <a:gd name="connsiteX128" fmla="*/ 2635547 w 8411286"/>
              <a:gd name="connsiteY128" fmla="*/ 2418601 h 6736476"/>
              <a:gd name="connsiteX129" fmla="*/ 2734702 w 8411286"/>
              <a:gd name="connsiteY129" fmla="*/ 2456576 h 6736476"/>
              <a:gd name="connsiteX130" fmla="*/ 2884487 w 8411286"/>
              <a:gd name="connsiteY130" fmla="*/ 2744543 h 6736476"/>
              <a:gd name="connsiteX131" fmla="*/ 2753688 w 8411286"/>
              <a:gd name="connsiteY131" fmla="*/ 2889052 h 6736476"/>
              <a:gd name="connsiteX132" fmla="*/ 2565930 w 8411286"/>
              <a:gd name="connsiteY132" fmla="*/ 2950231 h 6736476"/>
              <a:gd name="connsiteX133" fmla="*/ 2551164 w 8411286"/>
              <a:gd name="connsiteY133" fmla="*/ 2958672 h 6736476"/>
              <a:gd name="connsiteX134" fmla="*/ 2756852 w 8411286"/>
              <a:gd name="connsiteY134" fmla="*/ 3079977 h 6736476"/>
              <a:gd name="connsiteX135" fmla="*/ 3097560 w 8411286"/>
              <a:gd name="connsiteY135" fmla="*/ 3270899 h 6736476"/>
              <a:gd name="connsiteX136" fmla="*/ 3309581 w 8411286"/>
              <a:gd name="connsiteY136" fmla="*/ 3413300 h 6736476"/>
              <a:gd name="connsiteX137" fmla="*/ 3500503 w 8411286"/>
              <a:gd name="connsiteY137" fmla="*/ 3527221 h 6736476"/>
              <a:gd name="connsiteX138" fmla="*/ 3864417 w 8411286"/>
              <a:gd name="connsiteY138" fmla="*/ 3729747 h 6736476"/>
              <a:gd name="connsiteX139" fmla="*/ 4351744 w 8411286"/>
              <a:gd name="connsiteY139" fmla="*/ 3916449 h 6736476"/>
              <a:gd name="connsiteX140" fmla="*/ 5174507 w 8411286"/>
              <a:gd name="connsiteY140" fmla="*/ 3980795 h 6736476"/>
              <a:gd name="connsiteX141" fmla="*/ 5307035 w 8411286"/>
              <a:gd name="connsiteY141" fmla="*/ 3970823 h 6736476"/>
              <a:gd name="connsiteX142" fmla="*/ 5359406 w 8411286"/>
              <a:gd name="connsiteY142" fmla="*/ 3964465 h 6736476"/>
              <a:gd name="connsiteX143" fmla="*/ 5363328 w 8411286"/>
              <a:gd name="connsiteY143" fmla="*/ 3954536 h 6736476"/>
              <a:gd name="connsiteX144" fmla="*/ 5408815 w 8411286"/>
              <a:gd name="connsiteY144" fmla="*/ 3914382 h 6736476"/>
              <a:gd name="connsiteX145" fmla="*/ 5475947 w 8411286"/>
              <a:gd name="connsiteY145" fmla="*/ 3868581 h 6736476"/>
              <a:gd name="connsiteX146" fmla="*/ 5546216 w 8411286"/>
              <a:gd name="connsiteY146" fmla="*/ 3821527 h 6736476"/>
              <a:gd name="connsiteX147" fmla="*/ 5943364 w 8411286"/>
              <a:gd name="connsiteY147" fmla="*/ 3538566 h 6736476"/>
              <a:gd name="connsiteX148" fmla="*/ 5933953 w 8411286"/>
              <a:gd name="connsiteY148" fmla="*/ 3480218 h 6736476"/>
              <a:gd name="connsiteX149" fmla="*/ 5900701 w 8411286"/>
              <a:gd name="connsiteY149" fmla="*/ 3472062 h 6736476"/>
              <a:gd name="connsiteX150" fmla="*/ 5373053 w 8411286"/>
              <a:gd name="connsiteY150" fmla="*/ 3424378 h 6736476"/>
              <a:gd name="connsiteX151" fmla="*/ 5116444 w 8411286"/>
              <a:gd name="connsiteY151" fmla="*/ 3414967 h 6736476"/>
              <a:gd name="connsiteX152" fmla="*/ 5043038 w 8411286"/>
              <a:gd name="connsiteY152" fmla="*/ 3470807 h 6736476"/>
              <a:gd name="connsiteX153" fmla="*/ 5031745 w 8411286"/>
              <a:gd name="connsiteY153" fmla="*/ 3516607 h 6736476"/>
              <a:gd name="connsiteX154" fmla="*/ 5001629 w 8411286"/>
              <a:gd name="connsiteY154" fmla="*/ 3631422 h 6736476"/>
              <a:gd name="connsiteX155" fmla="*/ 4881167 w 8411286"/>
              <a:gd name="connsiteY155" fmla="*/ 3743101 h 6736476"/>
              <a:gd name="connsiteX156" fmla="*/ 4819682 w 8411286"/>
              <a:gd name="connsiteY156" fmla="*/ 3803959 h 6736476"/>
              <a:gd name="connsiteX157" fmla="*/ 4793958 w 8411286"/>
              <a:gd name="connsiteY157" fmla="*/ 3860425 h 6736476"/>
              <a:gd name="connsiteX158" fmla="*/ 4745021 w 8411286"/>
              <a:gd name="connsiteY158" fmla="*/ 3854779 h 6736476"/>
              <a:gd name="connsiteX159" fmla="*/ 4721806 w 8411286"/>
              <a:gd name="connsiteY159" fmla="*/ 3819644 h 6736476"/>
              <a:gd name="connsiteX160" fmla="*/ 4706748 w 8411286"/>
              <a:gd name="connsiteY160" fmla="*/ 3847877 h 6736476"/>
              <a:gd name="connsiteX161" fmla="*/ 4690436 w 8411286"/>
              <a:gd name="connsiteY161" fmla="*/ 3911246 h 6736476"/>
              <a:gd name="connsiteX162" fmla="*/ 4656557 w 8411286"/>
              <a:gd name="connsiteY162" fmla="*/ 3936968 h 6736476"/>
              <a:gd name="connsiteX163" fmla="*/ 4634597 w 8411286"/>
              <a:gd name="connsiteY163" fmla="*/ 3909363 h 6736476"/>
              <a:gd name="connsiteX164" fmla="*/ 4624559 w 8411286"/>
              <a:gd name="connsiteY164" fmla="*/ 3862935 h 6736476"/>
              <a:gd name="connsiteX165" fmla="*/ 4614520 w 8411286"/>
              <a:gd name="connsiteY165" fmla="*/ 3893677 h 6736476"/>
              <a:gd name="connsiteX166" fmla="*/ 4591306 w 8411286"/>
              <a:gd name="connsiteY166" fmla="*/ 3923165 h 6736476"/>
              <a:gd name="connsiteX167" fmla="*/ 4557426 w 8411286"/>
              <a:gd name="connsiteY167" fmla="*/ 3900579 h 6736476"/>
              <a:gd name="connsiteX168" fmla="*/ 4532330 w 8411286"/>
              <a:gd name="connsiteY168" fmla="*/ 3791410 h 6736476"/>
              <a:gd name="connsiteX169" fmla="*/ 4531703 w 8411286"/>
              <a:gd name="connsiteY169" fmla="*/ 3723023 h 6736476"/>
              <a:gd name="connsiteX170" fmla="*/ 4448885 w 8411286"/>
              <a:gd name="connsiteY170" fmla="*/ 3766942 h 6736476"/>
              <a:gd name="connsiteX171" fmla="*/ 4448885 w 8411286"/>
              <a:gd name="connsiteY171" fmla="*/ 3559898 h 6736476"/>
              <a:gd name="connsiteX172" fmla="*/ 4463316 w 8411286"/>
              <a:gd name="connsiteY172" fmla="*/ 3532919 h 6736476"/>
              <a:gd name="connsiteX173" fmla="*/ 4690436 w 8411286"/>
              <a:gd name="connsiteY173" fmla="*/ 2978920 h 6736476"/>
              <a:gd name="connsiteX174" fmla="*/ 4927595 w 8411286"/>
              <a:gd name="connsiteY174" fmla="*/ 2711019 h 6736476"/>
              <a:gd name="connsiteX175" fmla="*/ 5275805 w 8411286"/>
              <a:gd name="connsiteY175" fmla="*/ 2466331 h 6736476"/>
              <a:gd name="connsiteX176" fmla="*/ 5731929 w 8411286"/>
              <a:gd name="connsiteY176" fmla="*/ 2199683 h 6736476"/>
              <a:gd name="connsiteX177" fmla="*/ 5826667 w 8411286"/>
              <a:gd name="connsiteY177" fmla="*/ 2087378 h 6736476"/>
              <a:gd name="connsiteX178" fmla="*/ 5894427 w 8411286"/>
              <a:gd name="connsiteY178" fmla="*/ 1910450 h 6736476"/>
              <a:gd name="connsiteX179" fmla="*/ 6199972 w 8411286"/>
              <a:gd name="connsiteY179" fmla="*/ 1572278 h 6736476"/>
              <a:gd name="connsiteX180" fmla="*/ 6236363 w 8411286"/>
              <a:gd name="connsiteY180" fmla="*/ 1530869 h 6736476"/>
              <a:gd name="connsiteX181" fmla="*/ 6233226 w 8411286"/>
              <a:gd name="connsiteY181" fmla="*/ 1470012 h 6736476"/>
              <a:gd name="connsiteX182" fmla="*/ 6184288 w 8411286"/>
              <a:gd name="connsiteY182" fmla="*/ 1457463 h 6736476"/>
              <a:gd name="connsiteX183" fmla="*/ 6119666 w 8411286"/>
              <a:gd name="connsiteY183" fmla="*/ 1467501 h 6736476"/>
              <a:gd name="connsiteX184" fmla="*/ 5976616 w 8411286"/>
              <a:gd name="connsiteY184" fmla="*/ 1475658 h 6736476"/>
              <a:gd name="connsiteX185" fmla="*/ 5893799 w 8411286"/>
              <a:gd name="connsiteY185" fmla="*/ 1374646 h 6736476"/>
              <a:gd name="connsiteX186" fmla="*/ 5956539 w 8411286"/>
              <a:gd name="connsiteY186" fmla="*/ 1308140 h 6736476"/>
              <a:gd name="connsiteX187" fmla="*/ 6087040 w 8411286"/>
              <a:gd name="connsiteY187" fmla="*/ 1246654 h 6736476"/>
              <a:gd name="connsiteX188" fmla="*/ 6108999 w 8411286"/>
              <a:gd name="connsiteY188" fmla="*/ 1201481 h 6736476"/>
              <a:gd name="connsiteX189" fmla="*/ 6058807 w 8411286"/>
              <a:gd name="connsiteY189" fmla="*/ 1185169 h 6736476"/>
              <a:gd name="connsiteX190" fmla="*/ 6009869 w 8411286"/>
              <a:gd name="connsiteY190" fmla="*/ 1225323 h 6736476"/>
              <a:gd name="connsiteX191" fmla="*/ 5906347 w 8411286"/>
              <a:gd name="connsiteY191" fmla="*/ 1288691 h 6736476"/>
              <a:gd name="connsiteX192" fmla="*/ 5689266 w 8411286"/>
              <a:gd name="connsiteY192" fmla="*/ 1229087 h 6736476"/>
              <a:gd name="connsiteX193" fmla="*/ 5573823 w 8411286"/>
              <a:gd name="connsiteY193" fmla="*/ 1109880 h 6736476"/>
              <a:gd name="connsiteX194" fmla="*/ 5601428 w 8411286"/>
              <a:gd name="connsiteY194" fmla="*/ 927306 h 6736476"/>
              <a:gd name="connsiteX195" fmla="*/ 5812863 w 8411286"/>
              <a:gd name="connsiteY195" fmla="*/ 805588 h 6736476"/>
              <a:gd name="connsiteX196" fmla="*/ 5938972 w 8411286"/>
              <a:gd name="connsiteY196" fmla="*/ 547725 h 6736476"/>
              <a:gd name="connsiteX197" fmla="*/ 5928306 w 8411286"/>
              <a:gd name="connsiteY197" fmla="*/ 479338 h 6736476"/>
              <a:gd name="connsiteX198" fmla="*/ 5984774 w 8411286"/>
              <a:gd name="connsiteY198" fmla="*/ 344446 h 6736476"/>
              <a:gd name="connsiteX199" fmla="*/ 6093941 w 8411286"/>
              <a:gd name="connsiteY199" fmla="*/ 259746 h 6736476"/>
              <a:gd name="connsiteX200" fmla="*/ 6622844 w 8411286"/>
              <a:gd name="connsiteY200" fmla="*/ 48310 h 6736476"/>
              <a:gd name="connsiteX201" fmla="*/ 6826123 w 8411286"/>
              <a:gd name="connsiteY201" fmla="*/ 37017 h 6736476"/>
              <a:gd name="connsiteX202" fmla="*/ 6937173 w 8411286"/>
              <a:gd name="connsiteY202" fmla="*/ 0 h 6736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Lst>
            <a:rect l="l" t="t" r="r" b="b"/>
            <a:pathLst>
              <a:path w="8411286" h="6736476">
                <a:moveTo>
                  <a:pt x="5699762" y="5934811"/>
                </a:moveTo>
                <a:lnTo>
                  <a:pt x="5699473" y="5964269"/>
                </a:lnTo>
                <a:lnTo>
                  <a:pt x="5704951" y="6001406"/>
                </a:lnTo>
                <a:close/>
                <a:moveTo>
                  <a:pt x="5700507" y="5913361"/>
                </a:moveTo>
                <a:lnTo>
                  <a:pt x="5699940" y="5916657"/>
                </a:lnTo>
                <a:lnTo>
                  <a:pt x="5699858" y="5924998"/>
                </a:lnTo>
                <a:close/>
                <a:moveTo>
                  <a:pt x="6937173" y="0"/>
                </a:moveTo>
                <a:cubicBezTo>
                  <a:pt x="6995523" y="0"/>
                  <a:pt x="7054499" y="0"/>
                  <a:pt x="7112847" y="0"/>
                </a:cubicBezTo>
                <a:cubicBezTo>
                  <a:pt x="7130415" y="10666"/>
                  <a:pt x="7148610" y="20705"/>
                  <a:pt x="7165550" y="31998"/>
                </a:cubicBezTo>
                <a:cubicBezTo>
                  <a:pt x="7205704" y="59603"/>
                  <a:pt x="7230800" y="97248"/>
                  <a:pt x="7230172" y="147441"/>
                </a:cubicBezTo>
                <a:cubicBezTo>
                  <a:pt x="7228918" y="212063"/>
                  <a:pt x="7257779" y="259119"/>
                  <a:pt x="7308598" y="296136"/>
                </a:cubicBezTo>
                <a:cubicBezTo>
                  <a:pt x="7326165" y="309311"/>
                  <a:pt x="7344359" y="321859"/>
                  <a:pt x="7361927" y="334407"/>
                </a:cubicBezTo>
                <a:cubicBezTo>
                  <a:pt x="7612890" y="510081"/>
                  <a:pt x="7769741" y="742220"/>
                  <a:pt x="7786681" y="1054668"/>
                </a:cubicBezTo>
                <a:cubicBezTo>
                  <a:pt x="7790445" y="1124311"/>
                  <a:pt x="7809267" y="1188306"/>
                  <a:pt x="7843148" y="1247910"/>
                </a:cubicBezTo>
                <a:cubicBezTo>
                  <a:pt x="7890203" y="1330099"/>
                  <a:pt x="7939140" y="1412290"/>
                  <a:pt x="7989333" y="1492598"/>
                </a:cubicBezTo>
                <a:cubicBezTo>
                  <a:pt x="8092227" y="1658860"/>
                  <a:pt x="8187592" y="1828886"/>
                  <a:pt x="8255980" y="2013344"/>
                </a:cubicBezTo>
                <a:cubicBezTo>
                  <a:pt x="8324995" y="2201565"/>
                  <a:pt x="8356365" y="2395434"/>
                  <a:pt x="8328759" y="2595576"/>
                </a:cubicBezTo>
                <a:cubicBezTo>
                  <a:pt x="8291114" y="2865361"/>
                  <a:pt x="8316211" y="3128870"/>
                  <a:pt x="8394636" y="3388617"/>
                </a:cubicBezTo>
                <a:lnTo>
                  <a:pt x="8411286" y="3449238"/>
                </a:lnTo>
                <a:lnTo>
                  <a:pt x="8411286" y="6736476"/>
                </a:lnTo>
                <a:lnTo>
                  <a:pt x="7208192" y="6736476"/>
                </a:lnTo>
                <a:lnTo>
                  <a:pt x="7224525" y="6699435"/>
                </a:lnTo>
                <a:cubicBezTo>
                  <a:pt x="7227035" y="6691906"/>
                  <a:pt x="7218879" y="6676220"/>
                  <a:pt x="7211350" y="6671829"/>
                </a:cubicBezTo>
                <a:cubicBezTo>
                  <a:pt x="7206331" y="6668692"/>
                  <a:pt x="7191273" y="6676220"/>
                  <a:pt x="7184371" y="6683122"/>
                </a:cubicBezTo>
                <a:cubicBezTo>
                  <a:pt x="7173706" y="6694415"/>
                  <a:pt x="7168059" y="6710101"/>
                  <a:pt x="7158021" y="6721394"/>
                </a:cubicBezTo>
                <a:lnTo>
                  <a:pt x="7140347" y="6736476"/>
                </a:lnTo>
                <a:lnTo>
                  <a:pt x="7106917" y="6736476"/>
                </a:lnTo>
                <a:lnTo>
                  <a:pt x="7103015" y="6712307"/>
                </a:lnTo>
                <a:cubicBezTo>
                  <a:pt x="7099633" y="6663164"/>
                  <a:pt x="7103750" y="6615520"/>
                  <a:pt x="7059519" y="6580228"/>
                </a:cubicBezTo>
                <a:cubicBezTo>
                  <a:pt x="7051362" y="6607833"/>
                  <a:pt x="7042579" y="6635440"/>
                  <a:pt x="7043833" y="6663045"/>
                </a:cubicBezTo>
                <a:cubicBezTo>
                  <a:pt x="7044775" y="6683750"/>
                  <a:pt x="7047912" y="6704297"/>
                  <a:pt x="7051205" y="6724845"/>
                </a:cubicBezTo>
                <a:lnTo>
                  <a:pt x="7052770" y="6736476"/>
                </a:lnTo>
                <a:lnTo>
                  <a:pt x="6976399" y="6736476"/>
                </a:lnTo>
                <a:lnTo>
                  <a:pt x="6969171" y="6722022"/>
                </a:lnTo>
                <a:lnTo>
                  <a:pt x="6965668" y="6736476"/>
                </a:lnTo>
                <a:lnTo>
                  <a:pt x="5912639" y="6736476"/>
                </a:lnTo>
                <a:lnTo>
                  <a:pt x="5766309" y="6264493"/>
                </a:lnTo>
                <a:lnTo>
                  <a:pt x="5730397" y="6316172"/>
                </a:lnTo>
                <a:cubicBezTo>
                  <a:pt x="5723013" y="6324610"/>
                  <a:pt x="5717739" y="6334104"/>
                  <a:pt x="5716685" y="6345706"/>
                </a:cubicBezTo>
                <a:cubicBezTo>
                  <a:pt x="5710357" y="6415324"/>
                  <a:pt x="5685041" y="6477559"/>
                  <a:pt x="5642847" y="6530301"/>
                </a:cubicBezTo>
                <a:cubicBezTo>
                  <a:pt x="5614895" y="6565638"/>
                  <a:pt x="5591557" y="6602623"/>
                  <a:pt x="5571861" y="6640910"/>
                </a:cubicBezTo>
                <a:lnTo>
                  <a:pt x="5532211" y="6736476"/>
                </a:lnTo>
                <a:lnTo>
                  <a:pt x="5291750" y="6736476"/>
                </a:lnTo>
                <a:lnTo>
                  <a:pt x="5314799" y="6682196"/>
                </a:lnTo>
                <a:cubicBezTo>
                  <a:pt x="5382308" y="6499710"/>
                  <a:pt x="5380195" y="6314062"/>
                  <a:pt x="5336949" y="6127357"/>
                </a:cubicBezTo>
                <a:cubicBezTo>
                  <a:pt x="5331675" y="6105207"/>
                  <a:pt x="5325347" y="6103097"/>
                  <a:pt x="5305304" y="6110481"/>
                </a:cubicBezTo>
                <a:cubicBezTo>
                  <a:pt x="5234633" y="6135798"/>
                  <a:pt x="5171343" y="6172717"/>
                  <a:pt x="5111217" y="6218074"/>
                </a:cubicBezTo>
                <a:cubicBezTo>
                  <a:pt x="5079573" y="6241280"/>
                  <a:pt x="5074299" y="6269759"/>
                  <a:pt x="5080627" y="6304567"/>
                </a:cubicBezTo>
                <a:cubicBezTo>
                  <a:pt x="5086957" y="6341486"/>
                  <a:pt x="5104887" y="6374187"/>
                  <a:pt x="5130204" y="6400558"/>
                </a:cubicBezTo>
                <a:cubicBezTo>
                  <a:pt x="5201931" y="6474395"/>
                  <a:pt x="5216700" y="6560891"/>
                  <a:pt x="5197713" y="6657933"/>
                </a:cubicBezTo>
                <a:cubicBezTo>
                  <a:pt x="5193493" y="6679030"/>
                  <a:pt x="5193493" y="6701183"/>
                  <a:pt x="5190329" y="6723333"/>
                </a:cubicBezTo>
                <a:lnTo>
                  <a:pt x="5190795" y="6736476"/>
                </a:lnTo>
                <a:lnTo>
                  <a:pt x="5114216" y="6736476"/>
                </a:lnTo>
                <a:lnTo>
                  <a:pt x="5090121" y="6712785"/>
                </a:lnTo>
                <a:cubicBezTo>
                  <a:pt x="5075353" y="6701183"/>
                  <a:pt x="5079573" y="6680086"/>
                  <a:pt x="5078517" y="6664264"/>
                </a:cubicBezTo>
                <a:cubicBezTo>
                  <a:pt x="5074299" y="6607302"/>
                  <a:pt x="5052146" y="6565109"/>
                  <a:pt x="4997297" y="6540849"/>
                </a:cubicBezTo>
                <a:cubicBezTo>
                  <a:pt x="4947720" y="6519752"/>
                  <a:pt x="4920293" y="6478613"/>
                  <a:pt x="4908691" y="6426928"/>
                </a:cubicBezTo>
                <a:cubicBezTo>
                  <a:pt x="4903417" y="6402668"/>
                  <a:pt x="4897089" y="6379461"/>
                  <a:pt x="4889705" y="6356255"/>
                </a:cubicBezTo>
                <a:cubicBezTo>
                  <a:pt x="4872826" y="6304567"/>
                  <a:pt x="4840127" y="6286637"/>
                  <a:pt x="4786333" y="6299293"/>
                </a:cubicBezTo>
                <a:cubicBezTo>
                  <a:pt x="4690342" y="6320390"/>
                  <a:pt x="4593300" y="6324610"/>
                  <a:pt x="4495200" y="6323556"/>
                </a:cubicBezTo>
                <a:cubicBezTo>
                  <a:pt x="4380225" y="6323556"/>
                  <a:pt x="4265248" y="6322500"/>
                  <a:pt x="4150274" y="6322500"/>
                </a:cubicBezTo>
                <a:cubicBezTo>
                  <a:pt x="4096479" y="6321446"/>
                  <a:pt x="4042681" y="6329884"/>
                  <a:pt x="3989940" y="6338322"/>
                </a:cubicBezTo>
                <a:cubicBezTo>
                  <a:pt x="3968844" y="6341486"/>
                  <a:pt x="3950911" y="6349927"/>
                  <a:pt x="3937199" y="6367857"/>
                </a:cubicBezTo>
                <a:cubicBezTo>
                  <a:pt x="3924541" y="6384735"/>
                  <a:pt x="3906610" y="6399502"/>
                  <a:pt x="3891842" y="6415324"/>
                </a:cubicBezTo>
                <a:cubicBezTo>
                  <a:pt x="3869692" y="6438530"/>
                  <a:pt x="3846485" y="6454353"/>
                  <a:pt x="3810620" y="6455409"/>
                </a:cubicBezTo>
                <a:cubicBezTo>
                  <a:pt x="3756825" y="6457517"/>
                  <a:pt x="3718850" y="6501820"/>
                  <a:pt x="3670329" y="6521863"/>
                </a:cubicBezTo>
                <a:cubicBezTo>
                  <a:pt x="3656617" y="6528191"/>
                  <a:pt x="3665055" y="6544013"/>
                  <a:pt x="3665055" y="6555617"/>
                </a:cubicBezTo>
                <a:cubicBezTo>
                  <a:pt x="3666637" y="6592536"/>
                  <a:pt x="3670922" y="6628400"/>
                  <a:pt x="3677927" y="6663210"/>
                </a:cubicBezTo>
                <a:lnTo>
                  <a:pt x="3699047" y="6736476"/>
                </a:lnTo>
                <a:lnTo>
                  <a:pt x="2645249" y="6736476"/>
                </a:lnTo>
                <a:lnTo>
                  <a:pt x="2742086" y="6647385"/>
                </a:lnTo>
                <a:cubicBezTo>
                  <a:pt x="2760016" y="6631563"/>
                  <a:pt x="2758962" y="6618907"/>
                  <a:pt x="2743140" y="6603084"/>
                </a:cubicBezTo>
                <a:cubicBezTo>
                  <a:pt x="2724154" y="6585152"/>
                  <a:pt x="2707275" y="6565109"/>
                  <a:pt x="2687235" y="6550343"/>
                </a:cubicBezTo>
                <a:cubicBezTo>
                  <a:pt x="2619725" y="6501820"/>
                  <a:pt x="2572260" y="6437477"/>
                  <a:pt x="2540616" y="6362583"/>
                </a:cubicBezTo>
                <a:cubicBezTo>
                  <a:pt x="2486818" y="6232840"/>
                  <a:pt x="2408763" y="6123139"/>
                  <a:pt x="2301170" y="6031369"/>
                </a:cubicBezTo>
                <a:cubicBezTo>
                  <a:pt x="2231550" y="5972300"/>
                  <a:pt x="2188303" y="5894242"/>
                  <a:pt x="2170371" y="5803528"/>
                </a:cubicBezTo>
                <a:cubicBezTo>
                  <a:pt x="2144000" y="5668511"/>
                  <a:pt x="2083875" y="5547206"/>
                  <a:pt x="2008983" y="5434340"/>
                </a:cubicBezTo>
                <a:cubicBezTo>
                  <a:pt x="1900337" y="5270842"/>
                  <a:pt x="1812788" y="5098906"/>
                  <a:pt x="1746334" y="4914312"/>
                </a:cubicBezTo>
                <a:cubicBezTo>
                  <a:pt x="1737896" y="4891105"/>
                  <a:pt x="1726291" y="4870009"/>
                  <a:pt x="1717853" y="4846804"/>
                </a:cubicBezTo>
                <a:cubicBezTo>
                  <a:pt x="1702030" y="4800391"/>
                  <a:pt x="1680934" y="4769800"/>
                  <a:pt x="1620809" y="4780349"/>
                </a:cubicBezTo>
                <a:cubicBezTo>
                  <a:pt x="1576505" y="4788789"/>
                  <a:pt x="1536423" y="4763472"/>
                  <a:pt x="1502668" y="4732882"/>
                </a:cubicBezTo>
                <a:cubicBezTo>
                  <a:pt x="1477353" y="4709677"/>
                  <a:pt x="1452037" y="4686471"/>
                  <a:pt x="1431996" y="4659044"/>
                </a:cubicBezTo>
                <a:cubicBezTo>
                  <a:pt x="1362377" y="4559892"/>
                  <a:pt x="1263225" y="4520863"/>
                  <a:pt x="1147194" y="4510315"/>
                </a:cubicBezTo>
                <a:cubicBezTo>
                  <a:pt x="1074410" y="4502930"/>
                  <a:pt x="1003736" y="4505041"/>
                  <a:pt x="933065" y="4520863"/>
                </a:cubicBezTo>
                <a:cubicBezTo>
                  <a:pt x="872940" y="4533521"/>
                  <a:pt x="819143" y="4522973"/>
                  <a:pt x="779062" y="4470232"/>
                </a:cubicBezTo>
                <a:cubicBezTo>
                  <a:pt x="762183" y="4447025"/>
                  <a:pt x="740030" y="4429093"/>
                  <a:pt x="715772" y="4415381"/>
                </a:cubicBezTo>
                <a:cubicBezTo>
                  <a:pt x="644042" y="4375298"/>
                  <a:pt x="603960" y="4313062"/>
                  <a:pt x="583919" y="4235007"/>
                </a:cubicBezTo>
                <a:cubicBezTo>
                  <a:pt x="560713" y="4142182"/>
                  <a:pt x="536452" y="4050412"/>
                  <a:pt x="567041" y="3954424"/>
                </a:cubicBezTo>
                <a:cubicBezTo>
                  <a:pt x="580753" y="3912231"/>
                  <a:pt x="599742" y="3876367"/>
                  <a:pt x="635604" y="3848942"/>
                </a:cubicBezTo>
                <a:cubicBezTo>
                  <a:pt x="677797" y="3817297"/>
                  <a:pt x="711552" y="3777214"/>
                  <a:pt x="728428" y="3725527"/>
                </a:cubicBezTo>
                <a:cubicBezTo>
                  <a:pt x="733703" y="3708651"/>
                  <a:pt x="746361" y="3693882"/>
                  <a:pt x="756909" y="3679114"/>
                </a:cubicBezTo>
                <a:cubicBezTo>
                  <a:pt x="769567" y="3661184"/>
                  <a:pt x="784336" y="3645361"/>
                  <a:pt x="798047" y="3627429"/>
                </a:cubicBezTo>
                <a:cubicBezTo>
                  <a:pt x="857117" y="3550427"/>
                  <a:pt x="857117" y="3540933"/>
                  <a:pt x="804376" y="3462877"/>
                </a:cubicBezTo>
                <a:cubicBezTo>
                  <a:pt x="762183" y="3399588"/>
                  <a:pt x="719990" y="3337352"/>
                  <a:pt x="693620" y="3265625"/>
                </a:cubicBezTo>
                <a:cubicBezTo>
                  <a:pt x="682015" y="3232924"/>
                  <a:pt x="694676" y="3214994"/>
                  <a:pt x="730538" y="3218158"/>
                </a:cubicBezTo>
                <a:cubicBezTo>
                  <a:pt x="752691" y="3220268"/>
                  <a:pt x="774841" y="3228706"/>
                  <a:pt x="796992" y="3235034"/>
                </a:cubicBezTo>
                <a:cubicBezTo>
                  <a:pt x="812814" y="3239254"/>
                  <a:pt x="831803" y="3246638"/>
                  <a:pt x="844459" y="3233980"/>
                </a:cubicBezTo>
                <a:cubicBezTo>
                  <a:pt x="849733" y="3228706"/>
                  <a:pt x="845513" y="3210773"/>
                  <a:pt x="841295" y="3199171"/>
                </a:cubicBezTo>
                <a:cubicBezTo>
                  <a:pt x="833911" y="3181239"/>
                  <a:pt x="818088" y="3171744"/>
                  <a:pt x="800158" y="3174911"/>
                </a:cubicBezTo>
                <a:cubicBezTo>
                  <a:pt x="736870" y="3185457"/>
                  <a:pt x="676741" y="3169637"/>
                  <a:pt x="615564" y="3159086"/>
                </a:cubicBezTo>
                <a:cubicBezTo>
                  <a:pt x="485819" y="3136936"/>
                  <a:pt x="356076" y="3112675"/>
                  <a:pt x="235828" y="3056770"/>
                </a:cubicBezTo>
                <a:cubicBezTo>
                  <a:pt x="163044" y="3023015"/>
                  <a:pt x="101864" y="2975548"/>
                  <a:pt x="50177" y="2912259"/>
                </a:cubicBezTo>
                <a:cubicBezTo>
                  <a:pt x="-2564" y="2846859"/>
                  <a:pt x="-2564" y="2773021"/>
                  <a:pt x="1656" y="2697076"/>
                </a:cubicBezTo>
                <a:cubicBezTo>
                  <a:pt x="9041" y="2573661"/>
                  <a:pt x="51233" y="2459740"/>
                  <a:pt x="103975" y="2348984"/>
                </a:cubicBezTo>
                <a:cubicBezTo>
                  <a:pt x="110303" y="2335272"/>
                  <a:pt x="111359" y="2336326"/>
                  <a:pt x="149331" y="2344764"/>
                </a:cubicBezTo>
                <a:cubicBezTo>
                  <a:pt x="148277" y="2333162"/>
                  <a:pt x="127181" y="2332105"/>
                  <a:pt x="134563" y="2317339"/>
                </a:cubicBezTo>
                <a:cubicBezTo>
                  <a:pt x="171482" y="2328941"/>
                  <a:pt x="189415" y="2354258"/>
                  <a:pt x="191525" y="2400669"/>
                </a:cubicBezTo>
                <a:cubicBezTo>
                  <a:pt x="194688" y="2463958"/>
                  <a:pt x="175702" y="2524084"/>
                  <a:pt x="166208" y="2585263"/>
                </a:cubicBezTo>
                <a:cubicBezTo>
                  <a:pt x="158826" y="2628512"/>
                  <a:pt x="149331" y="2671759"/>
                  <a:pt x="160934" y="2716062"/>
                </a:cubicBezTo>
                <a:cubicBezTo>
                  <a:pt x="167264" y="2743487"/>
                  <a:pt x="180976" y="2761419"/>
                  <a:pt x="207347" y="2771968"/>
                </a:cubicBezTo>
                <a:cubicBezTo>
                  <a:pt x="308609" y="2814160"/>
                  <a:pt x="416201" y="2833147"/>
                  <a:pt x="523794" y="2843695"/>
                </a:cubicBezTo>
                <a:cubicBezTo>
                  <a:pt x="698894" y="2860571"/>
                  <a:pt x="875050" y="2857407"/>
                  <a:pt x="1049096" y="2824709"/>
                </a:cubicBezTo>
                <a:cubicBezTo>
                  <a:pt x="1076520" y="2819435"/>
                  <a:pt x="1095507" y="2806776"/>
                  <a:pt x="1113439" y="2786736"/>
                </a:cubicBezTo>
                <a:cubicBezTo>
                  <a:pt x="1227360" y="2653827"/>
                  <a:pt x="1373981" y="2596868"/>
                  <a:pt x="1546971" y="2606360"/>
                </a:cubicBezTo>
                <a:cubicBezTo>
                  <a:pt x="1628193" y="2610580"/>
                  <a:pt x="1706251" y="2588427"/>
                  <a:pt x="1784306" y="2570497"/>
                </a:cubicBezTo>
                <a:cubicBezTo>
                  <a:pt x="1828609" y="2561003"/>
                  <a:pt x="1871856" y="2551508"/>
                  <a:pt x="1917215" y="2546234"/>
                </a:cubicBezTo>
                <a:cubicBezTo>
                  <a:pt x="1956242" y="2542016"/>
                  <a:pt x="1993161" y="2544126"/>
                  <a:pt x="2025860" y="2568387"/>
                </a:cubicBezTo>
                <a:cubicBezTo>
                  <a:pt x="2045902" y="2583153"/>
                  <a:pt x="2069109" y="2584209"/>
                  <a:pt x="2092315" y="2577879"/>
                </a:cubicBezTo>
                <a:cubicBezTo>
                  <a:pt x="2114466" y="2572605"/>
                  <a:pt x="2135562" y="2567331"/>
                  <a:pt x="2156659" y="2562057"/>
                </a:cubicBezTo>
                <a:cubicBezTo>
                  <a:pt x="2208346" y="2548344"/>
                  <a:pt x="2250539" y="2562057"/>
                  <a:pt x="2279017" y="2608470"/>
                </a:cubicBezTo>
                <a:cubicBezTo>
                  <a:pt x="2288512" y="2624292"/>
                  <a:pt x="2299060" y="2628512"/>
                  <a:pt x="2316992" y="2628512"/>
                </a:cubicBezTo>
                <a:cubicBezTo>
                  <a:pt x="2363403" y="2627456"/>
                  <a:pt x="2409816" y="2628512"/>
                  <a:pt x="2459391" y="2628512"/>
                </a:cubicBezTo>
                <a:cubicBezTo>
                  <a:pt x="2449899" y="2607416"/>
                  <a:pt x="2431967" y="2596868"/>
                  <a:pt x="2417198" y="2585263"/>
                </a:cubicBezTo>
                <a:cubicBezTo>
                  <a:pt x="2320156" y="2508261"/>
                  <a:pt x="2210454" y="2451302"/>
                  <a:pt x="2108138" y="2382739"/>
                </a:cubicBezTo>
                <a:cubicBezTo>
                  <a:pt x="1986833" y="2300461"/>
                  <a:pt x="1879240" y="2204473"/>
                  <a:pt x="1772704" y="2105321"/>
                </a:cubicBezTo>
                <a:cubicBezTo>
                  <a:pt x="1741059" y="2075784"/>
                  <a:pt x="1715743" y="2042031"/>
                  <a:pt x="1714689" y="1995618"/>
                </a:cubicBezTo>
                <a:cubicBezTo>
                  <a:pt x="1714689" y="1976632"/>
                  <a:pt x="1718907" y="1969247"/>
                  <a:pt x="1738949" y="1969247"/>
                </a:cubicBezTo>
                <a:cubicBezTo>
                  <a:pt x="1770594" y="1970301"/>
                  <a:pt x="1796965" y="1980850"/>
                  <a:pt x="1819115" y="2000892"/>
                </a:cubicBezTo>
                <a:cubicBezTo>
                  <a:pt x="2052230" y="2217131"/>
                  <a:pt x="2344417" y="2316283"/>
                  <a:pt x="2635547" y="2418601"/>
                </a:cubicBezTo>
                <a:cubicBezTo>
                  <a:pt x="2669302" y="2431260"/>
                  <a:pt x="2703057" y="2441808"/>
                  <a:pt x="2734702" y="2456576"/>
                </a:cubicBezTo>
                <a:cubicBezTo>
                  <a:pt x="2845458" y="2506151"/>
                  <a:pt x="2907692" y="2628512"/>
                  <a:pt x="2884487" y="2744543"/>
                </a:cubicBezTo>
                <a:cubicBezTo>
                  <a:pt x="2869719" y="2818381"/>
                  <a:pt x="2822252" y="2864792"/>
                  <a:pt x="2753688" y="2889052"/>
                </a:cubicBezTo>
                <a:cubicBezTo>
                  <a:pt x="2691453" y="2911205"/>
                  <a:pt x="2628163" y="2930191"/>
                  <a:pt x="2565930" y="2950231"/>
                </a:cubicBezTo>
                <a:cubicBezTo>
                  <a:pt x="2561712" y="2952342"/>
                  <a:pt x="2557492" y="2955505"/>
                  <a:pt x="2551164" y="2958672"/>
                </a:cubicBezTo>
                <a:cubicBezTo>
                  <a:pt x="2617615" y="3005083"/>
                  <a:pt x="2688289" y="3040948"/>
                  <a:pt x="2756852" y="3079977"/>
                </a:cubicBezTo>
                <a:cubicBezTo>
                  <a:pt x="2869719" y="3143266"/>
                  <a:pt x="2985749" y="3204445"/>
                  <a:pt x="3097560" y="3270899"/>
                </a:cubicBezTo>
                <a:cubicBezTo>
                  <a:pt x="3171398" y="3314146"/>
                  <a:pt x="3247345" y="3356339"/>
                  <a:pt x="3309581" y="3413300"/>
                </a:cubicBezTo>
                <a:cubicBezTo>
                  <a:pt x="3366540" y="3466041"/>
                  <a:pt x="3431940" y="3496630"/>
                  <a:pt x="3500503" y="3527221"/>
                </a:cubicBezTo>
                <a:cubicBezTo>
                  <a:pt x="3628136" y="3584180"/>
                  <a:pt x="3748387" y="3653799"/>
                  <a:pt x="3864417" y="3729747"/>
                </a:cubicBezTo>
                <a:cubicBezTo>
                  <a:pt x="4014201" y="3827845"/>
                  <a:pt x="4178752" y="3881641"/>
                  <a:pt x="4351744" y="3916449"/>
                </a:cubicBezTo>
                <a:cubicBezTo>
                  <a:pt x="4622835" y="3971301"/>
                  <a:pt x="4898143" y="3994507"/>
                  <a:pt x="5174507" y="3980795"/>
                </a:cubicBezTo>
                <a:cubicBezTo>
                  <a:pt x="5218810" y="3978685"/>
                  <a:pt x="5262980" y="3975256"/>
                  <a:pt x="5307035" y="3970823"/>
                </a:cubicBezTo>
                <a:lnTo>
                  <a:pt x="5359406" y="3964465"/>
                </a:lnTo>
                <a:lnTo>
                  <a:pt x="5363328" y="3954536"/>
                </a:lnTo>
                <a:cubicBezTo>
                  <a:pt x="5372739" y="3937910"/>
                  <a:pt x="5387169" y="3924107"/>
                  <a:pt x="5408815" y="3914382"/>
                </a:cubicBezTo>
                <a:cubicBezTo>
                  <a:pt x="5433284" y="3903716"/>
                  <a:pt x="5453361" y="3883639"/>
                  <a:pt x="5475947" y="3868581"/>
                </a:cubicBezTo>
                <a:cubicBezTo>
                  <a:pt x="5499161" y="3852897"/>
                  <a:pt x="5520493" y="3833448"/>
                  <a:pt x="5546216" y="3821527"/>
                </a:cubicBezTo>
                <a:cubicBezTo>
                  <a:pt x="5697422" y="3753139"/>
                  <a:pt x="5806590" y="3625776"/>
                  <a:pt x="5943364" y="3538566"/>
                </a:cubicBezTo>
                <a:cubicBezTo>
                  <a:pt x="5966578" y="3524136"/>
                  <a:pt x="5959677" y="3492138"/>
                  <a:pt x="5933953" y="3480218"/>
                </a:cubicBezTo>
                <a:cubicBezTo>
                  <a:pt x="5923915" y="3475826"/>
                  <a:pt x="5911994" y="3473316"/>
                  <a:pt x="5900701" y="3472062"/>
                </a:cubicBezTo>
                <a:cubicBezTo>
                  <a:pt x="5725027" y="3455749"/>
                  <a:pt x="5549353" y="3438181"/>
                  <a:pt x="5373053" y="3424378"/>
                </a:cubicBezTo>
                <a:cubicBezTo>
                  <a:pt x="5287726" y="3417478"/>
                  <a:pt x="5201772" y="3416222"/>
                  <a:pt x="5116444" y="3414967"/>
                </a:cubicBezTo>
                <a:cubicBezTo>
                  <a:pt x="5075036" y="3414341"/>
                  <a:pt x="5055585" y="3431280"/>
                  <a:pt x="5043038" y="3470807"/>
                </a:cubicBezTo>
                <a:cubicBezTo>
                  <a:pt x="5038019" y="3485865"/>
                  <a:pt x="5035508" y="3500923"/>
                  <a:pt x="5031745" y="3516607"/>
                </a:cubicBezTo>
                <a:cubicBezTo>
                  <a:pt x="5022333" y="3554880"/>
                  <a:pt x="5015431" y="3594406"/>
                  <a:pt x="5001629" y="3631422"/>
                </a:cubicBezTo>
                <a:cubicBezTo>
                  <a:pt x="4980924" y="3688516"/>
                  <a:pt x="4943907" y="3729926"/>
                  <a:pt x="4881167" y="3743101"/>
                </a:cubicBezTo>
                <a:cubicBezTo>
                  <a:pt x="4847915" y="3750003"/>
                  <a:pt x="4830347" y="3773216"/>
                  <a:pt x="4819682" y="3803959"/>
                </a:cubicBezTo>
                <a:cubicBezTo>
                  <a:pt x="4813408" y="3823408"/>
                  <a:pt x="4806506" y="3844113"/>
                  <a:pt x="4793958" y="3860425"/>
                </a:cubicBezTo>
                <a:cubicBezTo>
                  <a:pt x="4777645" y="3882384"/>
                  <a:pt x="4758823" y="3877993"/>
                  <a:pt x="4745021" y="3854779"/>
                </a:cubicBezTo>
                <a:cubicBezTo>
                  <a:pt x="4738746" y="3844113"/>
                  <a:pt x="4731218" y="3834074"/>
                  <a:pt x="4721806" y="3819644"/>
                </a:cubicBezTo>
                <a:cubicBezTo>
                  <a:pt x="4714277" y="3833448"/>
                  <a:pt x="4709258" y="3840348"/>
                  <a:pt x="4706748" y="3847877"/>
                </a:cubicBezTo>
                <a:cubicBezTo>
                  <a:pt x="4701102" y="3869209"/>
                  <a:pt x="4699220" y="3891796"/>
                  <a:pt x="4690436" y="3911246"/>
                </a:cubicBezTo>
                <a:cubicBezTo>
                  <a:pt x="4684790" y="3923165"/>
                  <a:pt x="4669104" y="3932577"/>
                  <a:pt x="4656557" y="3936968"/>
                </a:cubicBezTo>
                <a:cubicBezTo>
                  <a:pt x="4652164" y="3938224"/>
                  <a:pt x="4638989" y="3920656"/>
                  <a:pt x="4634597" y="3909363"/>
                </a:cubicBezTo>
                <a:cubicBezTo>
                  <a:pt x="4628950" y="3894932"/>
                  <a:pt x="4627696" y="3878621"/>
                  <a:pt x="4624559" y="3862935"/>
                </a:cubicBezTo>
                <a:cubicBezTo>
                  <a:pt x="4617029" y="3873602"/>
                  <a:pt x="4618284" y="3884895"/>
                  <a:pt x="4614520" y="3893677"/>
                </a:cubicBezTo>
                <a:cubicBezTo>
                  <a:pt x="4608873" y="3905598"/>
                  <a:pt x="4598835" y="3923793"/>
                  <a:pt x="4591306" y="3923165"/>
                </a:cubicBezTo>
                <a:cubicBezTo>
                  <a:pt x="4579386" y="3922539"/>
                  <a:pt x="4560563" y="3911246"/>
                  <a:pt x="4557426" y="3900579"/>
                </a:cubicBezTo>
                <a:cubicBezTo>
                  <a:pt x="4546133" y="3865444"/>
                  <a:pt x="4538605" y="3828427"/>
                  <a:pt x="4532330" y="3791410"/>
                </a:cubicBezTo>
                <a:cubicBezTo>
                  <a:pt x="4529193" y="3771961"/>
                  <a:pt x="4531703" y="3750629"/>
                  <a:pt x="4531703" y="3723023"/>
                </a:cubicBezTo>
                <a:cubicBezTo>
                  <a:pt x="4489039" y="3786391"/>
                  <a:pt x="4489039" y="3786391"/>
                  <a:pt x="4448885" y="3766942"/>
                </a:cubicBezTo>
                <a:cubicBezTo>
                  <a:pt x="4448885" y="3697928"/>
                  <a:pt x="4448885" y="3628913"/>
                  <a:pt x="4448885" y="3559898"/>
                </a:cubicBezTo>
                <a:cubicBezTo>
                  <a:pt x="4453904" y="3551115"/>
                  <a:pt x="4459551" y="3542331"/>
                  <a:pt x="4463316" y="3532919"/>
                </a:cubicBezTo>
                <a:cubicBezTo>
                  <a:pt x="4539232" y="3348463"/>
                  <a:pt x="4617657" y="3164633"/>
                  <a:pt x="4690436" y="2978920"/>
                </a:cubicBezTo>
                <a:cubicBezTo>
                  <a:pt x="4737491" y="2859714"/>
                  <a:pt x="4812780" y="2770622"/>
                  <a:pt x="4927595" y="2711019"/>
                </a:cubicBezTo>
                <a:cubicBezTo>
                  <a:pt x="5054331" y="2645141"/>
                  <a:pt x="5170401" y="2562952"/>
                  <a:pt x="5275805" y="2466331"/>
                </a:cubicBezTo>
                <a:cubicBezTo>
                  <a:pt x="5408815" y="2343987"/>
                  <a:pt x="5557511" y="2251130"/>
                  <a:pt x="5731929" y="2199683"/>
                </a:cubicBezTo>
                <a:cubicBezTo>
                  <a:pt x="5787140" y="2183371"/>
                  <a:pt x="5821021" y="2146982"/>
                  <a:pt x="5826667" y="2087378"/>
                </a:cubicBezTo>
                <a:cubicBezTo>
                  <a:pt x="5832940" y="2022128"/>
                  <a:pt x="5859292" y="1965034"/>
                  <a:pt x="5894427" y="1910450"/>
                </a:cubicBezTo>
                <a:cubicBezTo>
                  <a:pt x="5978499" y="1781204"/>
                  <a:pt x="6077001" y="1665761"/>
                  <a:pt x="6199972" y="1572278"/>
                </a:cubicBezTo>
                <a:cubicBezTo>
                  <a:pt x="6214403" y="1560985"/>
                  <a:pt x="6231344" y="1547182"/>
                  <a:pt x="6236363" y="1530869"/>
                </a:cubicBezTo>
                <a:cubicBezTo>
                  <a:pt x="6242009" y="1512047"/>
                  <a:pt x="6242009" y="1486324"/>
                  <a:pt x="6233226" y="1470012"/>
                </a:cubicBezTo>
                <a:cubicBezTo>
                  <a:pt x="6227579" y="1459972"/>
                  <a:pt x="6201228" y="1456835"/>
                  <a:pt x="6184288" y="1457463"/>
                </a:cubicBezTo>
                <a:cubicBezTo>
                  <a:pt x="6162329" y="1457463"/>
                  <a:pt x="6140997" y="1465619"/>
                  <a:pt x="6119666" y="1467501"/>
                </a:cubicBezTo>
                <a:cubicBezTo>
                  <a:pt x="6071982" y="1471266"/>
                  <a:pt x="6023672" y="1479422"/>
                  <a:pt x="5976616" y="1475658"/>
                </a:cubicBezTo>
                <a:cubicBezTo>
                  <a:pt x="5930816" y="1471893"/>
                  <a:pt x="5898191" y="1425465"/>
                  <a:pt x="5893799" y="1374646"/>
                </a:cubicBezTo>
                <a:cubicBezTo>
                  <a:pt x="5890035" y="1329472"/>
                  <a:pt x="5926425" y="1321943"/>
                  <a:pt x="5956539" y="1308140"/>
                </a:cubicBezTo>
                <a:cubicBezTo>
                  <a:pt x="6000458" y="1288063"/>
                  <a:pt x="6043749" y="1267987"/>
                  <a:pt x="6087040" y="1246654"/>
                </a:cubicBezTo>
                <a:cubicBezTo>
                  <a:pt x="6104608" y="1237870"/>
                  <a:pt x="6119666" y="1224695"/>
                  <a:pt x="6108999" y="1201481"/>
                </a:cubicBezTo>
                <a:cubicBezTo>
                  <a:pt x="6098333" y="1178267"/>
                  <a:pt x="6077629" y="1175758"/>
                  <a:pt x="6058807" y="1185169"/>
                </a:cubicBezTo>
                <a:cubicBezTo>
                  <a:pt x="6040612" y="1194579"/>
                  <a:pt x="6021163" y="1208383"/>
                  <a:pt x="6009869" y="1225323"/>
                </a:cubicBezTo>
                <a:cubicBezTo>
                  <a:pt x="5984146" y="1262340"/>
                  <a:pt x="5950266" y="1282417"/>
                  <a:pt x="5906347" y="1288691"/>
                </a:cubicBezTo>
                <a:cubicBezTo>
                  <a:pt x="5825412" y="1299984"/>
                  <a:pt x="5751378" y="1281162"/>
                  <a:pt x="5689266" y="1229087"/>
                </a:cubicBezTo>
                <a:cubicBezTo>
                  <a:pt x="5647229" y="1193953"/>
                  <a:pt x="5609584" y="1152544"/>
                  <a:pt x="5573823" y="1109880"/>
                </a:cubicBezTo>
                <a:cubicBezTo>
                  <a:pt x="5509199" y="1033965"/>
                  <a:pt x="5517355" y="981262"/>
                  <a:pt x="5601428" y="927306"/>
                </a:cubicBezTo>
                <a:cubicBezTo>
                  <a:pt x="5669815" y="884015"/>
                  <a:pt x="5741339" y="844488"/>
                  <a:pt x="5812863" y="805588"/>
                </a:cubicBezTo>
                <a:cubicBezTo>
                  <a:pt x="5917641" y="748495"/>
                  <a:pt x="5959050" y="665050"/>
                  <a:pt x="5938972" y="547725"/>
                </a:cubicBezTo>
                <a:cubicBezTo>
                  <a:pt x="5935208" y="525139"/>
                  <a:pt x="5930816" y="502552"/>
                  <a:pt x="5928306" y="479338"/>
                </a:cubicBezTo>
                <a:cubicBezTo>
                  <a:pt x="5922660" y="424754"/>
                  <a:pt x="5939599" y="378325"/>
                  <a:pt x="5984774" y="344446"/>
                </a:cubicBezTo>
                <a:cubicBezTo>
                  <a:pt x="6021163" y="316840"/>
                  <a:pt x="6056298" y="286724"/>
                  <a:pt x="6093941" y="259746"/>
                </a:cubicBezTo>
                <a:cubicBezTo>
                  <a:pt x="6252675" y="145558"/>
                  <a:pt x="6425211" y="64622"/>
                  <a:pt x="6622844" y="48310"/>
                </a:cubicBezTo>
                <a:cubicBezTo>
                  <a:pt x="6690603" y="42664"/>
                  <a:pt x="6758991" y="45801"/>
                  <a:pt x="6826123" y="37017"/>
                </a:cubicBezTo>
                <a:cubicBezTo>
                  <a:pt x="6861886" y="36389"/>
                  <a:pt x="6898903" y="14431"/>
                  <a:pt x="6937173" y="0"/>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8557766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8855341-7087-46B2-9738-26BDE092C109}"/>
              </a:ext>
            </a:extLst>
          </p:cNvPr>
          <p:cNvSpPr>
            <a:spLocks noGrp="1"/>
          </p:cNvSpPr>
          <p:nvPr>
            <p:ph type="pic" sz="quarter" idx="11" hasCustomPrompt="1"/>
          </p:nvPr>
        </p:nvSpPr>
        <p:spPr>
          <a:xfrm>
            <a:off x="561962" y="0"/>
            <a:ext cx="11068076" cy="4046220"/>
          </a:xfrm>
          <a:custGeom>
            <a:avLst/>
            <a:gdLst>
              <a:gd name="connsiteX0" fmla="*/ 0 w 11068076"/>
              <a:gd name="connsiteY0" fmla="*/ 0 h 4046220"/>
              <a:gd name="connsiteX1" fmla="*/ 11068076 w 11068076"/>
              <a:gd name="connsiteY1" fmla="*/ 0 h 4046220"/>
              <a:gd name="connsiteX2" fmla="*/ 10988145 w 11068076"/>
              <a:gd name="connsiteY2" fmla="*/ 236229 h 4046220"/>
              <a:gd name="connsiteX3" fmla="*/ 5534038 w 11068076"/>
              <a:gd name="connsiteY3" fmla="*/ 4046220 h 4046220"/>
              <a:gd name="connsiteX4" fmla="*/ 79931 w 11068076"/>
              <a:gd name="connsiteY4" fmla="*/ 236229 h 404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8076" h="4046220">
                <a:moveTo>
                  <a:pt x="0" y="0"/>
                </a:moveTo>
                <a:lnTo>
                  <a:pt x="11068076" y="0"/>
                </a:lnTo>
                <a:lnTo>
                  <a:pt x="10988145" y="236229"/>
                </a:lnTo>
                <a:cubicBezTo>
                  <a:pt x="10174085" y="2459531"/>
                  <a:pt x="8039357" y="4046220"/>
                  <a:pt x="5534038" y="4046220"/>
                </a:cubicBezTo>
                <a:cubicBezTo>
                  <a:pt x="3028719" y="4046220"/>
                  <a:pt x="893992" y="2459531"/>
                  <a:pt x="79931" y="236229"/>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23185183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8C67255-373D-4313-9B6D-8A19B11B157D}"/>
              </a:ext>
            </a:extLst>
          </p:cNvPr>
          <p:cNvGrpSpPr/>
          <p:nvPr userDrawn="1"/>
        </p:nvGrpSpPr>
        <p:grpSpPr>
          <a:xfrm>
            <a:off x="1439781" y="458044"/>
            <a:ext cx="9415959" cy="5864435"/>
            <a:chOff x="1102808" y="1419517"/>
            <a:chExt cx="5383089" cy="3796702"/>
          </a:xfrm>
          <a:solidFill>
            <a:schemeClr val="bg1">
              <a:alpha val="6000"/>
            </a:schemeClr>
          </a:solidFill>
        </p:grpSpPr>
        <p:grpSp>
          <p:nvGrpSpPr>
            <p:cNvPr id="3" name="Group 2">
              <a:extLst>
                <a:ext uri="{FF2B5EF4-FFF2-40B4-BE49-F238E27FC236}">
                  <a16:creationId xmlns:a16="http://schemas.microsoft.com/office/drawing/2014/main" id="{CE30FE16-31CC-4E60-B36B-CAD6FC491355}"/>
                </a:ext>
              </a:extLst>
            </p:cNvPr>
            <p:cNvGrpSpPr/>
            <p:nvPr/>
          </p:nvGrpSpPr>
          <p:grpSpPr>
            <a:xfrm>
              <a:off x="3564744" y="2898363"/>
              <a:ext cx="188449" cy="1471350"/>
              <a:chOff x="10641180" y="438150"/>
              <a:chExt cx="247650" cy="1828800"/>
            </a:xfrm>
            <a:grpFill/>
          </p:grpSpPr>
          <p:sp>
            <p:nvSpPr>
              <p:cNvPr id="76" name="Rectangle: Rounded Corners 75">
                <a:extLst>
                  <a:ext uri="{FF2B5EF4-FFF2-40B4-BE49-F238E27FC236}">
                    <a16:creationId xmlns:a16="http://schemas.microsoft.com/office/drawing/2014/main" id="{B7351259-13D3-4E7F-8730-52C0E6C8AB7E}"/>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id="{4A46EEDB-D7F2-4992-87CE-B2069F617779}"/>
                  </a:ext>
                </a:extLst>
              </p:cNvPr>
              <p:cNvSpPr/>
              <p:nvPr/>
            </p:nvSpPr>
            <p:spPr>
              <a:xfrm>
                <a:off x="10641180" y="1044532"/>
                <a:ext cx="247650" cy="9701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26A61E4F-F426-407E-A619-45AC28E02060}"/>
                </a:ext>
              </a:extLst>
            </p:cNvPr>
            <p:cNvGrpSpPr/>
            <p:nvPr/>
          </p:nvGrpSpPr>
          <p:grpSpPr>
            <a:xfrm>
              <a:off x="1537138" y="3468044"/>
              <a:ext cx="188449" cy="1391622"/>
              <a:chOff x="10641180" y="-97372"/>
              <a:chExt cx="247650" cy="1828800"/>
            </a:xfrm>
            <a:grpFill/>
          </p:grpSpPr>
          <p:sp>
            <p:nvSpPr>
              <p:cNvPr id="74" name="Rectangle: Rounded Corners 73">
                <a:extLst>
                  <a:ext uri="{FF2B5EF4-FFF2-40B4-BE49-F238E27FC236}">
                    <a16:creationId xmlns:a16="http://schemas.microsoft.com/office/drawing/2014/main" id="{718B48D2-3B0F-49B4-A2DE-C27D8D50B20F}"/>
                  </a:ext>
                </a:extLst>
              </p:cNvPr>
              <p:cNvSpPr/>
              <p:nvPr/>
            </p:nvSpPr>
            <p:spPr>
              <a:xfrm>
                <a:off x="10751289" y="-97372"/>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1DE3CC93-1EAF-4A31-9980-27CC59E625ED}"/>
                  </a:ext>
                </a:extLst>
              </p:cNvPr>
              <p:cNvSpPr/>
              <p:nvPr/>
            </p:nvSpPr>
            <p:spPr>
              <a:xfrm>
                <a:off x="10641180" y="509010"/>
                <a:ext cx="247650" cy="759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18C316E0-D350-4F59-9875-67317542DDE2}"/>
                </a:ext>
              </a:extLst>
            </p:cNvPr>
            <p:cNvGrpSpPr/>
            <p:nvPr/>
          </p:nvGrpSpPr>
          <p:grpSpPr>
            <a:xfrm>
              <a:off x="4244956" y="2379454"/>
              <a:ext cx="188449" cy="1600365"/>
              <a:chOff x="10641180" y="362514"/>
              <a:chExt cx="247650" cy="1989158"/>
            </a:xfrm>
            <a:grpFill/>
          </p:grpSpPr>
          <p:sp>
            <p:nvSpPr>
              <p:cNvPr id="72" name="Rectangle: Rounded Corners 71">
                <a:extLst>
                  <a:ext uri="{FF2B5EF4-FFF2-40B4-BE49-F238E27FC236}">
                    <a16:creationId xmlns:a16="http://schemas.microsoft.com/office/drawing/2014/main" id="{90F9DDD0-84A0-4CDD-9BF3-3B867D0BE8DA}"/>
                  </a:ext>
                </a:extLst>
              </p:cNvPr>
              <p:cNvSpPr/>
              <p:nvPr/>
            </p:nvSpPr>
            <p:spPr>
              <a:xfrm>
                <a:off x="10751289" y="362514"/>
                <a:ext cx="27432" cy="198915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701AB5D1-4012-4821-90EB-B95FBEFFC13F}"/>
                  </a:ext>
                </a:extLst>
              </p:cNvPr>
              <p:cNvSpPr/>
              <p:nvPr/>
            </p:nvSpPr>
            <p:spPr>
              <a:xfrm>
                <a:off x="10641180" y="494815"/>
                <a:ext cx="247650" cy="1611559"/>
              </a:xfrm>
              <a:prstGeom prst="roundRect">
                <a:avLst>
                  <a:gd name="adj" fmla="val 46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6AF10234-0727-49A3-91D0-0A186685C088}"/>
                </a:ext>
              </a:extLst>
            </p:cNvPr>
            <p:cNvGrpSpPr/>
            <p:nvPr/>
          </p:nvGrpSpPr>
          <p:grpSpPr>
            <a:xfrm>
              <a:off x="4916748" y="1757491"/>
              <a:ext cx="188449" cy="1600365"/>
              <a:chOff x="10641180" y="362514"/>
              <a:chExt cx="247650" cy="1989158"/>
            </a:xfrm>
            <a:grpFill/>
          </p:grpSpPr>
          <p:sp>
            <p:nvSpPr>
              <p:cNvPr id="70" name="Rectangle: Rounded Corners 69">
                <a:extLst>
                  <a:ext uri="{FF2B5EF4-FFF2-40B4-BE49-F238E27FC236}">
                    <a16:creationId xmlns:a16="http://schemas.microsoft.com/office/drawing/2014/main" id="{82E303B6-8B3B-4EEB-B13B-9E53C10BD721}"/>
                  </a:ext>
                </a:extLst>
              </p:cNvPr>
              <p:cNvSpPr/>
              <p:nvPr/>
            </p:nvSpPr>
            <p:spPr>
              <a:xfrm>
                <a:off x="10751289" y="362514"/>
                <a:ext cx="27432" cy="198915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516476AD-8824-4D1D-BBAB-80DAC15CD181}"/>
                  </a:ext>
                </a:extLst>
              </p:cNvPr>
              <p:cNvSpPr/>
              <p:nvPr/>
            </p:nvSpPr>
            <p:spPr>
              <a:xfrm>
                <a:off x="10641180" y="820641"/>
                <a:ext cx="247650" cy="959907"/>
              </a:xfrm>
              <a:prstGeom prst="roundRect">
                <a:avLst>
                  <a:gd name="adj" fmla="val 46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8A49A07-7323-4061-B87D-1AE379496011}"/>
                </a:ext>
              </a:extLst>
            </p:cNvPr>
            <p:cNvGrpSpPr/>
            <p:nvPr/>
          </p:nvGrpSpPr>
          <p:grpSpPr>
            <a:xfrm>
              <a:off x="1976173" y="3527844"/>
              <a:ext cx="188449" cy="834973"/>
              <a:chOff x="10641180" y="500718"/>
              <a:chExt cx="247650" cy="1097280"/>
            </a:xfrm>
            <a:grpFill/>
          </p:grpSpPr>
          <p:sp>
            <p:nvSpPr>
              <p:cNvPr id="68" name="Rectangle: Rounded Corners 67">
                <a:extLst>
                  <a:ext uri="{FF2B5EF4-FFF2-40B4-BE49-F238E27FC236}">
                    <a16:creationId xmlns:a16="http://schemas.microsoft.com/office/drawing/2014/main" id="{C4FB2E94-C804-4D04-9748-F88BDD9B994A}"/>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68">
                <a:extLst>
                  <a:ext uri="{FF2B5EF4-FFF2-40B4-BE49-F238E27FC236}">
                    <a16:creationId xmlns:a16="http://schemas.microsoft.com/office/drawing/2014/main" id="{01B76EFC-F62F-4A79-B8E7-7D7210F45FFE}"/>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23E00259-B083-4F25-B18B-B88EB245EE19}"/>
                </a:ext>
              </a:extLst>
            </p:cNvPr>
            <p:cNvGrpSpPr/>
            <p:nvPr/>
          </p:nvGrpSpPr>
          <p:grpSpPr>
            <a:xfrm>
              <a:off x="2673093" y="3824597"/>
              <a:ext cx="188449" cy="1391622"/>
              <a:chOff x="10630391" y="1182550"/>
              <a:chExt cx="247650" cy="1828800"/>
            </a:xfrm>
            <a:grpFill/>
          </p:grpSpPr>
          <p:sp>
            <p:nvSpPr>
              <p:cNvPr id="66" name="Rectangle: Rounded Corners 65">
                <a:extLst>
                  <a:ext uri="{FF2B5EF4-FFF2-40B4-BE49-F238E27FC236}">
                    <a16:creationId xmlns:a16="http://schemas.microsoft.com/office/drawing/2014/main" id="{986ADB56-9A55-4F74-8589-A3C8F571E9FC}"/>
                  </a:ext>
                </a:extLst>
              </p:cNvPr>
              <p:cNvSpPr/>
              <p:nvPr/>
            </p:nvSpPr>
            <p:spPr>
              <a:xfrm>
                <a:off x="10722133" y="11825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Rounded Corners 66">
                <a:extLst>
                  <a:ext uri="{FF2B5EF4-FFF2-40B4-BE49-F238E27FC236}">
                    <a16:creationId xmlns:a16="http://schemas.microsoft.com/office/drawing/2014/main" id="{46799C01-DD16-40A7-9EDB-0C751A2D7334}"/>
                  </a:ext>
                </a:extLst>
              </p:cNvPr>
              <p:cNvSpPr/>
              <p:nvPr/>
            </p:nvSpPr>
            <p:spPr>
              <a:xfrm>
                <a:off x="10630391" y="1455616"/>
                <a:ext cx="247650" cy="72424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730D2FA2-C0EF-4DA9-8079-99F6A791920A}"/>
                </a:ext>
              </a:extLst>
            </p:cNvPr>
            <p:cNvGrpSpPr/>
            <p:nvPr/>
          </p:nvGrpSpPr>
          <p:grpSpPr>
            <a:xfrm>
              <a:off x="4916748" y="1881571"/>
              <a:ext cx="188449" cy="1391622"/>
              <a:chOff x="10662618" y="438150"/>
              <a:chExt cx="247650" cy="1828800"/>
            </a:xfrm>
            <a:grpFill/>
          </p:grpSpPr>
          <p:sp>
            <p:nvSpPr>
              <p:cNvPr id="64" name="Rectangle: Rounded Corners 63">
                <a:extLst>
                  <a:ext uri="{FF2B5EF4-FFF2-40B4-BE49-F238E27FC236}">
                    <a16:creationId xmlns:a16="http://schemas.microsoft.com/office/drawing/2014/main" id="{DD9922D5-A155-4E8E-9FE9-9A11E979EF08}"/>
                  </a:ext>
                </a:extLst>
              </p:cNvPr>
              <p:cNvSpPr/>
              <p:nvPr/>
            </p:nvSpPr>
            <p:spPr>
              <a:xfrm>
                <a:off x="10772727"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09054936-7CA6-4920-9461-21A163818561}"/>
                  </a:ext>
                </a:extLst>
              </p:cNvPr>
              <p:cNvSpPr/>
              <p:nvPr/>
            </p:nvSpPr>
            <p:spPr>
              <a:xfrm>
                <a:off x="10662618" y="736515"/>
                <a:ext cx="247650" cy="101490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7789811F-70C6-4A44-9806-934AC83D835A}"/>
                </a:ext>
              </a:extLst>
            </p:cNvPr>
            <p:cNvGrpSpPr/>
            <p:nvPr/>
          </p:nvGrpSpPr>
          <p:grpSpPr>
            <a:xfrm>
              <a:off x="4469241" y="2121847"/>
              <a:ext cx="188449" cy="834973"/>
              <a:chOff x="10641180" y="500718"/>
              <a:chExt cx="247650" cy="1097280"/>
            </a:xfrm>
            <a:grpFill/>
          </p:grpSpPr>
          <p:sp>
            <p:nvSpPr>
              <p:cNvPr id="62" name="Rectangle: Rounded Corners 61">
                <a:extLst>
                  <a:ext uri="{FF2B5EF4-FFF2-40B4-BE49-F238E27FC236}">
                    <a16:creationId xmlns:a16="http://schemas.microsoft.com/office/drawing/2014/main" id="{C9645C03-C2BD-4062-837B-69A66B88158E}"/>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363DDD87-B25B-4AF3-9442-6D80311020B4}"/>
                  </a:ext>
                </a:extLst>
              </p:cNvPr>
              <p:cNvSpPr/>
              <p:nvPr/>
            </p:nvSpPr>
            <p:spPr>
              <a:xfrm>
                <a:off x="10641180" y="741341"/>
                <a:ext cx="247650" cy="38937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BED06CA1-B16E-41C2-BCDE-B241236BC85C}"/>
                </a:ext>
              </a:extLst>
            </p:cNvPr>
            <p:cNvGrpSpPr/>
            <p:nvPr/>
          </p:nvGrpSpPr>
          <p:grpSpPr>
            <a:xfrm>
              <a:off x="4685783" y="2027235"/>
              <a:ext cx="188449" cy="1391622"/>
              <a:chOff x="10641180" y="438150"/>
              <a:chExt cx="247650" cy="1828800"/>
            </a:xfrm>
            <a:grpFill/>
          </p:grpSpPr>
          <p:sp>
            <p:nvSpPr>
              <p:cNvPr id="60" name="Rectangle: Rounded Corners 59">
                <a:extLst>
                  <a:ext uri="{FF2B5EF4-FFF2-40B4-BE49-F238E27FC236}">
                    <a16:creationId xmlns:a16="http://schemas.microsoft.com/office/drawing/2014/main" id="{9042B2E7-5DE2-4F76-9798-F635C7746D6F}"/>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4F6B5B3A-A7EB-4338-9C4A-82CBF2903F25}"/>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02723029-3927-49BF-8A75-948D79C7460F}"/>
                </a:ext>
              </a:extLst>
            </p:cNvPr>
            <p:cNvGrpSpPr/>
            <p:nvPr/>
          </p:nvGrpSpPr>
          <p:grpSpPr>
            <a:xfrm>
              <a:off x="2217350" y="3528766"/>
              <a:ext cx="188449" cy="1391622"/>
              <a:chOff x="10653055" y="438150"/>
              <a:chExt cx="247650" cy="1828800"/>
            </a:xfrm>
            <a:grpFill/>
          </p:grpSpPr>
          <p:sp>
            <p:nvSpPr>
              <p:cNvPr id="58" name="Rectangle: Rounded Corners 57">
                <a:extLst>
                  <a:ext uri="{FF2B5EF4-FFF2-40B4-BE49-F238E27FC236}">
                    <a16:creationId xmlns:a16="http://schemas.microsoft.com/office/drawing/2014/main" id="{1D8E37D4-7970-4629-BDF0-A101C4EA4BFB}"/>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F611CDC3-6598-46B2-8EBA-51C34DC083E6}"/>
                  </a:ext>
                </a:extLst>
              </p:cNvPr>
              <p:cNvSpPr/>
              <p:nvPr/>
            </p:nvSpPr>
            <p:spPr>
              <a:xfrm>
                <a:off x="10653055" y="682991"/>
                <a:ext cx="247650" cy="105667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51DC98D9-A145-4C9E-89E8-C3947B729F29}"/>
                </a:ext>
              </a:extLst>
            </p:cNvPr>
            <p:cNvGrpSpPr/>
            <p:nvPr/>
          </p:nvGrpSpPr>
          <p:grpSpPr>
            <a:xfrm>
              <a:off x="2440455" y="3979819"/>
              <a:ext cx="188449" cy="834973"/>
              <a:chOff x="10641180" y="500718"/>
              <a:chExt cx="247650" cy="1097280"/>
            </a:xfrm>
            <a:grpFill/>
          </p:grpSpPr>
          <p:sp>
            <p:nvSpPr>
              <p:cNvPr id="56" name="Rectangle: Rounded Corners 55">
                <a:extLst>
                  <a:ext uri="{FF2B5EF4-FFF2-40B4-BE49-F238E27FC236}">
                    <a16:creationId xmlns:a16="http://schemas.microsoft.com/office/drawing/2014/main" id="{D0A2FBE0-BE6D-4EBE-B9A7-8A4A7330B5A6}"/>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293FE0-7B92-4043-8813-8D7BFCE5EA7F}"/>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D51D24A6-DED4-4CDA-8771-E87C8103A45E}"/>
                </a:ext>
              </a:extLst>
            </p:cNvPr>
            <p:cNvGrpSpPr/>
            <p:nvPr/>
          </p:nvGrpSpPr>
          <p:grpSpPr>
            <a:xfrm>
              <a:off x="1317620" y="3801808"/>
              <a:ext cx="188449" cy="834973"/>
              <a:chOff x="10641180" y="278676"/>
              <a:chExt cx="247650" cy="1097280"/>
            </a:xfrm>
            <a:grpFill/>
          </p:grpSpPr>
          <p:sp>
            <p:nvSpPr>
              <p:cNvPr id="54" name="Rectangle: Rounded Corners 53">
                <a:extLst>
                  <a:ext uri="{FF2B5EF4-FFF2-40B4-BE49-F238E27FC236}">
                    <a16:creationId xmlns:a16="http://schemas.microsoft.com/office/drawing/2014/main" id="{E06420D7-0BF4-43C1-B41E-8A9D83217900}"/>
                  </a:ext>
                </a:extLst>
              </p:cNvPr>
              <p:cNvSpPr/>
              <p:nvPr/>
            </p:nvSpPr>
            <p:spPr>
              <a:xfrm>
                <a:off x="10751289" y="27867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898EF58C-03E6-49A3-A860-0D488D07BFF6}"/>
                  </a:ext>
                </a:extLst>
              </p:cNvPr>
              <p:cNvSpPr/>
              <p:nvPr/>
            </p:nvSpPr>
            <p:spPr>
              <a:xfrm>
                <a:off x="10641180" y="519299"/>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DDB206F2-EBE9-4E85-A4AD-4DA00AB3EFB9}"/>
                </a:ext>
              </a:extLst>
            </p:cNvPr>
            <p:cNvGrpSpPr/>
            <p:nvPr/>
          </p:nvGrpSpPr>
          <p:grpSpPr>
            <a:xfrm>
              <a:off x="1102808" y="4055614"/>
              <a:ext cx="188449" cy="834973"/>
              <a:chOff x="10641180" y="278676"/>
              <a:chExt cx="247650" cy="1097280"/>
            </a:xfrm>
            <a:grpFill/>
          </p:grpSpPr>
          <p:sp>
            <p:nvSpPr>
              <p:cNvPr id="52" name="Rectangle: Rounded Corners 51">
                <a:extLst>
                  <a:ext uri="{FF2B5EF4-FFF2-40B4-BE49-F238E27FC236}">
                    <a16:creationId xmlns:a16="http://schemas.microsoft.com/office/drawing/2014/main" id="{11474C22-4EA0-40F1-854E-E3B7401C5A51}"/>
                  </a:ext>
                </a:extLst>
              </p:cNvPr>
              <p:cNvSpPr/>
              <p:nvPr/>
            </p:nvSpPr>
            <p:spPr>
              <a:xfrm>
                <a:off x="10751289" y="27867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85A1A914-5EB2-4791-AACB-00BA02983E2F}"/>
                  </a:ext>
                </a:extLst>
              </p:cNvPr>
              <p:cNvSpPr/>
              <p:nvPr/>
            </p:nvSpPr>
            <p:spPr>
              <a:xfrm>
                <a:off x="10641180" y="357773"/>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6017347B-C23A-4C66-9BAE-63E7D0B211C4}"/>
                </a:ext>
              </a:extLst>
            </p:cNvPr>
            <p:cNvGrpSpPr/>
            <p:nvPr/>
          </p:nvGrpSpPr>
          <p:grpSpPr>
            <a:xfrm>
              <a:off x="6297448" y="1419517"/>
              <a:ext cx="188449" cy="834973"/>
              <a:chOff x="10641180" y="605206"/>
              <a:chExt cx="247650" cy="1097280"/>
            </a:xfrm>
            <a:grpFill/>
          </p:grpSpPr>
          <p:sp>
            <p:nvSpPr>
              <p:cNvPr id="50" name="Rectangle: Rounded Corners 49">
                <a:extLst>
                  <a:ext uri="{FF2B5EF4-FFF2-40B4-BE49-F238E27FC236}">
                    <a16:creationId xmlns:a16="http://schemas.microsoft.com/office/drawing/2014/main" id="{A684E804-F449-42C7-9D4A-8FC4FA427DD9}"/>
                  </a:ext>
                </a:extLst>
              </p:cNvPr>
              <p:cNvSpPr/>
              <p:nvPr/>
            </p:nvSpPr>
            <p:spPr>
              <a:xfrm>
                <a:off x="10751289" y="60520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BD700BBF-C4CB-4ADB-B9F3-FD3980022DC2}"/>
                  </a:ext>
                </a:extLst>
              </p:cNvPr>
              <p:cNvSpPr/>
              <p:nvPr/>
            </p:nvSpPr>
            <p:spPr>
              <a:xfrm>
                <a:off x="10641180" y="684304"/>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67549EC-C631-4154-89C8-777D85720E6F}"/>
                </a:ext>
              </a:extLst>
            </p:cNvPr>
            <p:cNvGrpSpPr/>
            <p:nvPr/>
          </p:nvGrpSpPr>
          <p:grpSpPr>
            <a:xfrm>
              <a:off x="5615340" y="1500297"/>
              <a:ext cx="188449" cy="1471350"/>
              <a:chOff x="10641180" y="438150"/>
              <a:chExt cx="247650" cy="1828800"/>
            </a:xfrm>
            <a:grpFill/>
          </p:grpSpPr>
          <p:sp>
            <p:nvSpPr>
              <p:cNvPr id="48" name="Rectangle: Rounded Corners 47">
                <a:extLst>
                  <a:ext uri="{FF2B5EF4-FFF2-40B4-BE49-F238E27FC236}">
                    <a16:creationId xmlns:a16="http://schemas.microsoft.com/office/drawing/2014/main" id="{5BFBDD0A-55E1-40FB-B546-533C1EC5A866}"/>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6DC0EC65-CBE7-43AB-B6D1-5F2CE905F997}"/>
                  </a:ext>
                </a:extLst>
              </p:cNvPr>
              <p:cNvSpPr/>
              <p:nvPr/>
            </p:nvSpPr>
            <p:spPr>
              <a:xfrm>
                <a:off x="10641180" y="1044533"/>
                <a:ext cx="247650" cy="5752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31175F8-B57E-4927-9BDF-74E9AF5D0C34}"/>
                </a:ext>
              </a:extLst>
            </p:cNvPr>
            <p:cNvGrpSpPr/>
            <p:nvPr/>
          </p:nvGrpSpPr>
          <p:grpSpPr>
            <a:xfrm>
              <a:off x="5378386" y="1777351"/>
              <a:ext cx="188449" cy="834973"/>
              <a:chOff x="10641180" y="500718"/>
              <a:chExt cx="247650" cy="1097280"/>
            </a:xfrm>
            <a:grpFill/>
          </p:grpSpPr>
          <p:sp>
            <p:nvSpPr>
              <p:cNvPr id="46" name="Rectangle: Rounded Corners 45">
                <a:extLst>
                  <a:ext uri="{FF2B5EF4-FFF2-40B4-BE49-F238E27FC236}">
                    <a16:creationId xmlns:a16="http://schemas.microsoft.com/office/drawing/2014/main" id="{30B35DDD-42F4-428E-BBA3-551328C75ECF}"/>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EF5528ED-1E05-43B1-9A43-D8C99729AAE9}"/>
                  </a:ext>
                </a:extLst>
              </p:cNvPr>
              <p:cNvSpPr/>
              <p:nvPr/>
            </p:nvSpPr>
            <p:spPr>
              <a:xfrm>
                <a:off x="10641180" y="579815"/>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0A929C28-23BC-43FC-939D-3937EA1E9953}"/>
                </a:ext>
              </a:extLst>
            </p:cNvPr>
            <p:cNvGrpSpPr/>
            <p:nvPr/>
          </p:nvGrpSpPr>
          <p:grpSpPr>
            <a:xfrm>
              <a:off x="5836292" y="1859500"/>
              <a:ext cx="188449" cy="834973"/>
              <a:chOff x="10641180" y="500718"/>
              <a:chExt cx="247650" cy="1097280"/>
            </a:xfrm>
            <a:grpFill/>
          </p:grpSpPr>
          <p:sp>
            <p:nvSpPr>
              <p:cNvPr id="44" name="Rectangle: Rounded Corners 43">
                <a:extLst>
                  <a:ext uri="{FF2B5EF4-FFF2-40B4-BE49-F238E27FC236}">
                    <a16:creationId xmlns:a16="http://schemas.microsoft.com/office/drawing/2014/main" id="{8657F4D1-8049-4E1E-ACBD-C9209845AA04}"/>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DA8B4CF2-29AE-4A7D-A009-26190E0105A1}"/>
                  </a:ext>
                </a:extLst>
              </p:cNvPr>
              <p:cNvSpPr/>
              <p:nvPr/>
            </p:nvSpPr>
            <p:spPr>
              <a:xfrm>
                <a:off x="10641180" y="579815"/>
                <a:ext cx="247650" cy="6981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A8C3091C-A44B-428D-8915-B1D61246DC80}"/>
                </a:ext>
              </a:extLst>
            </p:cNvPr>
            <p:cNvGrpSpPr/>
            <p:nvPr/>
          </p:nvGrpSpPr>
          <p:grpSpPr>
            <a:xfrm>
              <a:off x="5161382" y="1476120"/>
              <a:ext cx="188449" cy="1391622"/>
              <a:chOff x="10641180" y="438150"/>
              <a:chExt cx="247650" cy="1828800"/>
            </a:xfrm>
            <a:grpFill/>
          </p:grpSpPr>
          <p:sp>
            <p:nvSpPr>
              <p:cNvPr id="42" name="Rectangle: Rounded Corners 41">
                <a:extLst>
                  <a:ext uri="{FF2B5EF4-FFF2-40B4-BE49-F238E27FC236}">
                    <a16:creationId xmlns:a16="http://schemas.microsoft.com/office/drawing/2014/main" id="{8DDA6924-DE6E-417E-9FAD-4C50621B2B60}"/>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756F2321-F7B6-4734-A942-16895D732A1D}"/>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7E1AA17B-A86F-42CA-9361-DEC902955A7D}"/>
                </a:ext>
              </a:extLst>
            </p:cNvPr>
            <p:cNvGrpSpPr/>
            <p:nvPr/>
          </p:nvGrpSpPr>
          <p:grpSpPr>
            <a:xfrm>
              <a:off x="1758760" y="3523581"/>
              <a:ext cx="188449" cy="1391622"/>
              <a:chOff x="10641180" y="438150"/>
              <a:chExt cx="247650" cy="1828800"/>
            </a:xfrm>
            <a:grpFill/>
          </p:grpSpPr>
          <p:sp>
            <p:nvSpPr>
              <p:cNvPr id="40" name="Rectangle: Rounded Corners 39">
                <a:extLst>
                  <a:ext uri="{FF2B5EF4-FFF2-40B4-BE49-F238E27FC236}">
                    <a16:creationId xmlns:a16="http://schemas.microsoft.com/office/drawing/2014/main" id="{655E01AA-AEB4-4B66-AF6F-54793F45EF72}"/>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729C273-5310-4452-B424-12D3A8A9878E}"/>
                  </a:ext>
                </a:extLst>
              </p:cNvPr>
              <p:cNvSpPr/>
              <p:nvPr/>
            </p:nvSpPr>
            <p:spPr>
              <a:xfrm>
                <a:off x="10641180" y="1044532"/>
                <a:ext cx="247650" cy="8379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1DA003A2-9CD4-4F78-968E-4D8465C7D9EA}"/>
                </a:ext>
              </a:extLst>
            </p:cNvPr>
            <p:cNvGrpSpPr/>
            <p:nvPr/>
          </p:nvGrpSpPr>
          <p:grpSpPr>
            <a:xfrm>
              <a:off x="2890003" y="3736385"/>
              <a:ext cx="188449" cy="834973"/>
              <a:chOff x="10641180" y="500718"/>
              <a:chExt cx="247650" cy="1097280"/>
            </a:xfrm>
            <a:grpFill/>
          </p:grpSpPr>
          <p:sp>
            <p:nvSpPr>
              <p:cNvPr id="38" name="Rectangle: Rounded Corners 37">
                <a:extLst>
                  <a:ext uri="{FF2B5EF4-FFF2-40B4-BE49-F238E27FC236}">
                    <a16:creationId xmlns:a16="http://schemas.microsoft.com/office/drawing/2014/main" id="{E830E0EC-0F5A-471D-A329-C070325C3B1B}"/>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6B7F74B8-329D-49D6-9458-09790843BAEE}"/>
                  </a:ext>
                </a:extLst>
              </p:cNvPr>
              <p:cNvSpPr/>
              <p:nvPr/>
            </p:nvSpPr>
            <p:spPr>
              <a:xfrm>
                <a:off x="10641180" y="579815"/>
                <a:ext cx="247650" cy="7441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32B3FA3-8826-47F0-9D57-7AE1CF78DBDF}"/>
                </a:ext>
              </a:extLst>
            </p:cNvPr>
            <p:cNvGrpSpPr/>
            <p:nvPr/>
          </p:nvGrpSpPr>
          <p:grpSpPr>
            <a:xfrm>
              <a:off x="3127455" y="3327948"/>
              <a:ext cx="188449" cy="834973"/>
              <a:chOff x="10641180" y="500718"/>
              <a:chExt cx="247650" cy="1097280"/>
            </a:xfrm>
            <a:grpFill/>
          </p:grpSpPr>
          <p:sp>
            <p:nvSpPr>
              <p:cNvPr id="36" name="Rectangle: Rounded Corners 35">
                <a:extLst>
                  <a:ext uri="{FF2B5EF4-FFF2-40B4-BE49-F238E27FC236}">
                    <a16:creationId xmlns:a16="http://schemas.microsoft.com/office/drawing/2014/main" id="{0FDC0D33-C985-4FAF-82F2-73747D352F6A}"/>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4B332085-8CC9-4079-B374-FA97CAAF2D52}"/>
                  </a:ext>
                </a:extLst>
              </p:cNvPr>
              <p:cNvSpPr/>
              <p:nvPr/>
            </p:nvSpPr>
            <p:spPr>
              <a:xfrm>
                <a:off x="10641180" y="579815"/>
                <a:ext cx="247650" cy="78437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C72FBD34-65BC-4B68-866E-E5636C1582AA}"/>
                </a:ext>
              </a:extLst>
            </p:cNvPr>
            <p:cNvGrpSpPr/>
            <p:nvPr/>
          </p:nvGrpSpPr>
          <p:grpSpPr>
            <a:xfrm>
              <a:off x="3351373" y="3111280"/>
              <a:ext cx="188449" cy="834973"/>
              <a:chOff x="10641180" y="500718"/>
              <a:chExt cx="247650" cy="1097280"/>
            </a:xfrm>
            <a:grpFill/>
          </p:grpSpPr>
          <p:sp>
            <p:nvSpPr>
              <p:cNvPr id="34" name="Rectangle: Rounded Corners 33">
                <a:extLst>
                  <a:ext uri="{FF2B5EF4-FFF2-40B4-BE49-F238E27FC236}">
                    <a16:creationId xmlns:a16="http://schemas.microsoft.com/office/drawing/2014/main" id="{262FD932-6B09-41EA-81FD-8FE314F1E7F5}"/>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26A08D8E-153C-4801-9199-6FAEA3F376C1}"/>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4DCBD306-B238-412D-ADB5-01EA50C57D35}"/>
                </a:ext>
              </a:extLst>
            </p:cNvPr>
            <p:cNvGrpSpPr/>
            <p:nvPr/>
          </p:nvGrpSpPr>
          <p:grpSpPr>
            <a:xfrm>
              <a:off x="4028873" y="3339995"/>
              <a:ext cx="188449" cy="834973"/>
              <a:chOff x="10641180" y="500718"/>
              <a:chExt cx="247650" cy="1097280"/>
            </a:xfrm>
            <a:grpFill/>
          </p:grpSpPr>
          <p:sp>
            <p:nvSpPr>
              <p:cNvPr id="32" name="Rectangle: Rounded Corners 31">
                <a:extLst>
                  <a:ext uri="{FF2B5EF4-FFF2-40B4-BE49-F238E27FC236}">
                    <a16:creationId xmlns:a16="http://schemas.microsoft.com/office/drawing/2014/main" id="{24FC6308-85BC-4515-B071-F08BBEF58F67}"/>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F40C510D-955A-4FF9-845A-85DAA963E2E2}"/>
                  </a:ext>
                </a:extLst>
              </p:cNvPr>
              <p:cNvSpPr/>
              <p:nvPr/>
            </p:nvSpPr>
            <p:spPr>
              <a:xfrm>
                <a:off x="10641180" y="741341"/>
                <a:ext cx="247650" cy="39621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0F2D6E25-1502-4056-8B94-771299A6869D}"/>
                </a:ext>
              </a:extLst>
            </p:cNvPr>
            <p:cNvGrpSpPr/>
            <p:nvPr/>
          </p:nvGrpSpPr>
          <p:grpSpPr>
            <a:xfrm>
              <a:off x="3780152" y="3424981"/>
              <a:ext cx="188449" cy="1391622"/>
              <a:chOff x="10641180" y="438150"/>
              <a:chExt cx="247650" cy="1828800"/>
            </a:xfrm>
            <a:grpFill/>
          </p:grpSpPr>
          <p:sp>
            <p:nvSpPr>
              <p:cNvPr id="30" name="Rectangle: Rounded Corners 29">
                <a:extLst>
                  <a:ext uri="{FF2B5EF4-FFF2-40B4-BE49-F238E27FC236}">
                    <a16:creationId xmlns:a16="http://schemas.microsoft.com/office/drawing/2014/main" id="{837059E7-B9E7-4868-B0C9-6E79F33BBE4D}"/>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47F25B6B-32A3-4E66-BC23-1E18DD05FACF}"/>
                  </a:ext>
                </a:extLst>
              </p:cNvPr>
              <p:cNvSpPr/>
              <p:nvPr/>
            </p:nvSpPr>
            <p:spPr>
              <a:xfrm>
                <a:off x="10641180" y="1044533"/>
                <a:ext cx="247650" cy="36338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E3E5821D-6395-49D7-ACFD-E51B0C242DCA}"/>
                </a:ext>
              </a:extLst>
            </p:cNvPr>
            <p:cNvGrpSpPr/>
            <p:nvPr/>
          </p:nvGrpSpPr>
          <p:grpSpPr>
            <a:xfrm>
              <a:off x="6056432" y="1499565"/>
              <a:ext cx="188449" cy="834973"/>
              <a:chOff x="10641180" y="605206"/>
              <a:chExt cx="247650" cy="1097280"/>
            </a:xfrm>
            <a:grpFill/>
          </p:grpSpPr>
          <p:sp>
            <p:nvSpPr>
              <p:cNvPr id="28" name="Rectangle: Rounded Corners 27">
                <a:extLst>
                  <a:ext uri="{FF2B5EF4-FFF2-40B4-BE49-F238E27FC236}">
                    <a16:creationId xmlns:a16="http://schemas.microsoft.com/office/drawing/2014/main" id="{5634B1B0-23FD-480B-8D7B-EC1723883EE9}"/>
                  </a:ext>
                </a:extLst>
              </p:cNvPr>
              <p:cNvSpPr/>
              <p:nvPr/>
            </p:nvSpPr>
            <p:spPr>
              <a:xfrm>
                <a:off x="10751289" y="60520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27D0B594-C5A4-46B6-B62D-0FA775DA4FA9}"/>
                  </a:ext>
                </a:extLst>
              </p:cNvPr>
              <p:cNvSpPr/>
              <p:nvPr/>
            </p:nvSpPr>
            <p:spPr>
              <a:xfrm>
                <a:off x="10641180" y="684304"/>
                <a:ext cx="247650" cy="82577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10287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6BB03475-DADF-4C47-BB65-2D3F7BB6CC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45694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accent4"/>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6BB03475-DADF-4C47-BB65-2D3F7BB6CC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33901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3850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739"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8" r:id="rId1"/>
    <p:sldLayoutId id="2147483743" r:id="rId2"/>
    <p:sldLayoutId id="2147483747" r:id="rId3"/>
    <p:sldLayoutId id="2147483746" r:id="rId4"/>
    <p:sldLayoutId id="2147483731" r:id="rId5"/>
    <p:sldLayoutId id="2147483737" r:id="rId6"/>
    <p:sldLayoutId id="2147483736" r:id="rId7"/>
    <p:sldLayoutId id="2147483740" r:id="rId8"/>
    <p:sldLayoutId id="2147483741" r:id="rId9"/>
    <p:sldLayoutId id="2147483744" r:id="rId10"/>
    <p:sldLayoutId id="2147483742" r:id="rId11"/>
    <p:sldLayoutId id="2147483745" r:id="rId12"/>
    <p:sldLayoutId id="2147483748" r:id="rId13"/>
    <p:sldLayoutId id="2147483749" r:id="rId14"/>
    <p:sldLayoutId id="2147483753" r:id="rId15"/>
    <p:sldLayoutId id="2147483754" r:id="rId16"/>
    <p:sldLayoutId id="2147483750" r:id="rId17"/>
    <p:sldLayoutId id="2147483751" r:id="rId18"/>
    <p:sldLayoutId id="2147483752" r:id="rId19"/>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3">
            <a:extLst>
              <a:ext uri="{FF2B5EF4-FFF2-40B4-BE49-F238E27FC236}">
                <a16:creationId xmlns:a16="http://schemas.microsoft.com/office/drawing/2014/main" id="{94527DBF-6B4A-40FF-BD05-C68E49046F15}"/>
              </a:ext>
            </a:extLst>
          </p:cNvPr>
          <p:cNvSpPr/>
          <p:nvPr/>
        </p:nvSpPr>
        <p:spPr>
          <a:xfrm>
            <a:off x="8067405" y="919477"/>
            <a:ext cx="3828587" cy="1998617"/>
          </a:xfrm>
          <a:custGeom>
            <a:avLst/>
            <a:gdLst>
              <a:gd name="connsiteX0" fmla="*/ 716218 w 1751173"/>
              <a:gd name="connsiteY0" fmla="*/ 1355596 h 1412801"/>
              <a:gd name="connsiteX1" fmla="*/ 723219 w 1751173"/>
              <a:gd name="connsiteY1" fmla="*/ 1361289 h 1412801"/>
              <a:gd name="connsiteX2" fmla="*/ 752605 w 1751173"/>
              <a:gd name="connsiteY2" fmla="*/ 1363344 h 1412801"/>
              <a:gd name="connsiteX3" fmla="*/ 827317 w 1751173"/>
              <a:gd name="connsiteY3" fmla="*/ 1364186 h 1412801"/>
              <a:gd name="connsiteX4" fmla="*/ 882043 w 1751173"/>
              <a:gd name="connsiteY4" fmla="*/ 1381863 h 1412801"/>
              <a:gd name="connsiteX5" fmla="*/ 913873 w 1751173"/>
              <a:gd name="connsiteY5" fmla="*/ 1412801 h 1412801"/>
              <a:gd name="connsiteX6" fmla="*/ 716218 w 1751173"/>
              <a:gd name="connsiteY6" fmla="*/ 1412801 h 1412801"/>
              <a:gd name="connsiteX7" fmla="*/ 716218 w 1751173"/>
              <a:gd name="connsiteY7" fmla="*/ 967749 h 1412801"/>
              <a:gd name="connsiteX8" fmla="*/ 730124 w 1751173"/>
              <a:gd name="connsiteY8" fmla="*/ 992585 h 1412801"/>
              <a:gd name="connsiteX9" fmla="*/ 724456 w 1751173"/>
              <a:gd name="connsiteY9" fmla="*/ 1049695 h 1412801"/>
              <a:gd name="connsiteX10" fmla="*/ 716218 w 1751173"/>
              <a:gd name="connsiteY10" fmla="*/ 1058849 h 1412801"/>
              <a:gd name="connsiteX11" fmla="*/ 716218 w 1751173"/>
              <a:gd name="connsiteY11" fmla="*/ 891198 h 1412801"/>
              <a:gd name="connsiteX12" fmla="*/ 734723 w 1751173"/>
              <a:gd name="connsiteY12" fmla="*/ 892319 h 1412801"/>
              <a:gd name="connsiteX13" fmla="*/ 748523 w 1751173"/>
              <a:gd name="connsiteY13" fmla="*/ 901625 h 1412801"/>
              <a:gd name="connsiteX14" fmla="*/ 748890 w 1751173"/>
              <a:gd name="connsiteY14" fmla="*/ 913801 h 1412801"/>
              <a:gd name="connsiteX15" fmla="*/ 732355 w 1751173"/>
              <a:gd name="connsiteY15" fmla="*/ 913168 h 1412801"/>
              <a:gd name="connsiteX16" fmla="*/ 716218 w 1751173"/>
              <a:gd name="connsiteY16" fmla="*/ 908013 h 1412801"/>
              <a:gd name="connsiteX17" fmla="*/ 1393066 w 1751173"/>
              <a:gd name="connsiteY17" fmla="*/ 841122 h 1412801"/>
              <a:gd name="connsiteX18" fmla="*/ 1393066 w 1751173"/>
              <a:gd name="connsiteY18" fmla="*/ 884095 h 1412801"/>
              <a:gd name="connsiteX19" fmla="*/ 1348413 w 1751173"/>
              <a:gd name="connsiteY19" fmla="*/ 853981 h 1412801"/>
              <a:gd name="connsiteX20" fmla="*/ 1353727 w 1751173"/>
              <a:gd name="connsiteY20" fmla="*/ 851356 h 1412801"/>
              <a:gd name="connsiteX21" fmla="*/ 0 w 1751173"/>
              <a:gd name="connsiteY21" fmla="*/ 818414 h 1412801"/>
              <a:gd name="connsiteX22" fmla="*/ 318741 w 1751173"/>
              <a:gd name="connsiteY22" fmla="*/ 818414 h 1412801"/>
              <a:gd name="connsiteX23" fmla="*/ 318741 w 1751173"/>
              <a:gd name="connsiteY23" fmla="*/ 1412801 h 1412801"/>
              <a:gd name="connsiteX24" fmla="*/ 0 w 1751173"/>
              <a:gd name="connsiteY24" fmla="*/ 1412801 h 1412801"/>
              <a:gd name="connsiteX25" fmla="*/ 716218 w 1751173"/>
              <a:gd name="connsiteY25" fmla="*/ 602228 h 1412801"/>
              <a:gd name="connsiteX26" fmla="*/ 1034959 w 1751173"/>
              <a:gd name="connsiteY26" fmla="*/ 602228 h 1412801"/>
              <a:gd name="connsiteX27" fmla="*/ 1034959 w 1751173"/>
              <a:gd name="connsiteY27" fmla="*/ 709706 h 1412801"/>
              <a:gd name="connsiteX28" fmla="*/ 1006499 w 1751173"/>
              <a:gd name="connsiteY28" fmla="*/ 710265 h 1412801"/>
              <a:gd name="connsiteX29" fmla="*/ 851884 w 1751173"/>
              <a:gd name="connsiteY29" fmla="*/ 763881 h 1412801"/>
              <a:gd name="connsiteX30" fmla="*/ 828700 w 1751173"/>
              <a:gd name="connsiteY30" fmla="*/ 775736 h 1412801"/>
              <a:gd name="connsiteX31" fmla="*/ 736876 w 1751173"/>
              <a:gd name="connsiteY31" fmla="*/ 779981 h 1412801"/>
              <a:gd name="connsiteX32" fmla="*/ 716218 w 1751173"/>
              <a:gd name="connsiteY32" fmla="*/ 778011 h 1412801"/>
              <a:gd name="connsiteX33" fmla="*/ 1074325 w 1751173"/>
              <a:gd name="connsiteY33" fmla="*/ 469735 h 1412801"/>
              <a:gd name="connsiteX34" fmla="*/ 1393066 w 1751173"/>
              <a:gd name="connsiteY34" fmla="*/ 469735 h 1412801"/>
              <a:gd name="connsiteX35" fmla="*/ 1393066 w 1751173"/>
              <a:gd name="connsiteY35" fmla="*/ 669661 h 1412801"/>
              <a:gd name="connsiteX36" fmla="*/ 1389145 w 1751173"/>
              <a:gd name="connsiteY36" fmla="*/ 667880 h 1412801"/>
              <a:gd name="connsiteX37" fmla="*/ 1113926 w 1751173"/>
              <a:gd name="connsiteY37" fmla="*/ 505370 h 1412801"/>
              <a:gd name="connsiteX38" fmla="*/ 1086705 w 1751173"/>
              <a:gd name="connsiteY38" fmla="*/ 492673 h 1412801"/>
              <a:gd name="connsiteX39" fmla="*/ 1077710 w 1751173"/>
              <a:gd name="connsiteY39" fmla="*/ 501335 h 1412801"/>
              <a:gd name="connsiteX40" fmla="*/ 1095581 w 1751173"/>
              <a:gd name="connsiteY40" fmla="*/ 540720 h 1412801"/>
              <a:gd name="connsiteX41" fmla="*/ 1206427 w 1751173"/>
              <a:gd name="connsiteY41" fmla="*/ 644294 h 1412801"/>
              <a:gd name="connsiteX42" fmla="*/ 1309675 w 1751173"/>
              <a:gd name="connsiteY42" fmla="*/ 721258 h 1412801"/>
              <a:gd name="connsiteX43" fmla="*/ 1323442 w 1751173"/>
              <a:gd name="connsiteY43" fmla="*/ 737193 h 1412801"/>
              <a:gd name="connsiteX44" fmla="*/ 1273905 w 1751173"/>
              <a:gd name="connsiteY44" fmla="*/ 734193 h 1412801"/>
              <a:gd name="connsiteX45" fmla="*/ 1261116 w 1751173"/>
              <a:gd name="connsiteY45" fmla="*/ 726420 h 1412801"/>
              <a:gd name="connsiteX46" fmla="*/ 1219529 w 1751173"/>
              <a:gd name="connsiteY46" fmla="*/ 707697 h 1412801"/>
              <a:gd name="connsiteX47" fmla="*/ 1196812 w 1751173"/>
              <a:gd name="connsiteY47" fmla="*/ 711846 h 1412801"/>
              <a:gd name="connsiteX48" fmla="*/ 1173893 w 1751173"/>
              <a:gd name="connsiteY48" fmla="*/ 707144 h 1412801"/>
              <a:gd name="connsiteX49" fmla="*/ 1136565 w 1751173"/>
              <a:gd name="connsiteY49" fmla="*/ 697148 h 1412801"/>
              <a:gd name="connsiteX50" fmla="*/ 1089818 w 1751173"/>
              <a:gd name="connsiteY50" fmla="*/ 702789 h 1412801"/>
              <a:gd name="connsiteX51" fmla="*/ 1074325 w 1751173"/>
              <a:gd name="connsiteY51" fmla="*/ 705277 h 1412801"/>
              <a:gd name="connsiteX52" fmla="*/ 358111 w 1751173"/>
              <a:gd name="connsiteY52" fmla="*/ 453168 h 1412801"/>
              <a:gd name="connsiteX53" fmla="*/ 676852 w 1751173"/>
              <a:gd name="connsiteY53" fmla="*/ 453168 h 1412801"/>
              <a:gd name="connsiteX54" fmla="*/ 676852 w 1751173"/>
              <a:gd name="connsiteY54" fmla="*/ 774258 h 1412801"/>
              <a:gd name="connsiteX55" fmla="*/ 645560 w 1751173"/>
              <a:gd name="connsiteY55" fmla="*/ 771275 h 1412801"/>
              <a:gd name="connsiteX56" fmla="*/ 536987 w 1751173"/>
              <a:gd name="connsiteY56" fmla="*/ 739656 h 1412801"/>
              <a:gd name="connsiteX57" fmla="*/ 522018 w 1751173"/>
              <a:gd name="connsiteY57" fmla="*/ 719230 h 1412801"/>
              <a:gd name="connsiteX58" fmla="*/ 526608 w 1751173"/>
              <a:gd name="connsiteY58" fmla="*/ 673839 h 1412801"/>
              <a:gd name="connsiteX59" fmla="*/ 539304 w 1751173"/>
              <a:gd name="connsiteY59" fmla="*/ 610156 h 1412801"/>
              <a:gd name="connsiteX60" fmla="*/ 521244 w 1751173"/>
              <a:gd name="connsiteY60" fmla="*/ 579968 h 1412801"/>
              <a:gd name="connsiteX61" fmla="*/ 525804 w 1751173"/>
              <a:gd name="connsiteY61" fmla="*/ 589819 h 1412801"/>
              <a:gd name="connsiteX62" fmla="*/ 509936 w 1751173"/>
              <a:gd name="connsiteY62" fmla="*/ 590332 h 1412801"/>
              <a:gd name="connsiteX63" fmla="*/ 467009 w 1751173"/>
              <a:gd name="connsiteY63" fmla="*/ 709270 h 1412801"/>
              <a:gd name="connsiteX64" fmla="*/ 479355 w 1751173"/>
              <a:gd name="connsiteY64" fmla="*/ 785149 h 1412801"/>
              <a:gd name="connsiteX65" fmla="*/ 540895 w 1751173"/>
              <a:gd name="connsiteY65" fmla="*/ 839332 h 1412801"/>
              <a:gd name="connsiteX66" fmla="*/ 670841 w 1751173"/>
              <a:gd name="connsiteY66" fmla="*/ 882925 h 1412801"/>
              <a:gd name="connsiteX67" fmla="*/ 676852 w 1751173"/>
              <a:gd name="connsiteY67" fmla="*/ 884343 h 1412801"/>
              <a:gd name="connsiteX68" fmla="*/ 676852 w 1751173"/>
              <a:gd name="connsiteY68" fmla="*/ 1111682 h 1412801"/>
              <a:gd name="connsiteX69" fmla="*/ 663280 w 1751173"/>
              <a:gd name="connsiteY69" fmla="*/ 1123332 h 1412801"/>
              <a:gd name="connsiteX70" fmla="*/ 637206 w 1751173"/>
              <a:gd name="connsiteY70" fmla="*/ 1158583 h 1412801"/>
              <a:gd name="connsiteX71" fmla="*/ 637167 w 1751173"/>
              <a:gd name="connsiteY71" fmla="*/ 1256546 h 1412801"/>
              <a:gd name="connsiteX72" fmla="*/ 651158 w 1751173"/>
              <a:gd name="connsiteY72" fmla="*/ 1293855 h 1412801"/>
              <a:gd name="connsiteX73" fmla="*/ 676852 w 1751173"/>
              <a:gd name="connsiteY73" fmla="*/ 1319676 h 1412801"/>
              <a:gd name="connsiteX74" fmla="*/ 676852 w 1751173"/>
              <a:gd name="connsiteY74" fmla="*/ 1412801 h 1412801"/>
              <a:gd name="connsiteX75" fmla="*/ 358111 w 1751173"/>
              <a:gd name="connsiteY75" fmla="*/ 1412801 h 1412801"/>
              <a:gd name="connsiteX76" fmla="*/ 1432432 w 1751173"/>
              <a:gd name="connsiteY76" fmla="*/ 0 h 1412801"/>
              <a:gd name="connsiteX77" fmla="*/ 1751173 w 1751173"/>
              <a:gd name="connsiteY77" fmla="*/ 0 h 1412801"/>
              <a:gd name="connsiteX78" fmla="*/ 1751173 w 1751173"/>
              <a:gd name="connsiteY78" fmla="*/ 1165798 h 1412801"/>
              <a:gd name="connsiteX79" fmla="*/ 1692337 w 1751173"/>
              <a:gd name="connsiteY79" fmla="*/ 1109788 h 1412801"/>
              <a:gd name="connsiteX80" fmla="*/ 1531914 w 1751173"/>
              <a:gd name="connsiteY80" fmla="*/ 974108 h 1412801"/>
              <a:gd name="connsiteX81" fmla="*/ 1440528 w 1751173"/>
              <a:gd name="connsiteY81" fmla="*/ 912791 h 1412801"/>
              <a:gd name="connsiteX82" fmla="*/ 1432432 w 1751173"/>
              <a:gd name="connsiteY82" fmla="*/ 908491 h 1412801"/>
              <a:gd name="connsiteX83" fmla="*/ 1432432 w 1751173"/>
              <a:gd name="connsiteY83" fmla="*/ 827424 h 1412801"/>
              <a:gd name="connsiteX84" fmla="*/ 1451232 w 1751173"/>
              <a:gd name="connsiteY84" fmla="*/ 817163 h 1412801"/>
              <a:gd name="connsiteX85" fmla="*/ 1468879 w 1751173"/>
              <a:gd name="connsiteY85" fmla="*/ 786512 h 1412801"/>
              <a:gd name="connsiteX86" fmla="*/ 1447325 w 1751173"/>
              <a:gd name="connsiteY86" fmla="*/ 701978 h 1412801"/>
              <a:gd name="connsiteX87" fmla="*/ 1432432 w 1751173"/>
              <a:gd name="connsiteY87" fmla="*/ 690545 h 1412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751173" h="1412801">
                <a:moveTo>
                  <a:pt x="716218" y="1355596"/>
                </a:moveTo>
                <a:lnTo>
                  <a:pt x="723219" y="1361289"/>
                </a:lnTo>
                <a:cubicBezTo>
                  <a:pt x="732095" y="1364496"/>
                  <a:pt x="742014" y="1364913"/>
                  <a:pt x="752605" y="1363344"/>
                </a:cubicBezTo>
                <a:cubicBezTo>
                  <a:pt x="777523" y="1359329"/>
                  <a:pt x="802153" y="1360084"/>
                  <a:pt x="827317" y="1364186"/>
                </a:cubicBezTo>
                <a:cubicBezTo>
                  <a:pt x="847388" y="1367243"/>
                  <a:pt x="865841" y="1372688"/>
                  <a:pt x="882043" y="1381863"/>
                </a:cubicBezTo>
                <a:lnTo>
                  <a:pt x="913873" y="1412801"/>
                </a:lnTo>
                <a:lnTo>
                  <a:pt x="716218" y="1412801"/>
                </a:lnTo>
                <a:close/>
                <a:moveTo>
                  <a:pt x="716218" y="967749"/>
                </a:moveTo>
                <a:lnTo>
                  <a:pt x="730124" y="992585"/>
                </a:lnTo>
                <a:cubicBezTo>
                  <a:pt x="746827" y="1020849"/>
                  <a:pt x="746627" y="1024152"/>
                  <a:pt x="724456" y="1049695"/>
                </a:cubicBezTo>
                <a:lnTo>
                  <a:pt x="716218" y="1058849"/>
                </a:lnTo>
                <a:close/>
                <a:moveTo>
                  <a:pt x="716218" y="891198"/>
                </a:moveTo>
                <a:lnTo>
                  <a:pt x="734723" y="892319"/>
                </a:lnTo>
                <a:cubicBezTo>
                  <a:pt x="741028" y="891595"/>
                  <a:pt x="746332" y="895231"/>
                  <a:pt x="748523" y="901625"/>
                </a:cubicBezTo>
                <a:cubicBezTo>
                  <a:pt x="749746" y="905750"/>
                  <a:pt x="750836" y="912077"/>
                  <a:pt x="748890" y="913801"/>
                </a:cubicBezTo>
                <a:cubicBezTo>
                  <a:pt x="744221" y="917938"/>
                  <a:pt x="737771" y="914969"/>
                  <a:pt x="732355" y="913168"/>
                </a:cubicBezTo>
                <a:lnTo>
                  <a:pt x="716218" y="908013"/>
                </a:lnTo>
                <a:close/>
                <a:moveTo>
                  <a:pt x="1393066" y="841122"/>
                </a:moveTo>
                <a:lnTo>
                  <a:pt x="1393066" y="884095"/>
                </a:lnTo>
                <a:lnTo>
                  <a:pt x="1348413" y="853981"/>
                </a:lnTo>
                <a:cubicBezTo>
                  <a:pt x="1350681" y="853013"/>
                  <a:pt x="1352215" y="852001"/>
                  <a:pt x="1353727" y="851356"/>
                </a:cubicBezTo>
                <a:close/>
                <a:moveTo>
                  <a:pt x="0" y="818414"/>
                </a:moveTo>
                <a:lnTo>
                  <a:pt x="318741" y="818414"/>
                </a:lnTo>
                <a:lnTo>
                  <a:pt x="318741" y="1412801"/>
                </a:lnTo>
                <a:lnTo>
                  <a:pt x="0" y="1412801"/>
                </a:lnTo>
                <a:close/>
                <a:moveTo>
                  <a:pt x="716218" y="602228"/>
                </a:moveTo>
                <a:lnTo>
                  <a:pt x="1034959" y="602228"/>
                </a:lnTo>
                <a:lnTo>
                  <a:pt x="1034959" y="709706"/>
                </a:lnTo>
                <a:lnTo>
                  <a:pt x="1006499" y="710265"/>
                </a:lnTo>
                <a:cubicBezTo>
                  <a:pt x="946520" y="703319"/>
                  <a:pt x="894314" y="720045"/>
                  <a:pt x="851884" y="763881"/>
                </a:cubicBezTo>
                <a:cubicBezTo>
                  <a:pt x="845223" y="770475"/>
                  <a:pt x="838352" y="774479"/>
                  <a:pt x="828700" y="775736"/>
                </a:cubicBezTo>
                <a:cubicBezTo>
                  <a:pt x="798083" y="779590"/>
                  <a:pt x="767437" y="780865"/>
                  <a:pt x="736876" y="779981"/>
                </a:cubicBezTo>
                <a:lnTo>
                  <a:pt x="716218" y="778011"/>
                </a:lnTo>
                <a:close/>
                <a:moveTo>
                  <a:pt x="1074325" y="469735"/>
                </a:moveTo>
                <a:lnTo>
                  <a:pt x="1393066" y="469735"/>
                </a:lnTo>
                <a:lnTo>
                  <a:pt x="1393066" y="669661"/>
                </a:lnTo>
                <a:lnTo>
                  <a:pt x="1389145" y="667880"/>
                </a:lnTo>
                <a:cubicBezTo>
                  <a:pt x="1290023" y="626153"/>
                  <a:pt x="1190467" y="585505"/>
                  <a:pt x="1113926" y="505370"/>
                </a:cubicBezTo>
                <a:cubicBezTo>
                  <a:pt x="1106643" y="497931"/>
                  <a:pt x="1097692" y="493706"/>
                  <a:pt x="1086705" y="492673"/>
                </a:cubicBezTo>
                <a:cubicBezTo>
                  <a:pt x="1079733" y="492250"/>
                  <a:pt x="1078110" y="494730"/>
                  <a:pt x="1077710" y="501335"/>
                </a:cubicBezTo>
                <a:cubicBezTo>
                  <a:pt x="1077099" y="517504"/>
                  <a:pt x="1085195" y="529779"/>
                  <a:pt x="1095581" y="540720"/>
                </a:cubicBezTo>
                <a:cubicBezTo>
                  <a:pt x="1130554" y="577457"/>
                  <a:pt x="1165961" y="613116"/>
                  <a:pt x="1206427" y="644294"/>
                </a:cubicBezTo>
                <a:cubicBezTo>
                  <a:pt x="1240576" y="670301"/>
                  <a:pt x="1277539" y="692427"/>
                  <a:pt x="1309675" y="721258"/>
                </a:cubicBezTo>
                <a:cubicBezTo>
                  <a:pt x="1314568" y="725606"/>
                  <a:pt x="1320585" y="729654"/>
                  <a:pt x="1323442" y="737193"/>
                </a:cubicBezTo>
                <a:cubicBezTo>
                  <a:pt x="1306196" y="736148"/>
                  <a:pt x="1290072" y="734803"/>
                  <a:pt x="1273905" y="734193"/>
                </a:cubicBezTo>
                <a:cubicBezTo>
                  <a:pt x="1267667" y="733815"/>
                  <a:pt x="1264086" y="732125"/>
                  <a:pt x="1261116" y="726420"/>
                </a:cubicBezTo>
                <a:cubicBezTo>
                  <a:pt x="1252187" y="709674"/>
                  <a:pt x="1237798" y="704015"/>
                  <a:pt x="1219529" y="707697"/>
                </a:cubicBezTo>
                <a:lnTo>
                  <a:pt x="1196812" y="711846"/>
                </a:lnTo>
                <a:cubicBezTo>
                  <a:pt x="1188605" y="713559"/>
                  <a:pt x="1180554" y="712703"/>
                  <a:pt x="1173893" y="707144"/>
                </a:cubicBezTo>
                <a:cubicBezTo>
                  <a:pt x="1163029" y="698015"/>
                  <a:pt x="1150230" y="696503"/>
                  <a:pt x="1136565" y="697148"/>
                </a:cubicBezTo>
                <a:cubicBezTo>
                  <a:pt x="1120675" y="698028"/>
                  <a:pt x="1105430" y="700419"/>
                  <a:pt x="1089818" y="702789"/>
                </a:cubicBezTo>
                <a:lnTo>
                  <a:pt x="1074325" y="705277"/>
                </a:lnTo>
                <a:close/>
                <a:moveTo>
                  <a:pt x="358111" y="453168"/>
                </a:moveTo>
                <a:lnTo>
                  <a:pt x="676852" y="453168"/>
                </a:lnTo>
                <a:lnTo>
                  <a:pt x="676852" y="774258"/>
                </a:lnTo>
                <a:lnTo>
                  <a:pt x="645560" y="771275"/>
                </a:lnTo>
                <a:cubicBezTo>
                  <a:pt x="608353" y="765338"/>
                  <a:pt x="571324" y="756467"/>
                  <a:pt x="536987" y="739656"/>
                </a:cubicBezTo>
                <a:cubicBezTo>
                  <a:pt x="528035" y="735431"/>
                  <a:pt x="523643" y="728904"/>
                  <a:pt x="522018" y="719230"/>
                </a:cubicBezTo>
                <a:cubicBezTo>
                  <a:pt x="518915" y="703573"/>
                  <a:pt x="523129" y="688729"/>
                  <a:pt x="526608" y="673839"/>
                </a:cubicBezTo>
                <a:cubicBezTo>
                  <a:pt x="531200" y="652756"/>
                  <a:pt x="539071" y="632240"/>
                  <a:pt x="539304" y="610156"/>
                </a:cubicBezTo>
                <a:cubicBezTo>
                  <a:pt x="539548" y="593967"/>
                  <a:pt x="533843" y="584782"/>
                  <a:pt x="521244" y="579968"/>
                </a:cubicBezTo>
                <a:cubicBezTo>
                  <a:pt x="518365" y="584949"/>
                  <a:pt x="525682" y="585761"/>
                  <a:pt x="525804" y="589819"/>
                </a:cubicBezTo>
                <a:cubicBezTo>
                  <a:pt x="512772" y="586084"/>
                  <a:pt x="512427" y="585695"/>
                  <a:pt x="509936" y="590332"/>
                </a:cubicBezTo>
                <a:cubicBezTo>
                  <a:pt x="489256" y="627751"/>
                  <a:pt x="472178" y="666492"/>
                  <a:pt x="467009" y="709270"/>
                </a:cubicBezTo>
                <a:cubicBezTo>
                  <a:pt x="463941" y="735600"/>
                  <a:pt x="462386" y="761287"/>
                  <a:pt x="479355" y="785149"/>
                </a:cubicBezTo>
                <a:cubicBezTo>
                  <a:pt x="496003" y="808255"/>
                  <a:pt x="516286" y="826056"/>
                  <a:pt x="540895" y="839332"/>
                </a:cubicBezTo>
                <a:cubicBezTo>
                  <a:pt x="581549" y="861313"/>
                  <a:pt x="626172" y="872486"/>
                  <a:pt x="670841" y="882925"/>
                </a:cubicBezTo>
                <a:lnTo>
                  <a:pt x="676852" y="884343"/>
                </a:lnTo>
                <a:lnTo>
                  <a:pt x="676852" y="1111682"/>
                </a:lnTo>
                <a:lnTo>
                  <a:pt x="663280" y="1123332"/>
                </a:lnTo>
                <a:cubicBezTo>
                  <a:pt x="650226" y="1132117"/>
                  <a:pt x="642865" y="1144194"/>
                  <a:pt x="637206" y="1158583"/>
                </a:cubicBezTo>
                <a:cubicBezTo>
                  <a:pt x="624543" y="1191330"/>
                  <a:pt x="631049" y="1223766"/>
                  <a:pt x="637167" y="1256546"/>
                </a:cubicBezTo>
                <a:cubicBezTo>
                  <a:pt x="639831" y="1270334"/>
                  <a:pt x="644321" y="1282852"/>
                  <a:pt x="651158" y="1293855"/>
                </a:cubicBezTo>
                <a:lnTo>
                  <a:pt x="676852" y="1319676"/>
                </a:lnTo>
                <a:lnTo>
                  <a:pt x="676852" y="1412801"/>
                </a:lnTo>
                <a:lnTo>
                  <a:pt x="358111" y="1412801"/>
                </a:lnTo>
                <a:close/>
                <a:moveTo>
                  <a:pt x="1432432" y="0"/>
                </a:moveTo>
                <a:lnTo>
                  <a:pt x="1751173" y="0"/>
                </a:lnTo>
                <a:lnTo>
                  <a:pt x="1751173" y="1165798"/>
                </a:lnTo>
                <a:lnTo>
                  <a:pt x="1692337" y="1109788"/>
                </a:lnTo>
                <a:cubicBezTo>
                  <a:pt x="1629069" y="1053679"/>
                  <a:pt x="1570584" y="1008137"/>
                  <a:pt x="1531914" y="974108"/>
                </a:cubicBezTo>
                <a:cubicBezTo>
                  <a:pt x="1473908" y="923064"/>
                  <a:pt x="1459972" y="920988"/>
                  <a:pt x="1440528" y="912791"/>
                </a:cubicBezTo>
                <a:lnTo>
                  <a:pt x="1432432" y="908491"/>
                </a:lnTo>
                <a:lnTo>
                  <a:pt x="1432432" y="827424"/>
                </a:lnTo>
                <a:lnTo>
                  <a:pt x="1451232" y="817163"/>
                </a:lnTo>
                <a:cubicBezTo>
                  <a:pt x="1459487" y="809330"/>
                  <a:pt x="1465533" y="799200"/>
                  <a:pt x="1468879" y="786512"/>
                </a:cubicBezTo>
                <a:cubicBezTo>
                  <a:pt x="1476766" y="756605"/>
                  <a:pt x="1468010" y="724448"/>
                  <a:pt x="1447325" y="701978"/>
                </a:cubicBezTo>
                <a:lnTo>
                  <a:pt x="1432432" y="69054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TextBox 30">
            <a:extLst>
              <a:ext uri="{FF2B5EF4-FFF2-40B4-BE49-F238E27FC236}">
                <a16:creationId xmlns:a16="http://schemas.microsoft.com/office/drawing/2014/main" id="{948A2979-A456-4286-B8FC-8FF4C0C58EFD}"/>
              </a:ext>
            </a:extLst>
          </p:cNvPr>
          <p:cNvSpPr txBox="1"/>
          <p:nvPr/>
        </p:nvSpPr>
        <p:spPr>
          <a:xfrm>
            <a:off x="5475191" y="3896539"/>
            <a:ext cx="7054245" cy="584775"/>
          </a:xfrm>
          <a:prstGeom prst="rect">
            <a:avLst/>
          </a:prstGeom>
          <a:noFill/>
        </p:spPr>
        <p:txBody>
          <a:bodyPr wrap="square" rtlCol="0" anchor="ctr">
            <a:spAutoFit/>
          </a:bodyPr>
          <a:lstStyle/>
          <a:p>
            <a:pPr algn="ctr"/>
            <a:r>
              <a:rPr lang="en-IN" sz="3200" b="1" dirty="0">
                <a:solidFill>
                  <a:schemeClr val="accent6"/>
                </a:solidFill>
              </a:rPr>
              <a:t>Unlocking Automotive </a:t>
            </a:r>
            <a:r>
              <a:rPr lang="en-IN" sz="3200" b="1" dirty="0" smtClean="0">
                <a:solidFill>
                  <a:schemeClr val="accent6"/>
                </a:solidFill>
              </a:rPr>
              <a:t>Trends</a:t>
            </a:r>
            <a:endParaRPr lang="en-IN" sz="3200" b="1" dirty="0">
              <a:solidFill>
                <a:schemeClr val="accent6"/>
              </a:solidFill>
            </a:endParaRPr>
          </a:p>
        </p:txBody>
      </p:sp>
      <p:sp>
        <p:nvSpPr>
          <p:cNvPr id="32" name="TextBox 31">
            <a:extLst>
              <a:ext uri="{FF2B5EF4-FFF2-40B4-BE49-F238E27FC236}">
                <a16:creationId xmlns:a16="http://schemas.microsoft.com/office/drawing/2014/main" id="{35784B83-6120-4373-9C1F-DC8EEE6D58B3}"/>
              </a:ext>
            </a:extLst>
          </p:cNvPr>
          <p:cNvSpPr txBox="1"/>
          <p:nvPr/>
        </p:nvSpPr>
        <p:spPr>
          <a:xfrm>
            <a:off x="5475276" y="4364128"/>
            <a:ext cx="7054160" cy="379656"/>
          </a:xfrm>
          <a:prstGeom prst="rect">
            <a:avLst/>
          </a:prstGeom>
          <a:noFill/>
        </p:spPr>
        <p:txBody>
          <a:bodyPr wrap="square" rtlCol="0" anchor="ctr">
            <a:spAutoFit/>
          </a:bodyPr>
          <a:lstStyle/>
          <a:p>
            <a:pPr algn="ctr"/>
            <a:r>
              <a:rPr lang="en-US" dirty="0">
                <a:solidFill>
                  <a:schemeClr val="bg1"/>
                </a:solidFill>
              </a:rPr>
              <a:t>informed decision-making in the automotive industry.</a:t>
            </a:r>
            <a:endParaRPr lang="ko-KR" altLang="en-US" sz="1867" dirty="0">
              <a:solidFill>
                <a:schemeClr val="bg1"/>
              </a:solidFill>
              <a:cs typeface="Arial" pitchFamily="34" charset="0"/>
            </a:endParaRPr>
          </a:p>
        </p:txBody>
      </p:sp>
      <p:grpSp>
        <p:nvGrpSpPr>
          <p:cNvPr id="33" name="Group 32">
            <a:extLst>
              <a:ext uri="{FF2B5EF4-FFF2-40B4-BE49-F238E27FC236}">
                <a16:creationId xmlns:a16="http://schemas.microsoft.com/office/drawing/2014/main" id="{AE5EEE44-FEBA-40F7-B0EF-9237C4864333}"/>
              </a:ext>
            </a:extLst>
          </p:cNvPr>
          <p:cNvGrpSpPr/>
          <p:nvPr/>
        </p:nvGrpSpPr>
        <p:grpSpPr>
          <a:xfrm>
            <a:off x="8363413" y="358141"/>
            <a:ext cx="2883708" cy="1553931"/>
            <a:chOff x="3767143" y="2846931"/>
            <a:chExt cx="1053838" cy="635103"/>
          </a:xfrm>
        </p:grpSpPr>
        <p:sp>
          <p:nvSpPr>
            <p:cNvPr id="34" name="Freeform: Shape 14">
              <a:extLst>
                <a:ext uri="{FF2B5EF4-FFF2-40B4-BE49-F238E27FC236}">
                  <a16:creationId xmlns:a16="http://schemas.microsoft.com/office/drawing/2014/main" id="{1DF3FDEF-D3D4-4589-8A28-7AE612D65109}"/>
                </a:ext>
              </a:extLst>
            </p:cNvPr>
            <p:cNvSpPr/>
            <p:nvPr/>
          </p:nvSpPr>
          <p:spPr>
            <a:xfrm>
              <a:off x="3813737" y="2889799"/>
              <a:ext cx="967795" cy="543968"/>
            </a:xfrm>
            <a:custGeom>
              <a:avLst/>
              <a:gdLst>
                <a:gd name="connsiteX0" fmla="*/ 0 w 967795"/>
                <a:gd name="connsiteY0" fmla="*/ 543968 h 543968"/>
                <a:gd name="connsiteX1" fmla="*/ 240280 w 967795"/>
                <a:gd name="connsiteY1" fmla="*/ 233606 h 543968"/>
                <a:gd name="connsiteX2" fmla="*/ 490572 w 967795"/>
                <a:gd name="connsiteY2" fmla="*/ 423828 h 543968"/>
                <a:gd name="connsiteX3" fmla="*/ 724178 w 967795"/>
                <a:gd name="connsiteY3" fmla="*/ 280327 h 543968"/>
                <a:gd name="connsiteX4" fmla="*/ 967795 w 967795"/>
                <a:gd name="connsiteY4" fmla="*/ 0 h 543968"/>
                <a:gd name="connsiteX0" fmla="*/ 0 w 967795"/>
                <a:gd name="connsiteY0" fmla="*/ 543968 h 543968"/>
                <a:gd name="connsiteX1" fmla="*/ 230044 w 967795"/>
                <a:gd name="connsiteY1" fmla="*/ 233606 h 543968"/>
                <a:gd name="connsiteX2" fmla="*/ 490572 w 967795"/>
                <a:gd name="connsiteY2" fmla="*/ 423828 h 543968"/>
                <a:gd name="connsiteX3" fmla="*/ 724178 w 967795"/>
                <a:gd name="connsiteY3" fmla="*/ 280327 h 543968"/>
                <a:gd name="connsiteX4" fmla="*/ 967795 w 967795"/>
                <a:gd name="connsiteY4" fmla="*/ 0 h 543968"/>
                <a:gd name="connsiteX0" fmla="*/ 0 w 967795"/>
                <a:gd name="connsiteY0" fmla="*/ 543968 h 543968"/>
                <a:gd name="connsiteX1" fmla="*/ 230044 w 967795"/>
                <a:gd name="connsiteY1" fmla="*/ 233606 h 543968"/>
                <a:gd name="connsiteX2" fmla="*/ 480336 w 967795"/>
                <a:gd name="connsiteY2" fmla="*/ 430652 h 543968"/>
                <a:gd name="connsiteX3" fmla="*/ 724178 w 967795"/>
                <a:gd name="connsiteY3" fmla="*/ 280327 h 543968"/>
                <a:gd name="connsiteX4" fmla="*/ 967795 w 967795"/>
                <a:gd name="connsiteY4" fmla="*/ 0 h 543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7795" h="543968">
                  <a:moveTo>
                    <a:pt x="0" y="543968"/>
                  </a:moveTo>
                  <a:lnTo>
                    <a:pt x="230044" y="233606"/>
                  </a:lnTo>
                  <a:lnTo>
                    <a:pt x="480336" y="430652"/>
                  </a:lnTo>
                  <a:lnTo>
                    <a:pt x="724178" y="280327"/>
                  </a:lnTo>
                  <a:lnTo>
                    <a:pt x="967795"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258E0B52-FD3F-4E68-AB60-2B0200FFF3B8}"/>
                </a:ext>
              </a:extLst>
            </p:cNvPr>
            <p:cNvSpPr/>
            <p:nvPr/>
          </p:nvSpPr>
          <p:spPr>
            <a:xfrm>
              <a:off x="3767143" y="3389488"/>
              <a:ext cx="92546" cy="92546"/>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1DFA4BE8-0E34-48B1-B39D-B84BE8FC98A2}"/>
                </a:ext>
              </a:extLst>
            </p:cNvPr>
            <p:cNvSpPr/>
            <p:nvPr/>
          </p:nvSpPr>
          <p:spPr>
            <a:xfrm>
              <a:off x="4000642" y="3081351"/>
              <a:ext cx="92546" cy="92546"/>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3E0C768-B403-4783-A56B-A48CC4314C72}"/>
                </a:ext>
              </a:extLst>
            </p:cNvPr>
            <p:cNvSpPr/>
            <p:nvPr/>
          </p:nvSpPr>
          <p:spPr>
            <a:xfrm>
              <a:off x="4247789" y="3267775"/>
              <a:ext cx="92546" cy="92546"/>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C0A5F38-4569-4A0B-8D8A-DE087F2E9571}"/>
                </a:ext>
              </a:extLst>
            </p:cNvPr>
            <p:cNvSpPr/>
            <p:nvPr/>
          </p:nvSpPr>
          <p:spPr>
            <a:xfrm>
              <a:off x="4488112" y="3127624"/>
              <a:ext cx="92546" cy="92546"/>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6E79D9C2-B681-42F2-91BD-2889582B702C}"/>
                </a:ext>
              </a:extLst>
            </p:cNvPr>
            <p:cNvSpPr/>
            <p:nvPr/>
          </p:nvSpPr>
          <p:spPr>
            <a:xfrm>
              <a:off x="4728435" y="2846931"/>
              <a:ext cx="92546" cy="92546"/>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ED4BC38B-FA1A-4786-9E4C-2DBEA1CD8EB2}"/>
              </a:ext>
            </a:extLst>
          </p:cNvPr>
          <p:cNvGrpSpPr/>
          <p:nvPr/>
        </p:nvGrpSpPr>
        <p:grpSpPr>
          <a:xfrm>
            <a:off x="0" y="5595674"/>
            <a:ext cx="12192000" cy="1262326"/>
            <a:chOff x="0" y="5595675"/>
            <a:chExt cx="12192000" cy="1262326"/>
          </a:xfrm>
          <a:solidFill>
            <a:schemeClr val="accent1">
              <a:lumMod val="60000"/>
              <a:lumOff val="40000"/>
            </a:schemeClr>
          </a:solidFill>
        </p:grpSpPr>
        <p:sp>
          <p:nvSpPr>
            <p:cNvPr id="41" name="Freeform: Shape 18">
              <a:extLst>
                <a:ext uri="{FF2B5EF4-FFF2-40B4-BE49-F238E27FC236}">
                  <a16:creationId xmlns:a16="http://schemas.microsoft.com/office/drawing/2014/main" id="{FEEE6C76-568F-4AC1-B2CA-80EE863AF8DA}"/>
                </a:ext>
              </a:extLst>
            </p:cNvPr>
            <p:cNvSpPr>
              <a:spLocks/>
            </p:cNvSpPr>
            <p:nvPr/>
          </p:nvSpPr>
          <p:spPr bwMode="auto">
            <a:xfrm>
              <a:off x="0" y="5595675"/>
              <a:ext cx="6664569" cy="1262326"/>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42" name="Freeform: Shape 19">
              <a:extLst>
                <a:ext uri="{FF2B5EF4-FFF2-40B4-BE49-F238E27FC236}">
                  <a16:creationId xmlns:a16="http://schemas.microsoft.com/office/drawing/2014/main" id="{ED957F7A-EDF8-43FC-9DE8-E82CFD646661}"/>
                </a:ext>
              </a:extLst>
            </p:cNvPr>
            <p:cNvSpPr>
              <a:spLocks/>
            </p:cNvSpPr>
            <p:nvPr/>
          </p:nvSpPr>
          <p:spPr bwMode="auto">
            <a:xfrm>
              <a:off x="6570868" y="6276408"/>
              <a:ext cx="3651746" cy="581593"/>
            </a:xfrm>
            <a:custGeom>
              <a:avLst/>
              <a:gdLst>
                <a:gd name="connsiteX0" fmla="*/ 5307865 w 12192148"/>
                <a:gd name="connsiteY0" fmla="*/ 0 h 1941773"/>
                <a:gd name="connsiteX1" fmla="*/ 5817217 w 12192148"/>
                <a:gd name="connsiteY1" fmla="*/ 0 h 1941773"/>
                <a:gd name="connsiteX2" fmla="*/ 5817217 w 12192148"/>
                <a:gd name="connsiteY2" fmla="*/ 697113 h 1941773"/>
                <a:gd name="connsiteX3" fmla="*/ 6190042 w 12192148"/>
                <a:gd name="connsiteY3" fmla="*/ 697113 h 1941773"/>
                <a:gd name="connsiteX4" fmla="*/ 6190042 w 12192148"/>
                <a:gd name="connsiteY4" fmla="*/ 1325570 h 1941773"/>
                <a:gd name="connsiteX5" fmla="*/ 6489353 w 12192148"/>
                <a:gd name="connsiteY5" fmla="*/ 1325570 h 1941773"/>
                <a:gd name="connsiteX6" fmla="*/ 6489353 w 12192148"/>
                <a:gd name="connsiteY6" fmla="*/ 1114324 h 1941773"/>
                <a:gd name="connsiteX7" fmla="*/ 6898935 w 12192148"/>
                <a:gd name="connsiteY7" fmla="*/ 1114324 h 1941773"/>
                <a:gd name="connsiteX8" fmla="*/ 6898935 w 12192148"/>
                <a:gd name="connsiteY8" fmla="*/ 348556 h 1941773"/>
                <a:gd name="connsiteX9" fmla="*/ 7219249 w 12192148"/>
                <a:gd name="connsiteY9" fmla="*/ 348556 h 1941773"/>
                <a:gd name="connsiteX10" fmla="*/ 7219249 w 12192148"/>
                <a:gd name="connsiteY10" fmla="*/ 1093199 h 1941773"/>
                <a:gd name="connsiteX11" fmla="*/ 7413539 w 12192148"/>
                <a:gd name="connsiteY11" fmla="*/ 1093199 h 1941773"/>
                <a:gd name="connsiteX12" fmla="*/ 7413539 w 12192148"/>
                <a:gd name="connsiteY12" fmla="*/ 517553 h 1941773"/>
                <a:gd name="connsiteX13" fmla="*/ 7875631 w 12192148"/>
                <a:gd name="connsiteY13" fmla="*/ 517553 h 1941773"/>
                <a:gd name="connsiteX14" fmla="*/ 7875631 w 12192148"/>
                <a:gd name="connsiteY14" fmla="*/ 1103761 h 1941773"/>
                <a:gd name="connsiteX15" fmla="*/ 8342975 w 12192148"/>
                <a:gd name="connsiteY15" fmla="*/ 1103761 h 1941773"/>
                <a:gd name="connsiteX16" fmla="*/ 8342975 w 12192148"/>
                <a:gd name="connsiteY16" fmla="*/ 739362 h 1941773"/>
                <a:gd name="connsiteX17" fmla="*/ 8852328 w 12192148"/>
                <a:gd name="connsiteY17" fmla="*/ 739362 h 1941773"/>
                <a:gd name="connsiteX18" fmla="*/ 8852328 w 12192148"/>
                <a:gd name="connsiteY18" fmla="*/ 1093199 h 1941773"/>
                <a:gd name="connsiteX19" fmla="*/ 9240906 w 12192148"/>
                <a:gd name="connsiteY19" fmla="*/ 1093199 h 1941773"/>
                <a:gd name="connsiteX20" fmla="*/ 9240906 w 12192148"/>
                <a:gd name="connsiteY20" fmla="*/ 924202 h 1941773"/>
                <a:gd name="connsiteX21" fmla="*/ 9503459 w 12192148"/>
                <a:gd name="connsiteY21" fmla="*/ 929483 h 1941773"/>
                <a:gd name="connsiteX22" fmla="*/ 9503459 w 12192148"/>
                <a:gd name="connsiteY22" fmla="*/ 781611 h 1941773"/>
                <a:gd name="connsiteX23" fmla="*/ 9771263 w 12192148"/>
                <a:gd name="connsiteY23" fmla="*/ 781611 h 1941773"/>
                <a:gd name="connsiteX24" fmla="*/ 9771263 w 12192148"/>
                <a:gd name="connsiteY24" fmla="*/ 918921 h 1941773"/>
                <a:gd name="connsiteX25" fmla="*/ 10028565 w 12192148"/>
                <a:gd name="connsiteY25" fmla="*/ 918921 h 1941773"/>
                <a:gd name="connsiteX26" fmla="*/ 10028565 w 12192148"/>
                <a:gd name="connsiteY26" fmla="*/ 765768 h 1941773"/>
                <a:gd name="connsiteX27" fmla="*/ 10280615 w 12192148"/>
                <a:gd name="connsiteY27" fmla="*/ 771049 h 1941773"/>
                <a:gd name="connsiteX28" fmla="*/ 10280615 w 12192148"/>
                <a:gd name="connsiteY28" fmla="*/ 190122 h 1941773"/>
                <a:gd name="connsiteX29" fmla="*/ 10789968 w 12192148"/>
                <a:gd name="connsiteY29" fmla="*/ 190122 h 1941773"/>
                <a:gd name="connsiteX30" fmla="*/ 10789968 w 12192148"/>
                <a:gd name="connsiteY30" fmla="*/ 697113 h 1941773"/>
                <a:gd name="connsiteX31" fmla="*/ 11168044 w 12192148"/>
                <a:gd name="connsiteY31" fmla="*/ 697113 h 1941773"/>
                <a:gd name="connsiteX32" fmla="*/ 11168044 w 12192148"/>
                <a:gd name="connsiteY32" fmla="*/ 1621315 h 1941773"/>
                <a:gd name="connsiteX33" fmla="*/ 11467354 w 12192148"/>
                <a:gd name="connsiteY33" fmla="*/ 1621315 h 1941773"/>
                <a:gd name="connsiteX34" fmla="*/ 11467354 w 12192148"/>
                <a:gd name="connsiteY34" fmla="*/ 1114324 h 1941773"/>
                <a:gd name="connsiteX35" fmla="*/ 11871686 w 12192148"/>
                <a:gd name="connsiteY35" fmla="*/ 1114324 h 1941773"/>
                <a:gd name="connsiteX36" fmla="*/ 11871686 w 12192148"/>
                <a:gd name="connsiteY36" fmla="*/ 348556 h 1941773"/>
                <a:gd name="connsiteX37" fmla="*/ 12192000 w 12192148"/>
                <a:gd name="connsiteY37" fmla="*/ 348556 h 1941773"/>
                <a:gd name="connsiteX38" fmla="*/ 12192000 w 12192148"/>
                <a:gd name="connsiteY38" fmla="*/ 1754103 h 1941773"/>
                <a:gd name="connsiteX39" fmla="*/ 12192000 w 12192148"/>
                <a:gd name="connsiteY39" fmla="*/ 1896676 h 1941773"/>
                <a:gd name="connsiteX40" fmla="*/ 12192148 w 12192148"/>
                <a:gd name="connsiteY40" fmla="*/ 1896676 h 1941773"/>
                <a:gd name="connsiteX41" fmla="*/ 12192148 w 12192148"/>
                <a:gd name="connsiteY41" fmla="*/ 1941773 h 1941773"/>
                <a:gd name="connsiteX42" fmla="*/ 0 w 12192148"/>
                <a:gd name="connsiteY42" fmla="*/ 1941773 h 1941773"/>
                <a:gd name="connsiteX43" fmla="*/ 0 w 12192148"/>
                <a:gd name="connsiteY43" fmla="*/ 1896676 h 1941773"/>
                <a:gd name="connsiteX44" fmla="*/ 0 w 12192148"/>
                <a:gd name="connsiteY44" fmla="*/ 1573784 h 1941773"/>
                <a:gd name="connsiteX45" fmla="*/ 112847 w 12192148"/>
                <a:gd name="connsiteY45" fmla="*/ 1573784 h 1941773"/>
                <a:gd name="connsiteX46" fmla="*/ 293106 w 12192148"/>
                <a:gd name="connsiteY46" fmla="*/ 1573784 h 1941773"/>
                <a:gd name="connsiteX47" fmla="*/ 293106 w 12192148"/>
                <a:gd name="connsiteY47" fmla="*/ 411930 h 1941773"/>
                <a:gd name="connsiteX48" fmla="*/ 655428 w 12192148"/>
                <a:gd name="connsiteY48" fmla="*/ 411930 h 1941773"/>
                <a:gd name="connsiteX49" fmla="*/ 655428 w 12192148"/>
                <a:gd name="connsiteY49" fmla="*/ 1373100 h 1941773"/>
                <a:gd name="connsiteX50" fmla="*/ 791956 w 12192148"/>
                <a:gd name="connsiteY50" fmla="*/ 1188260 h 1941773"/>
                <a:gd name="connsiteX51" fmla="*/ 954739 w 12192148"/>
                <a:gd name="connsiteY51" fmla="*/ 1399506 h 1941773"/>
                <a:gd name="connsiteX52" fmla="*/ 1101768 w 12192148"/>
                <a:gd name="connsiteY52" fmla="*/ 1188260 h 1941773"/>
                <a:gd name="connsiteX53" fmla="*/ 1264551 w 12192148"/>
                <a:gd name="connsiteY53" fmla="*/ 1399506 h 1941773"/>
                <a:gd name="connsiteX54" fmla="*/ 1411580 w 12192148"/>
                <a:gd name="connsiteY54" fmla="*/ 1188260 h 1941773"/>
                <a:gd name="connsiteX55" fmla="*/ 1574363 w 12192148"/>
                <a:gd name="connsiteY55" fmla="*/ 1399506 h 1941773"/>
                <a:gd name="connsiteX56" fmla="*/ 1574363 w 12192148"/>
                <a:gd name="connsiteY56" fmla="*/ 1447036 h 1941773"/>
                <a:gd name="connsiteX57" fmla="*/ 1721393 w 12192148"/>
                <a:gd name="connsiteY57" fmla="*/ 1447036 h 1941773"/>
                <a:gd name="connsiteX58" fmla="*/ 1721393 w 12192148"/>
                <a:gd name="connsiteY58" fmla="*/ 1299164 h 1941773"/>
                <a:gd name="connsiteX59" fmla="*/ 1537606 w 12192148"/>
                <a:gd name="connsiteY59" fmla="*/ 1072074 h 1941773"/>
                <a:gd name="connsiteX60" fmla="*/ 1721393 w 12192148"/>
                <a:gd name="connsiteY60" fmla="*/ 844985 h 1941773"/>
                <a:gd name="connsiteX61" fmla="*/ 1721393 w 12192148"/>
                <a:gd name="connsiteY61" fmla="*/ 586208 h 1941773"/>
                <a:gd name="connsiteX62" fmla="*/ 1815912 w 12192148"/>
                <a:gd name="connsiteY62" fmla="*/ 586208 h 1941773"/>
                <a:gd name="connsiteX63" fmla="*/ 1815912 w 12192148"/>
                <a:gd name="connsiteY63" fmla="*/ 844985 h 1941773"/>
                <a:gd name="connsiteX64" fmla="*/ 1999699 w 12192148"/>
                <a:gd name="connsiteY64" fmla="*/ 1072074 h 1941773"/>
                <a:gd name="connsiteX65" fmla="*/ 1815912 w 12192148"/>
                <a:gd name="connsiteY65" fmla="*/ 1299164 h 1941773"/>
                <a:gd name="connsiteX66" fmla="*/ 1815912 w 12192148"/>
                <a:gd name="connsiteY66" fmla="*/ 1447036 h 1941773"/>
                <a:gd name="connsiteX67" fmla="*/ 1941937 w 12192148"/>
                <a:gd name="connsiteY67" fmla="*/ 1447036 h 1941773"/>
                <a:gd name="connsiteX68" fmla="*/ 1941937 w 12192148"/>
                <a:gd name="connsiteY68" fmla="*/ 1293883 h 1941773"/>
                <a:gd name="connsiteX69" fmla="*/ 2099469 w 12192148"/>
                <a:gd name="connsiteY69" fmla="*/ 1293883 h 1941773"/>
                <a:gd name="connsiteX70" fmla="*/ 2099469 w 12192148"/>
                <a:gd name="connsiteY70" fmla="*/ 1093199 h 1941773"/>
                <a:gd name="connsiteX71" fmla="*/ 2440788 w 12192148"/>
                <a:gd name="connsiteY71" fmla="*/ 1093199 h 1941773"/>
                <a:gd name="connsiteX72" fmla="*/ 2440788 w 12192148"/>
                <a:gd name="connsiteY72" fmla="*/ 517553 h 1941773"/>
                <a:gd name="connsiteX73" fmla="*/ 2897630 w 12192148"/>
                <a:gd name="connsiteY73" fmla="*/ 517553 h 1941773"/>
                <a:gd name="connsiteX74" fmla="*/ 2897630 w 12192148"/>
                <a:gd name="connsiteY74" fmla="*/ 1103761 h 1941773"/>
                <a:gd name="connsiteX75" fmla="*/ 3364974 w 12192148"/>
                <a:gd name="connsiteY75" fmla="*/ 1103761 h 1941773"/>
                <a:gd name="connsiteX76" fmla="*/ 3364974 w 12192148"/>
                <a:gd name="connsiteY76" fmla="*/ 739362 h 1941773"/>
                <a:gd name="connsiteX77" fmla="*/ 3879577 w 12192148"/>
                <a:gd name="connsiteY77" fmla="*/ 739362 h 1941773"/>
                <a:gd name="connsiteX78" fmla="*/ 3879577 w 12192148"/>
                <a:gd name="connsiteY78" fmla="*/ 1093199 h 1941773"/>
                <a:gd name="connsiteX79" fmla="*/ 4268157 w 12192148"/>
                <a:gd name="connsiteY79" fmla="*/ 1093199 h 1941773"/>
                <a:gd name="connsiteX80" fmla="*/ 4268157 w 12192148"/>
                <a:gd name="connsiteY80" fmla="*/ 924202 h 1941773"/>
                <a:gd name="connsiteX81" fmla="*/ 4530710 w 12192148"/>
                <a:gd name="connsiteY81" fmla="*/ 929483 h 1941773"/>
                <a:gd name="connsiteX82" fmla="*/ 4530710 w 12192148"/>
                <a:gd name="connsiteY82" fmla="*/ 781611 h 1941773"/>
                <a:gd name="connsiteX83" fmla="*/ 4798513 w 12192148"/>
                <a:gd name="connsiteY83" fmla="*/ 781611 h 1941773"/>
                <a:gd name="connsiteX84" fmla="*/ 4798513 w 12192148"/>
                <a:gd name="connsiteY84" fmla="*/ 918921 h 1941773"/>
                <a:gd name="connsiteX85" fmla="*/ 5055815 w 12192148"/>
                <a:gd name="connsiteY85" fmla="*/ 918921 h 1941773"/>
                <a:gd name="connsiteX86" fmla="*/ 5055815 w 12192148"/>
                <a:gd name="connsiteY86" fmla="*/ 765768 h 1941773"/>
                <a:gd name="connsiteX87" fmla="*/ 5307865 w 12192148"/>
                <a:gd name="connsiteY87" fmla="*/ 771049 h 1941773"/>
                <a:gd name="connsiteX88" fmla="*/ 5307865 w 12192148"/>
                <a:gd name="connsiteY88" fmla="*/ 0 h 1941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2192148" h="1941773">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43" name="Freeform: Shape 25">
              <a:extLst>
                <a:ext uri="{FF2B5EF4-FFF2-40B4-BE49-F238E27FC236}">
                  <a16:creationId xmlns:a16="http://schemas.microsoft.com/office/drawing/2014/main" id="{E71BA293-E6AE-457B-8E32-60896AFAD169}"/>
                </a:ext>
              </a:extLst>
            </p:cNvPr>
            <p:cNvSpPr>
              <a:spLocks/>
            </p:cNvSpPr>
            <p:nvPr/>
          </p:nvSpPr>
          <p:spPr bwMode="auto">
            <a:xfrm flipH="1">
              <a:off x="11318872" y="6387731"/>
              <a:ext cx="873128" cy="470270"/>
            </a:xfrm>
            <a:custGeom>
              <a:avLst/>
              <a:gdLst>
                <a:gd name="connsiteX0" fmla="*/ 651947 w 873128"/>
                <a:gd name="connsiteY0" fmla="*/ 0 h 470270"/>
                <a:gd name="connsiteX1" fmla="*/ 694592 w 873128"/>
                <a:gd name="connsiteY1" fmla="*/ 13081 h 470270"/>
                <a:gd name="connsiteX2" fmla="*/ 702118 w 873128"/>
                <a:gd name="connsiteY2" fmla="*/ 20929 h 470270"/>
                <a:gd name="connsiteX3" fmla="*/ 702118 w 873128"/>
                <a:gd name="connsiteY3" fmla="*/ 371496 h 470270"/>
                <a:gd name="connsiteX4" fmla="*/ 719678 w 873128"/>
                <a:gd name="connsiteY4" fmla="*/ 371496 h 470270"/>
                <a:gd name="connsiteX5" fmla="*/ 719678 w 873128"/>
                <a:gd name="connsiteY5" fmla="*/ 230223 h 470270"/>
                <a:gd name="connsiteX6" fmla="*/ 734729 w 873128"/>
                <a:gd name="connsiteY6" fmla="*/ 230223 h 470270"/>
                <a:gd name="connsiteX7" fmla="*/ 734729 w 873128"/>
                <a:gd name="connsiteY7" fmla="*/ 217142 h 470270"/>
                <a:gd name="connsiteX8" fmla="*/ 749780 w 873128"/>
                <a:gd name="connsiteY8" fmla="*/ 209294 h 470270"/>
                <a:gd name="connsiteX9" fmla="*/ 762322 w 873128"/>
                <a:gd name="connsiteY9" fmla="*/ 209294 h 470270"/>
                <a:gd name="connsiteX10" fmla="*/ 762322 w 873128"/>
                <a:gd name="connsiteY10" fmla="*/ 196214 h 470270"/>
                <a:gd name="connsiteX11" fmla="*/ 772356 w 873128"/>
                <a:gd name="connsiteY11" fmla="*/ 188365 h 470270"/>
                <a:gd name="connsiteX12" fmla="*/ 797443 w 873128"/>
                <a:gd name="connsiteY12" fmla="*/ 188365 h 470270"/>
                <a:gd name="connsiteX13" fmla="*/ 797443 w 873128"/>
                <a:gd name="connsiteY13" fmla="*/ 230223 h 470270"/>
                <a:gd name="connsiteX14" fmla="*/ 850122 w 873128"/>
                <a:gd name="connsiteY14" fmla="*/ 230223 h 470270"/>
                <a:gd name="connsiteX15" fmla="*/ 850122 w 873128"/>
                <a:gd name="connsiteY15" fmla="*/ 376729 h 470270"/>
                <a:gd name="connsiteX16" fmla="*/ 870190 w 873128"/>
                <a:gd name="connsiteY16" fmla="*/ 376729 h 470270"/>
                <a:gd name="connsiteX17" fmla="*/ 873128 w 873128"/>
                <a:gd name="connsiteY17" fmla="*/ 375580 h 470270"/>
                <a:gd name="connsiteX18" fmla="*/ 873128 w 873128"/>
                <a:gd name="connsiteY18" fmla="*/ 470270 h 470270"/>
                <a:gd name="connsiteX19" fmla="*/ 0 w 873128"/>
                <a:gd name="connsiteY19" fmla="*/ 470270 h 470270"/>
                <a:gd name="connsiteX20" fmla="*/ 47325 w 873128"/>
                <a:gd name="connsiteY20" fmla="*/ 388300 h 470270"/>
                <a:gd name="connsiteX21" fmla="*/ 92542 w 873128"/>
                <a:gd name="connsiteY21" fmla="*/ 384577 h 470270"/>
                <a:gd name="connsiteX22" fmla="*/ 92542 w 873128"/>
                <a:gd name="connsiteY22" fmla="*/ 347950 h 470270"/>
                <a:gd name="connsiteX23" fmla="*/ 142713 w 873128"/>
                <a:gd name="connsiteY23" fmla="*/ 347950 h 470270"/>
                <a:gd name="connsiteX24" fmla="*/ 142713 w 873128"/>
                <a:gd name="connsiteY24" fmla="*/ 327022 h 470270"/>
                <a:gd name="connsiteX25" fmla="*/ 248072 w 873128"/>
                <a:gd name="connsiteY25" fmla="*/ 327022 h 470270"/>
                <a:gd name="connsiteX26" fmla="*/ 248072 w 873128"/>
                <a:gd name="connsiteY26" fmla="*/ 340102 h 470270"/>
                <a:gd name="connsiteX27" fmla="*/ 315802 w 873128"/>
                <a:gd name="connsiteY27" fmla="*/ 340102 h 470270"/>
                <a:gd name="connsiteX28" fmla="*/ 315802 w 873128"/>
                <a:gd name="connsiteY28" fmla="*/ 347950 h 470270"/>
                <a:gd name="connsiteX29" fmla="*/ 335870 w 873128"/>
                <a:gd name="connsiteY29" fmla="*/ 347950 h 470270"/>
                <a:gd name="connsiteX30" fmla="*/ 335870 w 873128"/>
                <a:gd name="connsiteY30" fmla="*/ 355799 h 470270"/>
                <a:gd name="connsiteX31" fmla="*/ 353430 w 873128"/>
                <a:gd name="connsiteY31" fmla="*/ 355799 h 470270"/>
                <a:gd name="connsiteX32" fmla="*/ 353430 w 873128"/>
                <a:gd name="connsiteY32" fmla="*/ 238072 h 470270"/>
                <a:gd name="connsiteX33" fmla="*/ 406110 w 873128"/>
                <a:gd name="connsiteY33" fmla="*/ 222375 h 470270"/>
                <a:gd name="connsiteX34" fmla="*/ 503943 w 873128"/>
                <a:gd name="connsiteY34" fmla="*/ 222375 h 470270"/>
                <a:gd name="connsiteX35" fmla="*/ 503943 w 873128"/>
                <a:gd name="connsiteY35" fmla="*/ 34011 h 470270"/>
                <a:gd name="connsiteX36" fmla="*/ 531537 w 873128"/>
                <a:gd name="connsiteY36" fmla="*/ 20929 h 470270"/>
                <a:gd name="connsiteX37" fmla="*/ 651947 w 873128"/>
                <a:gd name="connsiteY37" fmla="*/ 0 h 47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73128" h="470270">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44" name="Freeform: Shape 24">
              <a:extLst>
                <a:ext uri="{FF2B5EF4-FFF2-40B4-BE49-F238E27FC236}">
                  <a16:creationId xmlns:a16="http://schemas.microsoft.com/office/drawing/2014/main" id="{26A6BFDA-FDC9-4A14-B2A2-F1297D691270}"/>
                </a:ext>
              </a:extLst>
            </p:cNvPr>
            <p:cNvSpPr>
              <a:spLocks/>
            </p:cNvSpPr>
            <p:nvPr/>
          </p:nvSpPr>
          <p:spPr bwMode="auto">
            <a:xfrm>
              <a:off x="10222614" y="6322479"/>
              <a:ext cx="1673378" cy="535522"/>
            </a:xfrm>
            <a:custGeom>
              <a:avLst/>
              <a:gdLst>
                <a:gd name="connsiteX0" fmla="*/ 527275 w 1404080"/>
                <a:gd name="connsiteY0" fmla="*/ 0 h 449340"/>
                <a:gd name="connsiteX1" fmla="*/ 569920 w 1404080"/>
                <a:gd name="connsiteY1" fmla="*/ 0 h 449340"/>
                <a:gd name="connsiteX2" fmla="*/ 569920 w 1404080"/>
                <a:gd name="connsiteY2" fmla="*/ 1963 h 449340"/>
                <a:gd name="connsiteX3" fmla="*/ 569920 w 1404080"/>
                <a:gd name="connsiteY3" fmla="*/ 15697 h 449340"/>
                <a:gd name="connsiteX4" fmla="*/ 612566 w 1404080"/>
                <a:gd name="connsiteY4" fmla="*/ 15697 h 449340"/>
                <a:gd name="connsiteX5" fmla="*/ 612566 w 1404080"/>
                <a:gd name="connsiteY5" fmla="*/ 117728 h 449340"/>
                <a:gd name="connsiteX6" fmla="*/ 614134 w 1404080"/>
                <a:gd name="connsiteY6" fmla="*/ 117728 h 449340"/>
                <a:gd name="connsiteX7" fmla="*/ 625109 w 1404080"/>
                <a:gd name="connsiteY7" fmla="*/ 117728 h 449340"/>
                <a:gd name="connsiteX8" fmla="*/ 625109 w 1404080"/>
                <a:gd name="connsiteY8" fmla="*/ 266850 h 449340"/>
                <a:gd name="connsiteX9" fmla="*/ 627616 w 1404080"/>
                <a:gd name="connsiteY9" fmla="*/ 266850 h 449340"/>
                <a:gd name="connsiteX10" fmla="*/ 645177 w 1404080"/>
                <a:gd name="connsiteY10" fmla="*/ 266850 h 449340"/>
                <a:gd name="connsiteX11" fmla="*/ 645177 w 1404080"/>
                <a:gd name="connsiteY11" fmla="*/ 170051 h 449340"/>
                <a:gd name="connsiteX12" fmla="*/ 646118 w 1404080"/>
                <a:gd name="connsiteY12" fmla="*/ 169398 h 449340"/>
                <a:gd name="connsiteX13" fmla="*/ 652702 w 1404080"/>
                <a:gd name="connsiteY13" fmla="*/ 164820 h 449340"/>
                <a:gd name="connsiteX14" fmla="*/ 657720 w 1404080"/>
                <a:gd name="connsiteY14" fmla="*/ 166127 h 449340"/>
                <a:gd name="connsiteX15" fmla="*/ 657720 w 1404080"/>
                <a:gd name="connsiteY15" fmla="*/ 175284 h 449340"/>
                <a:gd name="connsiteX16" fmla="*/ 660227 w 1404080"/>
                <a:gd name="connsiteY16" fmla="*/ 173976 h 449340"/>
                <a:gd name="connsiteX17" fmla="*/ 677788 w 1404080"/>
                <a:gd name="connsiteY17" fmla="*/ 164820 h 449340"/>
                <a:gd name="connsiteX18" fmla="*/ 679984 w 1404080"/>
                <a:gd name="connsiteY18" fmla="*/ 164820 h 449340"/>
                <a:gd name="connsiteX19" fmla="*/ 695348 w 1404080"/>
                <a:gd name="connsiteY19" fmla="*/ 164820 h 449340"/>
                <a:gd name="connsiteX20" fmla="*/ 695348 w 1404080"/>
                <a:gd name="connsiteY20" fmla="*/ 342719 h 449340"/>
                <a:gd name="connsiteX21" fmla="*/ 730468 w 1404080"/>
                <a:gd name="connsiteY21" fmla="*/ 347952 h 449340"/>
                <a:gd name="connsiteX22" fmla="*/ 730468 w 1404080"/>
                <a:gd name="connsiteY22" fmla="*/ 340104 h 449340"/>
                <a:gd name="connsiteX23" fmla="*/ 768095 w 1404080"/>
                <a:gd name="connsiteY23" fmla="*/ 340104 h 449340"/>
                <a:gd name="connsiteX24" fmla="*/ 768095 w 1404080"/>
                <a:gd name="connsiteY24" fmla="*/ 306093 h 449340"/>
                <a:gd name="connsiteX25" fmla="*/ 778129 w 1404080"/>
                <a:gd name="connsiteY25" fmla="*/ 306093 h 449340"/>
                <a:gd name="connsiteX26" fmla="*/ 778129 w 1404080"/>
                <a:gd name="connsiteY26" fmla="*/ 261618 h 449340"/>
                <a:gd name="connsiteX27" fmla="*/ 785656 w 1404080"/>
                <a:gd name="connsiteY27" fmla="*/ 261618 h 449340"/>
                <a:gd name="connsiteX28" fmla="*/ 785656 w 1404080"/>
                <a:gd name="connsiteY28" fmla="*/ 217143 h 449340"/>
                <a:gd name="connsiteX29" fmla="*/ 803216 w 1404080"/>
                <a:gd name="connsiteY29" fmla="*/ 217143 h 449340"/>
                <a:gd name="connsiteX30" fmla="*/ 858402 w 1404080"/>
                <a:gd name="connsiteY30" fmla="*/ 193597 h 449340"/>
                <a:gd name="connsiteX31" fmla="*/ 860911 w 1404080"/>
                <a:gd name="connsiteY31" fmla="*/ 170051 h 449340"/>
                <a:gd name="connsiteX32" fmla="*/ 865929 w 1404080"/>
                <a:gd name="connsiteY32" fmla="*/ 193597 h 449340"/>
                <a:gd name="connsiteX33" fmla="*/ 923625 w 1404080"/>
                <a:gd name="connsiteY33" fmla="*/ 224991 h 449340"/>
                <a:gd name="connsiteX34" fmla="*/ 923625 w 1404080"/>
                <a:gd name="connsiteY34" fmla="*/ 219760 h 449340"/>
                <a:gd name="connsiteX35" fmla="*/ 938677 w 1404080"/>
                <a:gd name="connsiteY35" fmla="*/ 219760 h 449340"/>
                <a:gd name="connsiteX36" fmla="*/ 938677 w 1404080"/>
                <a:gd name="connsiteY36" fmla="*/ 261618 h 449340"/>
                <a:gd name="connsiteX37" fmla="*/ 946202 w 1404080"/>
                <a:gd name="connsiteY37" fmla="*/ 261618 h 449340"/>
                <a:gd name="connsiteX38" fmla="*/ 946202 w 1404080"/>
                <a:gd name="connsiteY38" fmla="*/ 311325 h 449340"/>
                <a:gd name="connsiteX39" fmla="*/ 953729 w 1404080"/>
                <a:gd name="connsiteY39" fmla="*/ 311325 h 449340"/>
                <a:gd name="connsiteX40" fmla="*/ 953729 w 1404080"/>
                <a:gd name="connsiteY40" fmla="*/ 334871 h 449340"/>
                <a:gd name="connsiteX41" fmla="*/ 968779 w 1404080"/>
                <a:gd name="connsiteY41" fmla="*/ 334871 h 449340"/>
                <a:gd name="connsiteX42" fmla="*/ 968779 w 1404080"/>
                <a:gd name="connsiteY42" fmla="*/ 371497 h 449340"/>
                <a:gd name="connsiteX43" fmla="*/ 1064103 w 1404080"/>
                <a:gd name="connsiteY43" fmla="*/ 363648 h 449340"/>
                <a:gd name="connsiteX44" fmla="*/ 1064103 w 1404080"/>
                <a:gd name="connsiteY44" fmla="*/ 327022 h 449340"/>
                <a:gd name="connsiteX45" fmla="*/ 1114275 w 1404080"/>
                <a:gd name="connsiteY45" fmla="*/ 327022 h 449340"/>
                <a:gd name="connsiteX46" fmla="*/ 1114275 w 1404080"/>
                <a:gd name="connsiteY46" fmla="*/ 306093 h 449340"/>
                <a:gd name="connsiteX47" fmla="*/ 1219634 w 1404080"/>
                <a:gd name="connsiteY47" fmla="*/ 306093 h 449340"/>
                <a:gd name="connsiteX48" fmla="*/ 1219634 w 1404080"/>
                <a:gd name="connsiteY48" fmla="*/ 319174 h 449340"/>
                <a:gd name="connsiteX49" fmla="*/ 1287364 w 1404080"/>
                <a:gd name="connsiteY49" fmla="*/ 319174 h 449340"/>
                <a:gd name="connsiteX50" fmla="*/ 1287364 w 1404080"/>
                <a:gd name="connsiteY50" fmla="*/ 327022 h 449340"/>
                <a:gd name="connsiteX51" fmla="*/ 1307432 w 1404080"/>
                <a:gd name="connsiteY51" fmla="*/ 327022 h 449340"/>
                <a:gd name="connsiteX52" fmla="*/ 1307432 w 1404080"/>
                <a:gd name="connsiteY52" fmla="*/ 334871 h 449340"/>
                <a:gd name="connsiteX53" fmla="*/ 1324991 w 1404080"/>
                <a:gd name="connsiteY53" fmla="*/ 334871 h 449340"/>
                <a:gd name="connsiteX54" fmla="*/ 1324991 w 1404080"/>
                <a:gd name="connsiteY54" fmla="*/ 312354 h 449340"/>
                <a:gd name="connsiteX55" fmla="*/ 1404080 w 1404080"/>
                <a:gd name="connsiteY55" fmla="*/ 449340 h 449340"/>
                <a:gd name="connsiteX56" fmla="*/ 0 w 1404080"/>
                <a:gd name="connsiteY56" fmla="*/ 449340 h 449340"/>
                <a:gd name="connsiteX57" fmla="*/ 0 w 1404080"/>
                <a:gd name="connsiteY57" fmla="*/ 387854 h 449340"/>
                <a:gd name="connsiteX58" fmla="*/ 5498 w 1404080"/>
                <a:gd name="connsiteY58" fmla="*/ 384578 h 449340"/>
                <a:gd name="connsiteX59" fmla="*/ 5498 w 1404080"/>
                <a:gd name="connsiteY59" fmla="*/ 361033 h 449340"/>
                <a:gd name="connsiteX60" fmla="*/ 482 w 1404080"/>
                <a:gd name="connsiteY60" fmla="*/ 334871 h 449340"/>
                <a:gd name="connsiteX61" fmla="*/ 1734 w 1404080"/>
                <a:gd name="connsiteY61" fmla="*/ 334871 h 449340"/>
                <a:gd name="connsiteX62" fmla="*/ 10516 w 1404080"/>
                <a:gd name="connsiteY62" fmla="*/ 334871 h 449340"/>
                <a:gd name="connsiteX63" fmla="*/ 33093 w 1404080"/>
                <a:gd name="connsiteY63" fmla="*/ 332255 h 449340"/>
                <a:gd name="connsiteX64" fmla="*/ 33093 w 1404080"/>
                <a:gd name="connsiteY64" fmla="*/ 330946 h 449340"/>
                <a:gd name="connsiteX65" fmla="*/ 33093 w 1404080"/>
                <a:gd name="connsiteY65" fmla="*/ 321790 h 449340"/>
                <a:gd name="connsiteX66" fmla="*/ 34974 w 1404080"/>
                <a:gd name="connsiteY66" fmla="*/ 321790 h 449340"/>
                <a:gd name="connsiteX67" fmla="*/ 48143 w 1404080"/>
                <a:gd name="connsiteY67" fmla="*/ 321790 h 449340"/>
                <a:gd name="connsiteX68" fmla="*/ 48143 w 1404080"/>
                <a:gd name="connsiteY68" fmla="*/ 190982 h 449340"/>
                <a:gd name="connsiteX69" fmla="*/ 49398 w 1404080"/>
                <a:gd name="connsiteY69" fmla="*/ 190982 h 449340"/>
                <a:gd name="connsiteX70" fmla="*/ 58177 w 1404080"/>
                <a:gd name="connsiteY70" fmla="*/ 190982 h 449340"/>
                <a:gd name="connsiteX71" fmla="*/ 58177 w 1404080"/>
                <a:gd name="connsiteY71" fmla="*/ 188365 h 449340"/>
                <a:gd name="connsiteX72" fmla="*/ 58177 w 1404080"/>
                <a:gd name="connsiteY72" fmla="*/ 170051 h 449340"/>
                <a:gd name="connsiteX73" fmla="*/ 60686 w 1404080"/>
                <a:gd name="connsiteY73" fmla="*/ 117728 h 449340"/>
                <a:gd name="connsiteX74" fmla="*/ 61941 w 1404080"/>
                <a:gd name="connsiteY74" fmla="*/ 117728 h 449340"/>
                <a:gd name="connsiteX75" fmla="*/ 70720 w 1404080"/>
                <a:gd name="connsiteY75" fmla="*/ 117728 h 449340"/>
                <a:gd name="connsiteX76" fmla="*/ 70720 w 1404080"/>
                <a:gd name="connsiteY76" fmla="*/ 119037 h 449340"/>
                <a:gd name="connsiteX77" fmla="*/ 70720 w 1404080"/>
                <a:gd name="connsiteY77" fmla="*/ 128193 h 449340"/>
                <a:gd name="connsiteX78" fmla="*/ 75737 w 1404080"/>
                <a:gd name="connsiteY78" fmla="*/ 125577 h 449340"/>
                <a:gd name="connsiteX79" fmla="*/ 75737 w 1404080"/>
                <a:gd name="connsiteY79" fmla="*/ 107264 h 449340"/>
                <a:gd name="connsiteX80" fmla="*/ 77305 w 1404080"/>
                <a:gd name="connsiteY80" fmla="*/ 106610 h 449340"/>
                <a:gd name="connsiteX81" fmla="*/ 88280 w 1404080"/>
                <a:gd name="connsiteY81" fmla="*/ 102032 h 449340"/>
                <a:gd name="connsiteX82" fmla="*/ 89534 w 1404080"/>
                <a:gd name="connsiteY82" fmla="*/ 102686 h 449340"/>
                <a:gd name="connsiteX83" fmla="*/ 98314 w 1404080"/>
                <a:gd name="connsiteY83" fmla="*/ 107264 h 449340"/>
                <a:gd name="connsiteX84" fmla="*/ 100195 w 1404080"/>
                <a:gd name="connsiteY84" fmla="*/ 107264 h 449340"/>
                <a:gd name="connsiteX85" fmla="*/ 113366 w 1404080"/>
                <a:gd name="connsiteY85" fmla="*/ 107264 h 449340"/>
                <a:gd name="connsiteX86" fmla="*/ 113366 w 1404080"/>
                <a:gd name="connsiteY86" fmla="*/ 73253 h 449340"/>
                <a:gd name="connsiteX87" fmla="*/ 114620 w 1404080"/>
                <a:gd name="connsiteY87" fmla="*/ 73253 h 449340"/>
                <a:gd name="connsiteX88" fmla="*/ 123398 w 1404080"/>
                <a:gd name="connsiteY88" fmla="*/ 73253 h 449340"/>
                <a:gd name="connsiteX89" fmla="*/ 124966 w 1404080"/>
                <a:gd name="connsiteY89" fmla="*/ 78486 h 449340"/>
                <a:gd name="connsiteX90" fmla="*/ 135943 w 1404080"/>
                <a:gd name="connsiteY90" fmla="*/ 78486 h 449340"/>
                <a:gd name="connsiteX91" fmla="*/ 137197 w 1404080"/>
                <a:gd name="connsiteY91" fmla="*/ 73253 h 449340"/>
                <a:gd name="connsiteX92" fmla="*/ 145977 w 1404080"/>
                <a:gd name="connsiteY92" fmla="*/ 73253 h 449340"/>
                <a:gd name="connsiteX93" fmla="*/ 145977 w 1404080"/>
                <a:gd name="connsiteY93" fmla="*/ 112496 h 449340"/>
                <a:gd name="connsiteX94" fmla="*/ 147545 w 1404080"/>
                <a:gd name="connsiteY94" fmla="*/ 113804 h 449340"/>
                <a:gd name="connsiteX95" fmla="*/ 158520 w 1404080"/>
                <a:gd name="connsiteY95" fmla="*/ 122961 h 449340"/>
                <a:gd name="connsiteX96" fmla="*/ 183605 w 1404080"/>
                <a:gd name="connsiteY96" fmla="*/ 130810 h 449340"/>
                <a:gd name="connsiteX97" fmla="*/ 183605 w 1404080"/>
                <a:gd name="connsiteY97" fmla="*/ 129174 h 449340"/>
                <a:gd name="connsiteX98" fmla="*/ 183605 w 1404080"/>
                <a:gd name="connsiteY98" fmla="*/ 117728 h 449340"/>
                <a:gd name="connsiteX99" fmla="*/ 216216 w 1404080"/>
                <a:gd name="connsiteY99" fmla="*/ 107264 h 449340"/>
                <a:gd name="connsiteX100" fmla="*/ 216216 w 1404080"/>
                <a:gd name="connsiteY100" fmla="*/ 105957 h 449340"/>
                <a:gd name="connsiteX101" fmla="*/ 216216 w 1404080"/>
                <a:gd name="connsiteY101" fmla="*/ 96799 h 449340"/>
                <a:gd name="connsiteX102" fmla="*/ 217157 w 1404080"/>
                <a:gd name="connsiteY102" fmla="*/ 96799 h 449340"/>
                <a:gd name="connsiteX103" fmla="*/ 223741 w 1404080"/>
                <a:gd name="connsiteY103" fmla="*/ 96799 h 449340"/>
                <a:gd name="connsiteX104" fmla="*/ 223741 w 1404080"/>
                <a:gd name="connsiteY104" fmla="*/ 95819 h 449340"/>
                <a:gd name="connsiteX105" fmla="*/ 223741 w 1404080"/>
                <a:gd name="connsiteY105" fmla="*/ 88950 h 449340"/>
                <a:gd name="connsiteX106" fmla="*/ 226250 w 1404080"/>
                <a:gd name="connsiteY106" fmla="*/ 88950 h 449340"/>
                <a:gd name="connsiteX107" fmla="*/ 243809 w 1404080"/>
                <a:gd name="connsiteY107" fmla="*/ 88950 h 449340"/>
                <a:gd name="connsiteX108" fmla="*/ 243809 w 1404080"/>
                <a:gd name="connsiteY108" fmla="*/ 89931 h 449340"/>
                <a:gd name="connsiteX109" fmla="*/ 243809 w 1404080"/>
                <a:gd name="connsiteY109" fmla="*/ 96799 h 449340"/>
                <a:gd name="connsiteX110" fmla="*/ 245691 w 1404080"/>
                <a:gd name="connsiteY110" fmla="*/ 96799 h 449340"/>
                <a:gd name="connsiteX111" fmla="*/ 258861 w 1404080"/>
                <a:gd name="connsiteY111" fmla="*/ 96799 h 449340"/>
                <a:gd name="connsiteX112" fmla="*/ 258861 w 1404080"/>
                <a:gd name="connsiteY112" fmla="*/ 98761 h 449340"/>
                <a:gd name="connsiteX113" fmla="*/ 258861 w 1404080"/>
                <a:gd name="connsiteY113" fmla="*/ 112496 h 449340"/>
                <a:gd name="connsiteX114" fmla="*/ 286455 w 1404080"/>
                <a:gd name="connsiteY114" fmla="*/ 112496 h 449340"/>
                <a:gd name="connsiteX115" fmla="*/ 286455 w 1404080"/>
                <a:gd name="connsiteY115" fmla="*/ 111188 h 449340"/>
                <a:gd name="connsiteX116" fmla="*/ 286455 w 1404080"/>
                <a:gd name="connsiteY116" fmla="*/ 102032 h 449340"/>
                <a:gd name="connsiteX117" fmla="*/ 288023 w 1404080"/>
                <a:gd name="connsiteY117" fmla="*/ 102032 h 449340"/>
                <a:gd name="connsiteX118" fmla="*/ 298998 w 1404080"/>
                <a:gd name="connsiteY118" fmla="*/ 102032 h 449340"/>
                <a:gd name="connsiteX119" fmla="*/ 298998 w 1404080"/>
                <a:gd name="connsiteY119" fmla="*/ 100723 h 449340"/>
                <a:gd name="connsiteX120" fmla="*/ 298998 w 1404080"/>
                <a:gd name="connsiteY120" fmla="*/ 91567 h 449340"/>
                <a:gd name="connsiteX121" fmla="*/ 300879 w 1404080"/>
                <a:gd name="connsiteY121" fmla="*/ 91567 h 449340"/>
                <a:gd name="connsiteX122" fmla="*/ 314048 w 1404080"/>
                <a:gd name="connsiteY122" fmla="*/ 91567 h 449340"/>
                <a:gd name="connsiteX123" fmla="*/ 314048 w 1404080"/>
                <a:gd name="connsiteY123" fmla="*/ 92875 h 449340"/>
                <a:gd name="connsiteX124" fmla="*/ 314048 w 1404080"/>
                <a:gd name="connsiteY124" fmla="*/ 102032 h 449340"/>
                <a:gd name="connsiteX125" fmla="*/ 319066 w 1404080"/>
                <a:gd name="connsiteY125" fmla="*/ 39243 h 449340"/>
                <a:gd name="connsiteX126" fmla="*/ 431950 w 1404080"/>
                <a:gd name="connsiteY126" fmla="*/ 39243 h 449340"/>
                <a:gd name="connsiteX127" fmla="*/ 431950 w 1404080"/>
                <a:gd name="connsiteY127" fmla="*/ 122961 h 449340"/>
                <a:gd name="connsiteX128" fmla="*/ 434459 w 1404080"/>
                <a:gd name="connsiteY128" fmla="*/ 122961 h 449340"/>
                <a:gd name="connsiteX129" fmla="*/ 452018 w 1404080"/>
                <a:gd name="connsiteY129" fmla="*/ 122961 h 449340"/>
                <a:gd name="connsiteX130" fmla="*/ 452018 w 1404080"/>
                <a:gd name="connsiteY130" fmla="*/ 28778 h 449340"/>
                <a:gd name="connsiteX131" fmla="*/ 477104 w 1404080"/>
                <a:gd name="connsiteY131" fmla="*/ 15697 h 449340"/>
                <a:gd name="connsiteX132" fmla="*/ 509716 w 1404080"/>
                <a:gd name="connsiteY132" fmla="*/ 15697 h 449340"/>
                <a:gd name="connsiteX133" fmla="*/ 511911 w 1404080"/>
                <a:gd name="connsiteY133" fmla="*/ 13736 h 44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404080" h="44934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Tree>
    <p:extLst>
      <p:ext uri="{BB962C8B-B14F-4D97-AF65-F5344CB8AC3E}">
        <p14:creationId xmlns:p14="http://schemas.microsoft.com/office/powerpoint/2010/main" val="4033384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sosceles Triangle 51">
            <a:extLst>
              <a:ext uri="{FF2B5EF4-FFF2-40B4-BE49-F238E27FC236}">
                <a16:creationId xmlns:a16="http://schemas.microsoft.com/office/drawing/2014/main" id="{8261E0BF-B0FC-4DDE-9C71-5879278CF22B}"/>
              </a:ext>
            </a:extLst>
          </p:cNvPr>
          <p:cNvSpPr/>
          <p:nvPr/>
        </p:nvSpPr>
        <p:spPr>
          <a:xfrm>
            <a:off x="9830959" y="3768145"/>
            <a:ext cx="333042" cy="244221"/>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 name="Rectangle 1"/>
          <p:cNvSpPr/>
          <p:nvPr/>
        </p:nvSpPr>
        <p:spPr>
          <a:xfrm>
            <a:off x="8747504" y="634183"/>
            <a:ext cx="3126633" cy="4801314"/>
          </a:xfrm>
          <a:prstGeom prst="rect">
            <a:avLst/>
          </a:prstGeom>
        </p:spPr>
        <p:txBody>
          <a:bodyPr wrap="square">
            <a:spAutoFit/>
          </a:bodyPr>
          <a:lstStyle/>
          <a:p>
            <a:r>
              <a:rPr lang="en-IN" dirty="0"/>
              <a:t>visualizing the Count of car models with each safety feature, After analysing we concluded that ABS_(anti-</a:t>
            </a:r>
            <a:r>
              <a:rPr lang="en-IN" dirty="0" err="1"/>
              <a:t>lock_braking_system</a:t>
            </a:r>
            <a:r>
              <a:rPr lang="en-IN" dirty="0"/>
              <a:t>) and Airbags are the most common safety feature used by maximum manufacturers ,followed by </a:t>
            </a:r>
            <a:r>
              <a:rPr lang="en-IN" dirty="0" err="1"/>
              <a:t>Hill_Assist</a:t>
            </a:r>
            <a:r>
              <a:rPr lang="en-IN" dirty="0" smtClean="0"/>
              <a:t>.</a:t>
            </a:r>
          </a:p>
          <a:p>
            <a:endParaRPr lang="en-IN" dirty="0" smtClean="0"/>
          </a:p>
          <a:p>
            <a:r>
              <a:rPr lang="en-IN" dirty="0" err="1" smtClean="0"/>
              <a:t>AVG_Seating</a:t>
            </a:r>
            <a:r>
              <a:rPr lang="en-IN" dirty="0" smtClean="0"/>
              <a:t> </a:t>
            </a:r>
            <a:r>
              <a:rPr lang="en-IN" dirty="0"/>
              <a:t>capacity is 5.270078740157481total 1127 car models contain central locking and total 1201 car models have child safety.</a:t>
            </a:r>
          </a:p>
          <a:p>
            <a:endParaRPr lang="en-IN" dirty="0"/>
          </a:p>
        </p:txBody>
      </p:sp>
      <p:pic>
        <p:nvPicPr>
          <p:cNvPr id="3" name="Picture 2"/>
          <p:cNvPicPr>
            <a:picLocks noChangeAspect="1"/>
          </p:cNvPicPr>
          <p:nvPr/>
        </p:nvPicPr>
        <p:blipFill>
          <a:blip r:embed="rId2"/>
          <a:stretch>
            <a:fillRect/>
          </a:stretch>
        </p:blipFill>
        <p:spPr>
          <a:xfrm>
            <a:off x="386306" y="-49916"/>
            <a:ext cx="8052300" cy="6907916"/>
          </a:xfrm>
          <a:prstGeom prst="rect">
            <a:avLst/>
          </a:prstGeom>
        </p:spPr>
      </p:pic>
    </p:spTree>
    <p:extLst>
      <p:ext uri="{BB962C8B-B14F-4D97-AF65-F5344CB8AC3E}">
        <p14:creationId xmlns:p14="http://schemas.microsoft.com/office/powerpoint/2010/main" val="2078196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sosceles Triangle 51">
            <a:extLst>
              <a:ext uri="{FF2B5EF4-FFF2-40B4-BE49-F238E27FC236}">
                <a16:creationId xmlns:a16="http://schemas.microsoft.com/office/drawing/2014/main" id="{8261E0BF-B0FC-4DDE-9C71-5879278CF22B}"/>
              </a:ext>
            </a:extLst>
          </p:cNvPr>
          <p:cNvSpPr/>
          <p:nvPr/>
        </p:nvSpPr>
        <p:spPr>
          <a:xfrm>
            <a:off x="9830959" y="3768145"/>
            <a:ext cx="333042" cy="244221"/>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2" name="Picture 1"/>
          <p:cNvPicPr>
            <a:picLocks noChangeAspect="1"/>
          </p:cNvPicPr>
          <p:nvPr/>
        </p:nvPicPr>
        <p:blipFill>
          <a:blip r:embed="rId2"/>
          <a:stretch>
            <a:fillRect/>
          </a:stretch>
        </p:blipFill>
        <p:spPr>
          <a:xfrm>
            <a:off x="94297" y="266770"/>
            <a:ext cx="7856137" cy="6124094"/>
          </a:xfrm>
          <a:prstGeom prst="rect">
            <a:avLst/>
          </a:prstGeom>
        </p:spPr>
      </p:pic>
      <p:sp>
        <p:nvSpPr>
          <p:cNvPr id="3" name="Rectangle 2"/>
          <p:cNvSpPr/>
          <p:nvPr/>
        </p:nvSpPr>
        <p:spPr>
          <a:xfrm>
            <a:off x="8499235" y="4895448"/>
            <a:ext cx="3329531" cy="1200329"/>
          </a:xfrm>
          <a:prstGeom prst="rect">
            <a:avLst/>
          </a:prstGeom>
        </p:spPr>
        <p:txBody>
          <a:bodyPr wrap="square">
            <a:spAutoFit/>
          </a:bodyPr>
          <a:lstStyle/>
          <a:p>
            <a:r>
              <a:rPr lang="en-US" dirty="0" smtClean="0">
                <a:latin typeface="system-ui"/>
              </a:rPr>
              <a:t>Door </a:t>
            </a:r>
            <a:r>
              <a:rPr lang="en-US" dirty="0">
                <a:latin typeface="system-ui"/>
              </a:rPr>
              <a:t>Ajar Warnings and Seat belt remainder are the prevalent safety features among the car models</a:t>
            </a:r>
            <a:endParaRPr lang="en-IN" dirty="0"/>
          </a:p>
        </p:txBody>
      </p:sp>
      <p:pic>
        <p:nvPicPr>
          <p:cNvPr id="4" name="Picture 3"/>
          <p:cNvPicPr>
            <a:picLocks noChangeAspect="1"/>
          </p:cNvPicPr>
          <p:nvPr/>
        </p:nvPicPr>
        <p:blipFill>
          <a:blip r:embed="rId3"/>
          <a:stretch>
            <a:fillRect/>
          </a:stretch>
        </p:blipFill>
        <p:spPr>
          <a:xfrm>
            <a:off x="8064994" y="706374"/>
            <a:ext cx="4105275" cy="3619500"/>
          </a:xfrm>
          <a:prstGeom prst="rect">
            <a:avLst/>
          </a:prstGeom>
        </p:spPr>
      </p:pic>
    </p:spTree>
    <p:extLst>
      <p:ext uri="{BB962C8B-B14F-4D97-AF65-F5344CB8AC3E}">
        <p14:creationId xmlns:p14="http://schemas.microsoft.com/office/powerpoint/2010/main" val="2147405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sosceles Triangle 51">
            <a:extLst>
              <a:ext uri="{FF2B5EF4-FFF2-40B4-BE49-F238E27FC236}">
                <a16:creationId xmlns:a16="http://schemas.microsoft.com/office/drawing/2014/main" id="{8261E0BF-B0FC-4DDE-9C71-5879278CF22B}"/>
              </a:ext>
            </a:extLst>
          </p:cNvPr>
          <p:cNvSpPr/>
          <p:nvPr/>
        </p:nvSpPr>
        <p:spPr>
          <a:xfrm>
            <a:off x="9830959" y="3768145"/>
            <a:ext cx="333042" cy="244221"/>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 name="Rectangle 1"/>
          <p:cNvSpPr/>
          <p:nvPr/>
        </p:nvSpPr>
        <p:spPr>
          <a:xfrm>
            <a:off x="1281259" y="5711691"/>
            <a:ext cx="9717667" cy="1169551"/>
          </a:xfrm>
          <a:prstGeom prst="rect">
            <a:avLst/>
          </a:prstGeom>
        </p:spPr>
        <p:txBody>
          <a:bodyPr wrap="square">
            <a:spAutoFit/>
          </a:bodyPr>
          <a:lstStyle/>
          <a:p>
            <a:r>
              <a:rPr lang="en-IN" sz="1400" b="1" dirty="0" smtClean="0">
                <a:solidFill>
                  <a:srgbClr val="002060"/>
                </a:solidFill>
              </a:rPr>
              <a:t>Average </a:t>
            </a:r>
            <a:r>
              <a:rPr lang="en-IN" sz="1400" b="1" dirty="0">
                <a:solidFill>
                  <a:srgbClr val="002060"/>
                </a:solidFill>
              </a:rPr>
              <a:t>Dimensions by Make</a:t>
            </a:r>
            <a:r>
              <a:rPr lang="en-IN" sz="1400" dirty="0"/>
              <a:t>: Provides the average height, length, and width for each car make, helping identify which makes produce larger or smaller cars</a:t>
            </a:r>
            <a:r>
              <a:rPr lang="en-IN" sz="1400" dirty="0" smtClean="0"/>
              <a:t>.</a:t>
            </a:r>
          </a:p>
          <a:p>
            <a:r>
              <a:rPr lang="en-IN" sz="1400" b="1" dirty="0" smtClean="0">
                <a:solidFill>
                  <a:srgbClr val="002060"/>
                </a:solidFill>
              </a:rPr>
              <a:t>Overall Average </a:t>
            </a:r>
            <a:r>
              <a:rPr lang="en-IN" sz="1400" b="1" dirty="0">
                <a:solidFill>
                  <a:srgbClr val="002060"/>
                </a:solidFill>
              </a:rPr>
              <a:t>Dimensions</a:t>
            </a:r>
            <a:r>
              <a:rPr lang="en-IN" sz="1400" dirty="0"/>
              <a:t>: Gives a sense of the average size of cars in the dataset, useful for understanding general market </a:t>
            </a:r>
            <a:r>
              <a:rPr lang="en-IN" sz="1400" dirty="0" err="1"/>
              <a:t>trends.This</a:t>
            </a:r>
            <a:r>
              <a:rPr lang="en-IN" sz="1400" dirty="0"/>
              <a:t> analysis can be crucial for product planning, as it helps identify size trends and preferences in the market, guiding decisions on new car models and designs.</a:t>
            </a:r>
          </a:p>
        </p:txBody>
      </p:sp>
      <p:pic>
        <p:nvPicPr>
          <p:cNvPr id="3" name="Picture 2"/>
          <p:cNvPicPr>
            <a:picLocks noChangeAspect="1"/>
          </p:cNvPicPr>
          <p:nvPr/>
        </p:nvPicPr>
        <p:blipFill>
          <a:blip r:embed="rId2"/>
          <a:stretch>
            <a:fillRect/>
          </a:stretch>
        </p:blipFill>
        <p:spPr>
          <a:xfrm>
            <a:off x="356716" y="130629"/>
            <a:ext cx="11383872" cy="5644765"/>
          </a:xfrm>
          <a:prstGeom prst="rect">
            <a:avLst/>
          </a:prstGeom>
        </p:spPr>
      </p:pic>
    </p:spTree>
    <p:extLst>
      <p:ext uri="{BB962C8B-B14F-4D97-AF65-F5344CB8AC3E}">
        <p14:creationId xmlns:p14="http://schemas.microsoft.com/office/powerpoint/2010/main" val="3931241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sosceles Triangle 51">
            <a:extLst>
              <a:ext uri="{FF2B5EF4-FFF2-40B4-BE49-F238E27FC236}">
                <a16:creationId xmlns:a16="http://schemas.microsoft.com/office/drawing/2014/main" id="{8261E0BF-B0FC-4DDE-9C71-5879278CF22B}"/>
              </a:ext>
            </a:extLst>
          </p:cNvPr>
          <p:cNvSpPr/>
          <p:nvPr/>
        </p:nvSpPr>
        <p:spPr>
          <a:xfrm>
            <a:off x="9830959" y="3768145"/>
            <a:ext cx="333042" cy="244221"/>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 name="Rectangle 1"/>
          <p:cNvSpPr>
            <a:spLocks noChangeArrowheads="1"/>
          </p:cNvSpPr>
          <p:nvPr/>
        </p:nvSpPr>
        <p:spPr bwMode="auto">
          <a:xfrm>
            <a:off x="444136" y="273778"/>
            <a:ext cx="11325497"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solidFill>
                  <a:schemeClr val="accent6"/>
                </a:solidFill>
              </a:rPr>
              <a:t>Consumer Preferences and Market </a:t>
            </a:r>
            <a:r>
              <a:rPr lang="en-US" sz="2400" b="1" dirty="0" smtClean="0">
                <a:solidFill>
                  <a:schemeClr val="accent6"/>
                </a:solidFill>
              </a:rPr>
              <a:t>Trends</a:t>
            </a:r>
            <a:endParaRPr lang="en-US" sz="2400" b="1" dirty="0"/>
          </a:p>
          <a:p>
            <a:r>
              <a:rPr lang="en-US" sz="2400" b="1" dirty="0"/>
              <a:t>Fuel Efficiency:</a:t>
            </a:r>
            <a:r>
              <a:rPr lang="en-US" sz="2400" dirty="0"/>
              <a:t> </a:t>
            </a:r>
            <a:r>
              <a:rPr lang="en-US" sz="2000" dirty="0"/>
              <a:t>There's a strong demand for fuel-efficient vehicles, driving manufacturers to focus on improving city mileage</a:t>
            </a:r>
            <a:r>
              <a:rPr lang="en-US" sz="2400" dirty="0"/>
              <a:t>.</a:t>
            </a:r>
          </a:p>
          <a:p>
            <a:r>
              <a:rPr lang="en-US" sz="2400" b="1" dirty="0"/>
              <a:t>SUV Dominance:</a:t>
            </a:r>
            <a:r>
              <a:rPr lang="en-US" sz="2400" dirty="0"/>
              <a:t> </a:t>
            </a:r>
            <a:r>
              <a:rPr lang="en-US" sz="2000" dirty="0"/>
              <a:t>SUVs have become the most popular car body type, reflecting consumer preferences for versatility and comfort</a:t>
            </a:r>
            <a:r>
              <a:rPr lang="en-US" sz="2400" dirty="0"/>
              <a:t>.</a:t>
            </a:r>
          </a:p>
          <a:p>
            <a:r>
              <a:rPr lang="en-US" sz="2400" b="1" dirty="0"/>
              <a:t>Safety Features:</a:t>
            </a:r>
            <a:r>
              <a:rPr lang="en-US" sz="2400" dirty="0"/>
              <a:t> </a:t>
            </a:r>
            <a:r>
              <a:rPr lang="en-US" sz="2000" dirty="0"/>
              <a:t>ABS, airbags, and hill assist are the most common safety features, indicating a growing emphasis on vehicle safety</a:t>
            </a:r>
            <a:r>
              <a:rPr lang="en-US" sz="2000" dirty="0" smtClean="0"/>
              <a:t>.</a:t>
            </a:r>
          </a:p>
          <a:p>
            <a:endParaRPr lang="en-US" sz="2400" dirty="0">
              <a:solidFill>
                <a:schemeClr val="accent6"/>
              </a:solidFill>
            </a:endParaRPr>
          </a:p>
          <a:p>
            <a:r>
              <a:rPr lang="en-US" sz="2400" b="1" dirty="0">
                <a:solidFill>
                  <a:schemeClr val="accent6"/>
                </a:solidFill>
              </a:rPr>
              <a:t>Manufacturer </a:t>
            </a:r>
            <a:r>
              <a:rPr lang="en-US" sz="2400" b="1" dirty="0" smtClean="0">
                <a:solidFill>
                  <a:schemeClr val="accent6"/>
                </a:solidFill>
              </a:rPr>
              <a:t>Performance</a:t>
            </a:r>
            <a:endParaRPr lang="en-US" sz="2400" b="1" dirty="0"/>
          </a:p>
          <a:p>
            <a:r>
              <a:rPr lang="en-US" sz="2400" b="1" dirty="0"/>
              <a:t>Renault and Mahindra:</a:t>
            </a:r>
            <a:r>
              <a:rPr lang="en-US" sz="2400" dirty="0"/>
              <a:t> </a:t>
            </a:r>
            <a:r>
              <a:rPr lang="en-US" sz="2000" dirty="0"/>
              <a:t>These brands consistently outperform others in terms of fuel efficiency.</a:t>
            </a:r>
            <a:endParaRPr lang="en-US" sz="2400" dirty="0"/>
          </a:p>
          <a:p>
            <a:r>
              <a:rPr lang="en-US" sz="2400" b="1" dirty="0"/>
              <a:t>Diverse Competition:</a:t>
            </a:r>
            <a:r>
              <a:rPr lang="en-US" sz="2400" dirty="0"/>
              <a:t> </a:t>
            </a:r>
            <a:r>
              <a:rPr lang="en-US" sz="2000" dirty="0"/>
              <a:t>A wide range of manufacturers are offering fuel-efficient vehicles, creating a competitive landscape</a:t>
            </a:r>
            <a:r>
              <a:rPr lang="en-US" sz="2000" dirty="0" smtClean="0"/>
              <a:t>.</a:t>
            </a:r>
          </a:p>
          <a:p>
            <a:endParaRPr lang="en-US" sz="2400" dirty="0"/>
          </a:p>
          <a:p>
            <a:r>
              <a:rPr lang="en-US" sz="2400" b="1" dirty="0">
                <a:solidFill>
                  <a:schemeClr val="accent6"/>
                </a:solidFill>
              </a:rPr>
              <a:t>Vehicle </a:t>
            </a:r>
            <a:r>
              <a:rPr lang="en-US" sz="2400" b="1" dirty="0" smtClean="0">
                <a:solidFill>
                  <a:schemeClr val="accent6"/>
                </a:solidFill>
              </a:rPr>
              <a:t>Characteristics</a:t>
            </a:r>
            <a:endParaRPr lang="en-US" sz="2400" b="1" dirty="0"/>
          </a:p>
          <a:p>
            <a:r>
              <a:rPr lang="en-US" sz="2400" b="1" dirty="0"/>
              <a:t>Size Trends:</a:t>
            </a:r>
            <a:r>
              <a:rPr lang="en-US" sz="2400" dirty="0"/>
              <a:t> </a:t>
            </a:r>
            <a:r>
              <a:rPr lang="en-US" sz="2000" dirty="0"/>
              <a:t>The analysis provides insights into the average dimensions of cars, helping manufacturers understand market preferences and design new models accordingly.</a:t>
            </a:r>
            <a:endParaRPr lang="en-US" sz="2400" dirty="0"/>
          </a:p>
        </p:txBody>
      </p:sp>
      <p:grpSp>
        <p:nvGrpSpPr>
          <p:cNvPr id="19" name="그룹 70">
            <a:extLst>
              <a:ext uri="{FF2B5EF4-FFF2-40B4-BE49-F238E27FC236}">
                <a16:creationId xmlns:a16="http://schemas.microsoft.com/office/drawing/2014/main" id="{BF5C9AAC-BA82-4F7E-A2B8-772D884688D6}"/>
              </a:ext>
            </a:extLst>
          </p:cNvPr>
          <p:cNvGrpSpPr/>
          <p:nvPr/>
        </p:nvGrpSpPr>
        <p:grpSpPr>
          <a:xfrm>
            <a:off x="7009194" y="469274"/>
            <a:ext cx="2049231" cy="144016"/>
            <a:chOff x="2655206" y="4794870"/>
            <a:chExt cx="1679267" cy="144016"/>
          </a:xfrm>
        </p:grpSpPr>
        <p:sp>
          <p:nvSpPr>
            <p:cNvPr id="20" name="Rectangle 42">
              <a:extLst>
                <a:ext uri="{FF2B5EF4-FFF2-40B4-BE49-F238E27FC236}">
                  <a16:creationId xmlns:a16="http://schemas.microsoft.com/office/drawing/2014/main" id="{E6B2A42F-0FDC-44B0-8114-69D3A39B8561}"/>
                </a:ext>
              </a:extLst>
            </p:cNvPr>
            <p:cNvSpPr/>
            <p:nvPr/>
          </p:nvSpPr>
          <p:spPr>
            <a:xfrm>
              <a:off x="2655206" y="4794870"/>
              <a:ext cx="281436" cy="144016"/>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1" name="Rectangle 43">
              <a:extLst>
                <a:ext uri="{FF2B5EF4-FFF2-40B4-BE49-F238E27FC236}">
                  <a16:creationId xmlns:a16="http://schemas.microsoft.com/office/drawing/2014/main" id="{D5EC831D-7C13-4E61-BB01-999E2DFAC6CD}"/>
                </a:ext>
              </a:extLst>
            </p:cNvPr>
            <p:cNvSpPr/>
            <p:nvPr/>
          </p:nvSpPr>
          <p:spPr>
            <a:xfrm>
              <a:off x="2932842" y="4794870"/>
              <a:ext cx="281436" cy="14401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2" name="Rectangle 44">
              <a:extLst>
                <a:ext uri="{FF2B5EF4-FFF2-40B4-BE49-F238E27FC236}">
                  <a16:creationId xmlns:a16="http://schemas.microsoft.com/office/drawing/2014/main" id="{4F043DD4-CFF8-4B87-81F8-578D55C1B6ED}"/>
                </a:ext>
              </a:extLst>
            </p:cNvPr>
            <p:cNvSpPr/>
            <p:nvPr/>
          </p:nvSpPr>
          <p:spPr>
            <a:xfrm>
              <a:off x="3212627" y="4794870"/>
              <a:ext cx="281436" cy="144016"/>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3" name="Rectangle 45">
              <a:extLst>
                <a:ext uri="{FF2B5EF4-FFF2-40B4-BE49-F238E27FC236}">
                  <a16:creationId xmlns:a16="http://schemas.microsoft.com/office/drawing/2014/main" id="{1DC9B39C-84B9-448B-A8BC-0EAE0739DFF6}"/>
                </a:ext>
              </a:extLst>
            </p:cNvPr>
            <p:cNvSpPr/>
            <p:nvPr/>
          </p:nvSpPr>
          <p:spPr>
            <a:xfrm>
              <a:off x="3494261" y="4794870"/>
              <a:ext cx="281436" cy="14401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4" name="Rectangle 46">
              <a:extLst>
                <a:ext uri="{FF2B5EF4-FFF2-40B4-BE49-F238E27FC236}">
                  <a16:creationId xmlns:a16="http://schemas.microsoft.com/office/drawing/2014/main" id="{79599806-DCF2-4C21-BD33-464E721A25B3}"/>
                </a:ext>
              </a:extLst>
            </p:cNvPr>
            <p:cNvSpPr/>
            <p:nvPr/>
          </p:nvSpPr>
          <p:spPr>
            <a:xfrm>
              <a:off x="3774045" y="4794870"/>
              <a:ext cx="281436" cy="144016"/>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5" name="Rectangle 47">
              <a:extLst>
                <a:ext uri="{FF2B5EF4-FFF2-40B4-BE49-F238E27FC236}">
                  <a16:creationId xmlns:a16="http://schemas.microsoft.com/office/drawing/2014/main" id="{0C707359-00F4-47E6-9EFD-A8435BEC8583}"/>
                </a:ext>
              </a:extLst>
            </p:cNvPr>
            <p:cNvSpPr/>
            <p:nvPr/>
          </p:nvSpPr>
          <p:spPr>
            <a:xfrm>
              <a:off x="4053037" y="4794870"/>
              <a:ext cx="281436" cy="14401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nvGrpSpPr>
          <p:cNvPr id="26" name="Group 25">
            <a:extLst>
              <a:ext uri="{FF2B5EF4-FFF2-40B4-BE49-F238E27FC236}">
                <a16:creationId xmlns:a16="http://schemas.microsoft.com/office/drawing/2014/main" id="{5EB3F616-6FA4-4FFD-BF78-820D8183C666}"/>
              </a:ext>
            </a:extLst>
          </p:cNvPr>
          <p:cNvGrpSpPr/>
          <p:nvPr/>
        </p:nvGrpSpPr>
        <p:grpSpPr>
          <a:xfrm>
            <a:off x="4441371" y="2429691"/>
            <a:ext cx="7676514" cy="1338454"/>
            <a:chOff x="464523" y="713136"/>
            <a:chExt cx="11287817" cy="3840157"/>
          </a:xfrm>
        </p:grpSpPr>
        <p:grpSp>
          <p:nvGrpSpPr>
            <p:cNvPr id="27" name="Group 26">
              <a:extLst>
                <a:ext uri="{FF2B5EF4-FFF2-40B4-BE49-F238E27FC236}">
                  <a16:creationId xmlns:a16="http://schemas.microsoft.com/office/drawing/2014/main" id="{71344198-E020-4C72-9224-C15B5CF14A5C}"/>
                </a:ext>
              </a:extLst>
            </p:cNvPr>
            <p:cNvGrpSpPr/>
            <p:nvPr/>
          </p:nvGrpSpPr>
          <p:grpSpPr>
            <a:xfrm rot="10800000" flipH="1">
              <a:off x="6264482" y="713136"/>
              <a:ext cx="5487858" cy="3073695"/>
              <a:chOff x="9058763" y="1564839"/>
              <a:chExt cx="5487858" cy="3073695"/>
            </a:xfrm>
          </p:grpSpPr>
          <p:sp>
            <p:nvSpPr>
              <p:cNvPr id="109" name="Freeform: Shape 171">
                <a:extLst>
                  <a:ext uri="{FF2B5EF4-FFF2-40B4-BE49-F238E27FC236}">
                    <a16:creationId xmlns:a16="http://schemas.microsoft.com/office/drawing/2014/main" id="{ACD5405F-6317-4A1A-B7CC-DDBDED9E4BCB}"/>
                  </a:ext>
                </a:extLst>
              </p:cNvPr>
              <p:cNvSpPr/>
              <p:nvPr/>
            </p:nvSpPr>
            <p:spPr>
              <a:xfrm flipH="1">
                <a:off x="9075844" y="1564839"/>
                <a:ext cx="5470777" cy="2381594"/>
              </a:xfrm>
              <a:custGeom>
                <a:avLst/>
                <a:gdLst>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61834 w 7137175"/>
                  <a:gd name="connsiteY5" fmla="*/ 1759534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61834 w 7137175"/>
                  <a:gd name="connsiteY5" fmla="*/ 1759534 h 4475106"/>
                  <a:gd name="connsiteX6" fmla="*/ 5055676 w 7137175"/>
                  <a:gd name="connsiteY6" fmla="*/ 3532737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61834 w 7137175"/>
                  <a:gd name="connsiteY5" fmla="*/ 1759534 h 4475106"/>
                  <a:gd name="connsiteX6" fmla="*/ 5055676 w 7137175"/>
                  <a:gd name="connsiteY6" fmla="*/ 3532737 h 4475106"/>
                  <a:gd name="connsiteX7" fmla="*/ 5765796 w 7137175"/>
                  <a:gd name="connsiteY7" fmla="*/ 1823602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61834 w 7137175"/>
                  <a:gd name="connsiteY5" fmla="*/ 1759534 h 4475106"/>
                  <a:gd name="connsiteX6" fmla="*/ 5055676 w 7137175"/>
                  <a:gd name="connsiteY6" fmla="*/ 3532737 h 4475106"/>
                  <a:gd name="connsiteX7" fmla="*/ 5765796 w 7137175"/>
                  <a:gd name="connsiteY7" fmla="*/ 1823602 h 4475106"/>
                  <a:gd name="connsiteX8" fmla="*/ 6219081 w 7137175"/>
                  <a:gd name="connsiteY8" fmla="*/ 3007193 h 4475106"/>
                  <a:gd name="connsiteX9" fmla="*/ 7137175 w 7137175"/>
                  <a:gd name="connsiteY9" fmla="*/ 0 h 4475106"/>
                  <a:gd name="connsiteX0" fmla="*/ 0 w 7189422"/>
                  <a:gd name="connsiteY0" fmla="*/ 3081008 h 3129771"/>
                  <a:gd name="connsiteX1" fmla="*/ 1456566 w 7189422"/>
                  <a:gd name="connsiteY1" fmla="*/ 1875295 h 3129771"/>
                  <a:gd name="connsiteX2" fmla="*/ 2152481 w 7189422"/>
                  <a:gd name="connsiteY2" fmla="*/ 3129561 h 3129771"/>
                  <a:gd name="connsiteX3" fmla="*/ 3002145 w 7189422"/>
                  <a:gd name="connsiteY3" fmla="*/ 1381681 h 3129771"/>
                  <a:gd name="connsiteX4" fmla="*/ 3625232 w 7189422"/>
                  <a:gd name="connsiteY4" fmla="*/ 2563118 h 3129771"/>
                  <a:gd name="connsiteX5" fmla="*/ 4461834 w 7189422"/>
                  <a:gd name="connsiteY5" fmla="*/ 414199 h 3129771"/>
                  <a:gd name="connsiteX6" fmla="*/ 5055676 w 7189422"/>
                  <a:gd name="connsiteY6" fmla="*/ 2187402 h 3129771"/>
                  <a:gd name="connsiteX7" fmla="*/ 5765796 w 7189422"/>
                  <a:gd name="connsiteY7" fmla="*/ 478267 h 3129771"/>
                  <a:gd name="connsiteX8" fmla="*/ 6219081 w 7189422"/>
                  <a:gd name="connsiteY8" fmla="*/ 1661858 h 3129771"/>
                  <a:gd name="connsiteX9" fmla="*/ 7189422 w 7189422"/>
                  <a:gd name="connsiteY9" fmla="*/ 0 h 312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89422" h="3129771">
                    <a:moveTo>
                      <a:pt x="0" y="3081008"/>
                    </a:moveTo>
                    <a:cubicBezTo>
                      <a:pt x="461246" y="2654828"/>
                      <a:pt x="1043872" y="1896873"/>
                      <a:pt x="1456566" y="1875295"/>
                    </a:cubicBezTo>
                    <a:cubicBezTo>
                      <a:pt x="1842287" y="1888782"/>
                      <a:pt x="1936693" y="3148442"/>
                      <a:pt x="2152481" y="3129561"/>
                    </a:cubicBezTo>
                    <a:cubicBezTo>
                      <a:pt x="2379057" y="3129561"/>
                      <a:pt x="2743200" y="1397866"/>
                      <a:pt x="3002145" y="1381681"/>
                    </a:cubicBezTo>
                    <a:cubicBezTo>
                      <a:pt x="3201749" y="1362799"/>
                      <a:pt x="3457996" y="2565815"/>
                      <a:pt x="3625232" y="2563118"/>
                    </a:cubicBezTo>
                    <a:cubicBezTo>
                      <a:pt x="3795165" y="2549631"/>
                      <a:pt x="4138153" y="411502"/>
                      <a:pt x="4461834" y="414199"/>
                    </a:cubicBezTo>
                    <a:cubicBezTo>
                      <a:pt x="4753148" y="422291"/>
                      <a:pt x="4853375" y="2187402"/>
                      <a:pt x="5055676" y="2187402"/>
                    </a:cubicBezTo>
                    <a:cubicBezTo>
                      <a:pt x="5268766" y="2171218"/>
                      <a:pt x="5568890" y="486359"/>
                      <a:pt x="5765796" y="478267"/>
                    </a:cubicBezTo>
                    <a:cubicBezTo>
                      <a:pt x="5989675" y="478267"/>
                      <a:pt x="5954742" y="1645674"/>
                      <a:pt x="6219081" y="1661858"/>
                    </a:cubicBezTo>
                    <a:cubicBezTo>
                      <a:pt x="6475328" y="1637582"/>
                      <a:pt x="6973634" y="631179"/>
                      <a:pt x="7189422" y="0"/>
                    </a:cubicBez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0" name="Group 109">
                <a:extLst>
                  <a:ext uri="{FF2B5EF4-FFF2-40B4-BE49-F238E27FC236}">
                    <a16:creationId xmlns:a16="http://schemas.microsoft.com/office/drawing/2014/main" id="{D215BAA0-DCC5-41FC-B5F4-D4AAD73FB61E}"/>
                  </a:ext>
                </a:extLst>
              </p:cNvPr>
              <p:cNvGrpSpPr/>
              <p:nvPr/>
            </p:nvGrpSpPr>
            <p:grpSpPr>
              <a:xfrm flipH="1">
                <a:off x="11831112" y="2269727"/>
                <a:ext cx="188449" cy="1471350"/>
                <a:chOff x="10641180" y="438150"/>
                <a:chExt cx="247650" cy="1828800"/>
              </a:xfrm>
              <a:solidFill>
                <a:schemeClr val="accent6"/>
              </a:solidFill>
            </p:grpSpPr>
            <p:sp>
              <p:nvSpPr>
                <p:cNvPr id="183" name="Rectangle: Rounded Corners 245">
                  <a:extLst>
                    <a:ext uri="{FF2B5EF4-FFF2-40B4-BE49-F238E27FC236}">
                      <a16:creationId xmlns:a16="http://schemas.microsoft.com/office/drawing/2014/main" id="{B7D8640A-F95D-42C1-83FB-F283BC4E02B2}"/>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Rounded Corners 246">
                  <a:extLst>
                    <a:ext uri="{FF2B5EF4-FFF2-40B4-BE49-F238E27FC236}">
                      <a16:creationId xmlns:a16="http://schemas.microsoft.com/office/drawing/2014/main" id="{21B30F2D-351F-4A31-95CB-E1D82E2B42D5}"/>
                    </a:ext>
                  </a:extLst>
                </p:cNvPr>
                <p:cNvSpPr/>
                <p:nvPr/>
              </p:nvSpPr>
              <p:spPr>
                <a:xfrm>
                  <a:off x="10641180" y="1044532"/>
                  <a:ext cx="247650" cy="9701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6BDBF0E4-773A-48DD-86FB-57BB6220DFF8}"/>
                  </a:ext>
                </a:extLst>
              </p:cNvPr>
              <p:cNvGrpSpPr/>
              <p:nvPr/>
            </p:nvGrpSpPr>
            <p:grpSpPr>
              <a:xfrm flipH="1">
                <a:off x="13858717" y="3246912"/>
                <a:ext cx="188449" cy="1391622"/>
                <a:chOff x="10641180" y="438150"/>
                <a:chExt cx="247650" cy="1828800"/>
              </a:xfrm>
              <a:solidFill>
                <a:schemeClr val="accent6"/>
              </a:solidFill>
            </p:grpSpPr>
            <p:sp>
              <p:nvSpPr>
                <p:cNvPr id="181" name="Rectangle: Rounded Corners 243">
                  <a:extLst>
                    <a:ext uri="{FF2B5EF4-FFF2-40B4-BE49-F238E27FC236}">
                      <a16:creationId xmlns:a16="http://schemas.microsoft.com/office/drawing/2014/main" id="{54CBFB46-ED0C-4969-8F69-DB0F8880EBBF}"/>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Rounded Corners 244">
                  <a:extLst>
                    <a:ext uri="{FF2B5EF4-FFF2-40B4-BE49-F238E27FC236}">
                      <a16:creationId xmlns:a16="http://schemas.microsoft.com/office/drawing/2014/main" id="{11F67259-0EE2-42AD-9D64-4CA9E59CEFA2}"/>
                    </a:ext>
                  </a:extLst>
                </p:cNvPr>
                <p:cNvSpPr/>
                <p:nvPr/>
              </p:nvSpPr>
              <p:spPr>
                <a:xfrm>
                  <a:off x="10641180" y="1044532"/>
                  <a:ext cx="247650" cy="759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BD7BB946-9323-4143-8476-BDA6BC85AED6}"/>
                  </a:ext>
                </a:extLst>
              </p:cNvPr>
              <p:cNvGrpSpPr/>
              <p:nvPr/>
            </p:nvGrpSpPr>
            <p:grpSpPr>
              <a:xfrm flipH="1">
                <a:off x="11150899" y="1750818"/>
                <a:ext cx="188449" cy="1600365"/>
                <a:chOff x="10641180" y="362514"/>
                <a:chExt cx="247650" cy="1989158"/>
              </a:xfrm>
            </p:grpSpPr>
            <p:sp>
              <p:nvSpPr>
                <p:cNvPr id="179" name="Rectangle: Rounded Corners 241">
                  <a:extLst>
                    <a:ext uri="{FF2B5EF4-FFF2-40B4-BE49-F238E27FC236}">
                      <a16:creationId xmlns:a16="http://schemas.microsoft.com/office/drawing/2014/main" id="{A967B1F4-0692-419C-BFCE-3CB8D8F039B8}"/>
                    </a:ext>
                  </a:extLst>
                </p:cNvPr>
                <p:cNvSpPr/>
                <p:nvPr/>
              </p:nvSpPr>
              <p:spPr>
                <a:xfrm>
                  <a:off x="10751289" y="362514"/>
                  <a:ext cx="27432" cy="1989158"/>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Rounded Corners 242">
                  <a:extLst>
                    <a:ext uri="{FF2B5EF4-FFF2-40B4-BE49-F238E27FC236}">
                      <a16:creationId xmlns:a16="http://schemas.microsoft.com/office/drawing/2014/main" id="{6E38E96E-9F55-4CDE-80AE-D92CC79D0854}"/>
                    </a:ext>
                  </a:extLst>
                </p:cNvPr>
                <p:cNvSpPr/>
                <p:nvPr/>
              </p:nvSpPr>
              <p:spPr>
                <a:xfrm>
                  <a:off x="10641180" y="494815"/>
                  <a:ext cx="247650" cy="1611559"/>
                </a:xfrm>
                <a:prstGeom prst="roundRect">
                  <a:avLst>
                    <a:gd name="adj" fmla="val 461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6D7586DD-E202-4717-ABB8-A216C8EC6CC8}"/>
                  </a:ext>
                </a:extLst>
              </p:cNvPr>
              <p:cNvGrpSpPr/>
              <p:nvPr/>
            </p:nvGrpSpPr>
            <p:grpSpPr>
              <a:xfrm flipH="1">
                <a:off x="10439463" y="2023827"/>
                <a:ext cx="188449" cy="1600365"/>
                <a:chOff x="10641180" y="362514"/>
                <a:chExt cx="247650" cy="1989158"/>
              </a:xfrm>
            </p:grpSpPr>
            <p:sp>
              <p:nvSpPr>
                <p:cNvPr id="177" name="Rectangle: Rounded Corners 239">
                  <a:extLst>
                    <a:ext uri="{FF2B5EF4-FFF2-40B4-BE49-F238E27FC236}">
                      <a16:creationId xmlns:a16="http://schemas.microsoft.com/office/drawing/2014/main" id="{A9B7C025-F745-4CED-BDB8-FA738F2B1F03}"/>
                    </a:ext>
                  </a:extLst>
                </p:cNvPr>
                <p:cNvSpPr/>
                <p:nvPr/>
              </p:nvSpPr>
              <p:spPr>
                <a:xfrm>
                  <a:off x="10751289" y="362514"/>
                  <a:ext cx="27432" cy="1989158"/>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Rounded Corners 240">
                  <a:extLst>
                    <a:ext uri="{FF2B5EF4-FFF2-40B4-BE49-F238E27FC236}">
                      <a16:creationId xmlns:a16="http://schemas.microsoft.com/office/drawing/2014/main" id="{9342A099-27D6-4E0C-B1EA-EFC8CB70A70A}"/>
                    </a:ext>
                  </a:extLst>
                </p:cNvPr>
                <p:cNvSpPr/>
                <p:nvPr/>
              </p:nvSpPr>
              <p:spPr>
                <a:xfrm>
                  <a:off x="10641180" y="820641"/>
                  <a:ext cx="247650" cy="959907"/>
                </a:xfrm>
                <a:prstGeom prst="roundRect">
                  <a:avLst>
                    <a:gd name="adj" fmla="val 461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4" name="Group 113">
                <a:extLst>
                  <a:ext uri="{FF2B5EF4-FFF2-40B4-BE49-F238E27FC236}">
                    <a16:creationId xmlns:a16="http://schemas.microsoft.com/office/drawing/2014/main" id="{8CBD8E41-21B5-45D7-A679-79EFEFD26E29}"/>
                  </a:ext>
                </a:extLst>
              </p:cNvPr>
              <p:cNvGrpSpPr/>
              <p:nvPr/>
            </p:nvGrpSpPr>
            <p:grpSpPr>
              <a:xfrm flipH="1">
                <a:off x="13419682" y="2899208"/>
                <a:ext cx="188449" cy="834973"/>
                <a:chOff x="10641180" y="500718"/>
                <a:chExt cx="247650" cy="1097280"/>
              </a:xfrm>
            </p:grpSpPr>
            <p:sp>
              <p:nvSpPr>
                <p:cNvPr id="175" name="Rectangle: Rounded Corners 237">
                  <a:extLst>
                    <a:ext uri="{FF2B5EF4-FFF2-40B4-BE49-F238E27FC236}">
                      <a16:creationId xmlns:a16="http://schemas.microsoft.com/office/drawing/2014/main" id="{53CF641A-FC42-4B65-8C0C-A26408CDAFDD}"/>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Rounded Corners 238">
                  <a:extLst>
                    <a:ext uri="{FF2B5EF4-FFF2-40B4-BE49-F238E27FC236}">
                      <a16:creationId xmlns:a16="http://schemas.microsoft.com/office/drawing/2014/main" id="{79E09E6E-D048-4092-A5E9-1A57C2D7A6DA}"/>
                    </a:ext>
                  </a:extLst>
                </p:cNvPr>
                <p:cNvSpPr/>
                <p:nvPr/>
              </p:nvSpPr>
              <p:spPr>
                <a:xfrm>
                  <a:off x="10641180" y="741341"/>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a:extLst>
                  <a:ext uri="{FF2B5EF4-FFF2-40B4-BE49-F238E27FC236}">
                    <a16:creationId xmlns:a16="http://schemas.microsoft.com/office/drawing/2014/main" id="{0362E401-FA00-484D-BC2B-78C47B5A82A7}"/>
                  </a:ext>
                </a:extLst>
              </p:cNvPr>
              <p:cNvGrpSpPr/>
              <p:nvPr/>
            </p:nvGrpSpPr>
            <p:grpSpPr>
              <a:xfrm flipH="1">
                <a:off x="12722763" y="3195961"/>
                <a:ext cx="188449" cy="1391622"/>
                <a:chOff x="10630391" y="1182550"/>
                <a:chExt cx="247650" cy="1828800"/>
              </a:xfrm>
            </p:grpSpPr>
            <p:sp>
              <p:nvSpPr>
                <p:cNvPr id="173" name="Rectangle: Rounded Corners 235">
                  <a:extLst>
                    <a:ext uri="{FF2B5EF4-FFF2-40B4-BE49-F238E27FC236}">
                      <a16:creationId xmlns:a16="http://schemas.microsoft.com/office/drawing/2014/main" id="{9D439F9B-5472-4884-A6C2-73453500F633}"/>
                    </a:ext>
                  </a:extLst>
                </p:cNvPr>
                <p:cNvSpPr/>
                <p:nvPr/>
              </p:nvSpPr>
              <p:spPr>
                <a:xfrm>
                  <a:off x="10722133" y="11825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Rectangle: Rounded Corners 236">
                  <a:extLst>
                    <a:ext uri="{FF2B5EF4-FFF2-40B4-BE49-F238E27FC236}">
                      <a16:creationId xmlns:a16="http://schemas.microsoft.com/office/drawing/2014/main" id="{A73544C8-24B1-45DF-BDAD-73547DB312A2}"/>
                    </a:ext>
                  </a:extLst>
                </p:cNvPr>
                <p:cNvSpPr/>
                <p:nvPr/>
              </p:nvSpPr>
              <p:spPr>
                <a:xfrm>
                  <a:off x="10630391" y="1455616"/>
                  <a:ext cx="247650" cy="72424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6" name="Group 115">
                <a:extLst>
                  <a:ext uri="{FF2B5EF4-FFF2-40B4-BE49-F238E27FC236}">
                    <a16:creationId xmlns:a16="http://schemas.microsoft.com/office/drawing/2014/main" id="{913E7BC8-5C46-4C80-82BC-B37CFFA4340C}"/>
                  </a:ext>
                </a:extLst>
              </p:cNvPr>
              <p:cNvGrpSpPr/>
              <p:nvPr/>
            </p:nvGrpSpPr>
            <p:grpSpPr>
              <a:xfrm flipH="1">
                <a:off x="10439463" y="2147907"/>
                <a:ext cx="188449" cy="1391622"/>
                <a:chOff x="10662618" y="438150"/>
                <a:chExt cx="247650" cy="1828800"/>
              </a:xfrm>
            </p:grpSpPr>
            <p:sp>
              <p:nvSpPr>
                <p:cNvPr id="171" name="Rectangle: Rounded Corners 233">
                  <a:extLst>
                    <a:ext uri="{FF2B5EF4-FFF2-40B4-BE49-F238E27FC236}">
                      <a16:creationId xmlns:a16="http://schemas.microsoft.com/office/drawing/2014/main" id="{47109380-E9DD-446E-A4A7-4CB72C2E33C6}"/>
                    </a:ext>
                  </a:extLst>
                </p:cNvPr>
                <p:cNvSpPr/>
                <p:nvPr/>
              </p:nvSpPr>
              <p:spPr>
                <a:xfrm>
                  <a:off x="10772727"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Rounded Corners 234">
                  <a:extLst>
                    <a:ext uri="{FF2B5EF4-FFF2-40B4-BE49-F238E27FC236}">
                      <a16:creationId xmlns:a16="http://schemas.microsoft.com/office/drawing/2014/main" id="{DDF3068D-7671-4E11-B022-064039935C9C}"/>
                    </a:ext>
                  </a:extLst>
                </p:cNvPr>
                <p:cNvSpPr/>
                <p:nvPr/>
              </p:nvSpPr>
              <p:spPr>
                <a:xfrm>
                  <a:off x="10662618" y="736515"/>
                  <a:ext cx="247650" cy="101490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25AD28F7-4479-4517-9116-5B396813D13D}"/>
                  </a:ext>
                </a:extLst>
              </p:cNvPr>
              <p:cNvGrpSpPr/>
              <p:nvPr/>
            </p:nvGrpSpPr>
            <p:grpSpPr>
              <a:xfrm flipH="1">
                <a:off x="10886970" y="2388183"/>
                <a:ext cx="188449" cy="834973"/>
                <a:chOff x="10641180" y="500718"/>
                <a:chExt cx="247650" cy="1097280"/>
              </a:xfrm>
            </p:grpSpPr>
            <p:sp>
              <p:nvSpPr>
                <p:cNvPr id="169" name="Rectangle: Rounded Corners 231">
                  <a:extLst>
                    <a:ext uri="{FF2B5EF4-FFF2-40B4-BE49-F238E27FC236}">
                      <a16:creationId xmlns:a16="http://schemas.microsoft.com/office/drawing/2014/main" id="{7A1B5C1B-5240-4BC4-8DF0-F6D4F00084D1}"/>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Rounded Corners 232">
                  <a:extLst>
                    <a:ext uri="{FF2B5EF4-FFF2-40B4-BE49-F238E27FC236}">
                      <a16:creationId xmlns:a16="http://schemas.microsoft.com/office/drawing/2014/main" id="{E44BD6F5-F1CC-4FA9-BE50-998AC11710E3}"/>
                    </a:ext>
                  </a:extLst>
                </p:cNvPr>
                <p:cNvSpPr/>
                <p:nvPr/>
              </p:nvSpPr>
              <p:spPr>
                <a:xfrm>
                  <a:off x="10641180" y="741341"/>
                  <a:ext cx="247650" cy="38937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a:extLst>
                  <a:ext uri="{FF2B5EF4-FFF2-40B4-BE49-F238E27FC236}">
                    <a16:creationId xmlns:a16="http://schemas.microsoft.com/office/drawing/2014/main" id="{DFA99DC2-A733-4F45-9E0E-22B957FED998}"/>
                  </a:ext>
                </a:extLst>
              </p:cNvPr>
              <p:cNvGrpSpPr/>
              <p:nvPr/>
            </p:nvGrpSpPr>
            <p:grpSpPr>
              <a:xfrm flipH="1">
                <a:off x="10670428" y="2293571"/>
                <a:ext cx="188449" cy="1391622"/>
                <a:chOff x="10641180" y="438150"/>
                <a:chExt cx="247650" cy="1828800"/>
              </a:xfrm>
              <a:solidFill>
                <a:schemeClr val="accent6"/>
              </a:solidFill>
            </p:grpSpPr>
            <p:sp>
              <p:nvSpPr>
                <p:cNvPr id="167" name="Rectangle: Rounded Corners 229">
                  <a:extLst>
                    <a:ext uri="{FF2B5EF4-FFF2-40B4-BE49-F238E27FC236}">
                      <a16:creationId xmlns:a16="http://schemas.microsoft.com/office/drawing/2014/main" id="{29B91C6A-8245-42E3-B403-AD9F5A8BE3AF}"/>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Rounded Corners 230">
                  <a:extLst>
                    <a:ext uri="{FF2B5EF4-FFF2-40B4-BE49-F238E27FC236}">
                      <a16:creationId xmlns:a16="http://schemas.microsoft.com/office/drawing/2014/main" id="{D93101D7-441E-455B-81BE-381AB0D22E5F}"/>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oup 118">
                <a:extLst>
                  <a:ext uri="{FF2B5EF4-FFF2-40B4-BE49-F238E27FC236}">
                    <a16:creationId xmlns:a16="http://schemas.microsoft.com/office/drawing/2014/main" id="{F85DB048-BC42-47F3-AA21-0D20A496EB0B}"/>
                  </a:ext>
                </a:extLst>
              </p:cNvPr>
              <p:cNvGrpSpPr/>
              <p:nvPr/>
            </p:nvGrpSpPr>
            <p:grpSpPr>
              <a:xfrm flipH="1">
                <a:off x="13178505" y="2900130"/>
                <a:ext cx="188449" cy="1391622"/>
                <a:chOff x="10653055" y="438150"/>
                <a:chExt cx="247650" cy="1828800"/>
              </a:xfrm>
              <a:solidFill>
                <a:schemeClr val="accent6"/>
              </a:solidFill>
            </p:grpSpPr>
            <p:sp>
              <p:nvSpPr>
                <p:cNvPr id="165" name="Rectangle: Rounded Corners 227">
                  <a:extLst>
                    <a:ext uri="{FF2B5EF4-FFF2-40B4-BE49-F238E27FC236}">
                      <a16:creationId xmlns:a16="http://schemas.microsoft.com/office/drawing/2014/main" id="{25FDA515-D5A0-4FBF-A870-97EC8A0BEF95}"/>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Rounded Corners 228">
                  <a:extLst>
                    <a:ext uri="{FF2B5EF4-FFF2-40B4-BE49-F238E27FC236}">
                      <a16:creationId xmlns:a16="http://schemas.microsoft.com/office/drawing/2014/main" id="{6F1F037B-BB21-4254-A8B6-C25B09A9D6A7}"/>
                    </a:ext>
                  </a:extLst>
                </p:cNvPr>
                <p:cNvSpPr/>
                <p:nvPr/>
              </p:nvSpPr>
              <p:spPr>
                <a:xfrm>
                  <a:off x="10653055" y="682991"/>
                  <a:ext cx="247650" cy="105667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a:extLst>
                  <a:ext uri="{FF2B5EF4-FFF2-40B4-BE49-F238E27FC236}">
                    <a16:creationId xmlns:a16="http://schemas.microsoft.com/office/drawing/2014/main" id="{814A1514-06B2-4FBA-9B1F-2F212A96788A}"/>
                  </a:ext>
                </a:extLst>
              </p:cNvPr>
              <p:cNvGrpSpPr/>
              <p:nvPr/>
            </p:nvGrpSpPr>
            <p:grpSpPr>
              <a:xfrm flipH="1">
                <a:off x="12955400" y="3351183"/>
                <a:ext cx="188449" cy="834973"/>
                <a:chOff x="10641180" y="500718"/>
                <a:chExt cx="247650" cy="1097280"/>
              </a:xfrm>
              <a:solidFill>
                <a:schemeClr val="accent6"/>
              </a:solidFill>
            </p:grpSpPr>
            <p:sp>
              <p:nvSpPr>
                <p:cNvPr id="163" name="Rectangle: Rounded Corners 225">
                  <a:extLst>
                    <a:ext uri="{FF2B5EF4-FFF2-40B4-BE49-F238E27FC236}">
                      <a16:creationId xmlns:a16="http://schemas.microsoft.com/office/drawing/2014/main" id="{6F772D5C-F9AA-4470-A561-221FDAA00599}"/>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Rounded Corners 226">
                  <a:extLst>
                    <a:ext uri="{FF2B5EF4-FFF2-40B4-BE49-F238E27FC236}">
                      <a16:creationId xmlns:a16="http://schemas.microsoft.com/office/drawing/2014/main" id="{2859F2F8-0E78-436F-835E-391F19150D0B}"/>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02353918-D6EF-4195-81C8-C04A79014EE2}"/>
                  </a:ext>
                </a:extLst>
              </p:cNvPr>
              <p:cNvGrpSpPr/>
              <p:nvPr/>
            </p:nvGrpSpPr>
            <p:grpSpPr>
              <a:xfrm flipH="1">
                <a:off x="14078235" y="3342135"/>
                <a:ext cx="188449" cy="834973"/>
                <a:chOff x="10641180" y="500718"/>
                <a:chExt cx="247650" cy="1097280"/>
              </a:xfrm>
            </p:grpSpPr>
            <p:sp>
              <p:nvSpPr>
                <p:cNvPr id="161" name="Rectangle: Rounded Corners 223">
                  <a:extLst>
                    <a:ext uri="{FF2B5EF4-FFF2-40B4-BE49-F238E27FC236}">
                      <a16:creationId xmlns:a16="http://schemas.microsoft.com/office/drawing/2014/main" id="{25A4278E-B2E2-4D2A-B84B-6BF326595B13}"/>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Rounded Corners 224">
                  <a:extLst>
                    <a:ext uri="{FF2B5EF4-FFF2-40B4-BE49-F238E27FC236}">
                      <a16:creationId xmlns:a16="http://schemas.microsoft.com/office/drawing/2014/main" id="{AAD474A6-FE1D-4656-BECA-9C755242DDF8}"/>
                    </a:ext>
                  </a:extLst>
                </p:cNvPr>
                <p:cNvSpPr/>
                <p:nvPr/>
              </p:nvSpPr>
              <p:spPr>
                <a:xfrm>
                  <a:off x="10641180" y="741341"/>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2" name="Group 121">
                <a:extLst>
                  <a:ext uri="{FF2B5EF4-FFF2-40B4-BE49-F238E27FC236}">
                    <a16:creationId xmlns:a16="http://schemas.microsoft.com/office/drawing/2014/main" id="{3D00383A-BF26-4FBA-A222-0437C5D85D06}"/>
                  </a:ext>
                </a:extLst>
              </p:cNvPr>
              <p:cNvGrpSpPr/>
              <p:nvPr/>
            </p:nvGrpSpPr>
            <p:grpSpPr>
              <a:xfrm flipH="1">
                <a:off x="14293047" y="3595941"/>
                <a:ext cx="188449" cy="834973"/>
                <a:chOff x="10641180" y="500718"/>
                <a:chExt cx="247650" cy="1097280"/>
              </a:xfrm>
            </p:grpSpPr>
            <p:sp>
              <p:nvSpPr>
                <p:cNvPr id="159" name="Rectangle: Rounded Corners 221">
                  <a:extLst>
                    <a:ext uri="{FF2B5EF4-FFF2-40B4-BE49-F238E27FC236}">
                      <a16:creationId xmlns:a16="http://schemas.microsoft.com/office/drawing/2014/main" id="{3C6C2E1C-58A5-4D68-B730-0328095DB8CF}"/>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Rounded Corners 222">
                  <a:extLst>
                    <a:ext uri="{FF2B5EF4-FFF2-40B4-BE49-F238E27FC236}">
                      <a16:creationId xmlns:a16="http://schemas.microsoft.com/office/drawing/2014/main" id="{CC5F5F2E-B030-4628-A5B8-50360A46A25A}"/>
                    </a:ext>
                  </a:extLst>
                </p:cNvPr>
                <p:cNvSpPr/>
                <p:nvPr/>
              </p:nvSpPr>
              <p:spPr>
                <a:xfrm>
                  <a:off x="10641180" y="579815"/>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122">
                <a:extLst>
                  <a:ext uri="{FF2B5EF4-FFF2-40B4-BE49-F238E27FC236}">
                    <a16:creationId xmlns:a16="http://schemas.microsoft.com/office/drawing/2014/main" id="{1A90D704-411A-43B3-8945-F31014D902C7}"/>
                  </a:ext>
                </a:extLst>
              </p:cNvPr>
              <p:cNvGrpSpPr/>
              <p:nvPr/>
            </p:nvGrpSpPr>
            <p:grpSpPr>
              <a:xfrm flipH="1">
                <a:off x="9058763" y="1606341"/>
                <a:ext cx="188449" cy="834973"/>
                <a:chOff x="10641180" y="500718"/>
                <a:chExt cx="247650" cy="1097280"/>
              </a:xfrm>
            </p:grpSpPr>
            <p:sp>
              <p:nvSpPr>
                <p:cNvPr id="157" name="Rectangle: Rounded Corners 219">
                  <a:extLst>
                    <a:ext uri="{FF2B5EF4-FFF2-40B4-BE49-F238E27FC236}">
                      <a16:creationId xmlns:a16="http://schemas.microsoft.com/office/drawing/2014/main" id="{AE7537AC-36D3-48A7-915E-8482B8B9D422}"/>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Rounded Corners 220">
                  <a:extLst>
                    <a:ext uri="{FF2B5EF4-FFF2-40B4-BE49-F238E27FC236}">
                      <a16:creationId xmlns:a16="http://schemas.microsoft.com/office/drawing/2014/main" id="{E82976D3-4FB6-47EF-BF87-32B74B766396}"/>
                    </a:ext>
                  </a:extLst>
                </p:cNvPr>
                <p:cNvSpPr/>
                <p:nvPr/>
              </p:nvSpPr>
              <p:spPr>
                <a:xfrm>
                  <a:off x="10641180" y="579815"/>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id="{48AF7190-965D-42C5-B838-D01DA192BE09}"/>
                  </a:ext>
                </a:extLst>
              </p:cNvPr>
              <p:cNvGrpSpPr/>
              <p:nvPr/>
            </p:nvGrpSpPr>
            <p:grpSpPr>
              <a:xfrm flipH="1">
                <a:off x="9740871" y="1766633"/>
                <a:ext cx="188449" cy="1471350"/>
                <a:chOff x="10641180" y="438150"/>
                <a:chExt cx="247650" cy="1828800"/>
              </a:xfrm>
              <a:solidFill>
                <a:schemeClr val="accent6"/>
              </a:solidFill>
            </p:grpSpPr>
            <p:sp>
              <p:nvSpPr>
                <p:cNvPr id="155" name="Rectangle: Rounded Corners 217">
                  <a:extLst>
                    <a:ext uri="{FF2B5EF4-FFF2-40B4-BE49-F238E27FC236}">
                      <a16:creationId xmlns:a16="http://schemas.microsoft.com/office/drawing/2014/main" id="{4F88515C-2FB9-4125-99AB-DDCBC369F3BC}"/>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Rounded Corners 218">
                  <a:extLst>
                    <a:ext uri="{FF2B5EF4-FFF2-40B4-BE49-F238E27FC236}">
                      <a16:creationId xmlns:a16="http://schemas.microsoft.com/office/drawing/2014/main" id="{5467EB0A-E3B2-4514-BDC9-15B4F5595523}"/>
                    </a:ext>
                  </a:extLst>
                </p:cNvPr>
                <p:cNvSpPr/>
                <p:nvPr/>
              </p:nvSpPr>
              <p:spPr>
                <a:xfrm>
                  <a:off x="10641180" y="1044533"/>
                  <a:ext cx="247650" cy="5752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D35BF762-BBF2-42CB-B919-61A04C603681}"/>
                  </a:ext>
                </a:extLst>
              </p:cNvPr>
              <p:cNvGrpSpPr/>
              <p:nvPr/>
            </p:nvGrpSpPr>
            <p:grpSpPr>
              <a:xfrm flipH="1">
                <a:off x="9977825" y="2043687"/>
                <a:ext cx="188449" cy="834973"/>
                <a:chOff x="10641180" y="500718"/>
                <a:chExt cx="247650" cy="1097280"/>
              </a:xfrm>
              <a:solidFill>
                <a:schemeClr val="accent6"/>
              </a:solidFill>
            </p:grpSpPr>
            <p:sp>
              <p:nvSpPr>
                <p:cNvPr id="153" name="Rectangle: Rounded Corners 215">
                  <a:extLst>
                    <a:ext uri="{FF2B5EF4-FFF2-40B4-BE49-F238E27FC236}">
                      <a16:creationId xmlns:a16="http://schemas.microsoft.com/office/drawing/2014/main" id="{CB3B0B35-022A-4876-836D-B49CA17E2163}"/>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Rounded Corners 216">
                  <a:extLst>
                    <a:ext uri="{FF2B5EF4-FFF2-40B4-BE49-F238E27FC236}">
                      <a16:creationId xmlns:a16="http://schemas.microsoft.com/office/drawing/2014/main" id="{A580DEE2-0A3B-4AB7-B9FC-E7117685509D}"/>
                    </a:ext>
                  </a:extLst>
                </p:cNvPr>
                <p:cNvSpPr/>
                <p:nvPr/>
              </p:nvSpPr>
              <p:spPr>
                <a:xfrm>
                  <a:off x="10641180" y="579815"/>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6" name="Group 125">
                <a:extLst>
                  <a:ext uri="{FF2B5EF4-FFF2-40B4-BE49-F238E27FC236}">
                    <a16:creationId xmlns:a16="http://schemas.microsoft.com/office/drawing/2014/main" id="{AC58D117-E18B-48F5-BA53-D8D636BE9657}"/>
                  </a:ext>
                </a:extLst>
              </p:cNvPr>
              <p:cNvGrpSpPr/>
              <p:nvPr/>
            </p:nvGrpSpPr>
            <p:grpSpPr>
              <a:xfrm flipH="1">
                <a:off x="9519920" y="2125836"/>
                <a:ext cx="188449" cy="834973"/>
                <a:chOff x="10641180" y="500718"/>
                <a:chExt cx="247650" cy="1097280"/>
              </a:xfrm>
            </p:grpSpPr>
            <p:sp>
              <p:nvSpPr>
                <p:cNvPr id="151" name="Rectangle: Rounded Corners 213">
                  <a:extLst>
                    <a:ext uri="{FF2B5EF4-FFF2-40B4-BE49-F238E27FC236}">
                      <a16:creationId xmlns:a16="http://schemas.microsoft.com/office/drawing/2014/main" id="{D608E0B4-E13E-4364-BE81-9663211DE7AC}"/>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Rounded Corners 214">
                  <a:extLst>
                    <a:ext uri="{FF2B5EF4-FFF2-40B4-BE49-F238E27FC236}">
                      <a16:creationId xmlns:a16="http://schemas.microsoft.com/office/drawing/2014/main" id="{109114AA-1133-43C4-B5C4-92BBAB4C42F0}"/>
                    </a:ext>
                  </a:extLst>
                </p:cNvPr>
                <p:cNvSpPr/>
                <p:nvPr/>
              </p:nvSpPr>
              <p:spPr>
                <a:xfrm>
                  <a:off x="10641180" y="579815"/>
                  <a:ext cx="247650" cy="69817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oup 126">
                <a:extLst>
                  <a:ext uri="{FF2B5EF4-FFF2-40B4-BE49-F238E27FC236}">
                    <a16:creationId xmlns:a16="http://schemas.microsoft.com/office/drawing/2014/main" id="{C4353167-E656-4F4F-9592-3402E08ABF6E}"/>
                  </a:ext>
                </a:extLst>
              </p:cNvPr>
              <p:cNvGrpSpPr/>
              <p:nvPr/>
            </p:nvGrpSpPr>
            <p:grpSpPr>
              <a:xfrm flipH="1">
                <a:off x="10194829" y="1742456"/>
                <a:ext cx="188449" cy="1391622"/>
                <a:chOff x="10641180" y="438150"/>
                <a:chExt cx="247650" cy="1828800"/>
              </a:xfrm>
            </p:grpSpPr>
            <p:sp>
              <p:nvSpPr>
                <p:cNvPr id="149" name="Rectangle: Rounded Corners 211">
                  <a:extLst>
                    <a:ext uri="{FF2B5EF4-FFF2-40B4-BE49-F238E27FC236}">
                      <a16:creationId xmlns:a16="http://schemas.microsoft.com/office/drawing/2014/main" id="{4D69952B-50EE-4AEC-8EE1-D9123A6DAAD5}"/>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Rounded Corners 212">
                  <a:extLst>
                    <a:ext uri="{FF2B5EF4-FFF2-40B4-BE49-F238E27FC236}">
                      <a16:creationId xmlns:a16="http://schemas.microsoft.com/office/drawing/2014/main" id="{037D0CFB-9D29-4705-A649-31482FAFEA03}"/>
                    </a:ext>
                  </a:extLst>
                </p:cNvPr>
                <p:cNvSpPr/>
                <p:nvPr/>
              </p:nvSpPr>
              <p:spPr>
                <a:xfrm>
                  <a:off x="10641180" y="1044532"/>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8" name="Group 127">
                <a:extLst>
                  <a:ext uri="{FF2B5EF4-FFF2-40B4-BE49-F238E27FC236}">
                    <a16:creationId xmlns:a16="http://schemas.microsoft.com/office/drawing/2014/main" id="{24EDA126-8048-4146-9C40-71977F3D177C}"/>
                  </a:ext>
                </a:extLst>
              </p:cNvPr>
              <p:cNvGrpSpPr/>
              <p:nvPr/>
            </p:nvGrpSpPr>
            <p:grpSpPr>
              <a:xfrm flipH="1">
                <a:off x="13637095" y="2894945"/>
                <a:ext cx="188449" cy="1391622"/>
                <a:chOff x="10641180" y="438150"/>
                <a:chExt cx="247650" cy="1828800"/>
              </a:xfrm>
            </p:grpSpPr>
            <p:sp>
              <p:nvSpPr>
                <p:cNvPr id="147" name="Rectangle: Rounded Corners 209">
                  <a:extLst>
                    <a:ext uri="{FF2B5EF4-FFF2-40B4-BE49-F238E27FC236}">
                      <a16:creationId xmlns:a16="http://schemas.microsoft.com/office/drawing/2014/main" id="{86B78217-E459-4BB3-87E8-AFF576593F11}"/>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Rounded Corners 210">
                  <a:extLst>
                    <a:ext uri="{FF2B5EF4-FFF2-40B4-BE49-F238E27FC236}">
                      <a16:creationId xmlns:a16="http://schemas.microsoft.com/office/drawing/2014/main" id="{53E3AF5E-0323-4EB7-B61C-E33E89C5E402}"/>
                    </a:ext>
                  </a:extLst>
                </p:cNvPr>
                <p:cNvSpPr/>
                <p:nvPr/>
              </p:nvSpPr>
              <p:spPr>
                <a:xfrm>
                  <a:off x="10641180" y="1044532"/>
                  <a:ext cx="247650" cy="83795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a:extLst>
                  <a:ext uri="{FF2B5EF4-FFF2-40B4-BE49-F238E27FC236}">
                    <a16:creationId xmlns:a16="http://schemas.microsoft.com/office/drawing/2014/main" id="{C1F0A88B-9FFA-43EE-A480-466D5DE417EC}"/>
                  </a:ext>
                </a:extLst>
              </p:cNvPr>
              <p:cNvGrpSpPr/>
              <p:nvPr/>
            </p:nvGrpSpPr>
            <p:grpSpPr>
              <a:xfrm flipH="1">
                <a:off x="12505852" y="3107749"/>
                <a:ext cx="188449" cy="834973"/>
                <a:chOff x="10641180" y="500718"/>
                <a:chExt cx="247650" cy="1097280"/>
              </a:xfrm>
            </p:grpSpPr>
            <p:sp>
              <p:nvSpPr>
                <p:cNvPr id="145" name="Rectangle: Rounded Corners 207">
                  <a:extLst>
                    <a:ext uri="{FF2B5EF4-FFF2-40B4-BE49-F238E27FC236}">
                      <a16:creationId xmlns:a16="http://schemas.microsoft.com/office/drawing/2014/main" id="{B8E42471-7BF3-47B3-9EF2-2F63F3402412}"/>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Rounded Corners 208">
                  <a:extLst>
                    <a:ext uri="{FF2B5EF4-FFF2-40B4-BE49-F238E27FC236}">
                      <a16:creationId xmlns:a16="http://schemas.microsoft.com/office/drawing/2014/main" id="{DB50D4C1-1AB9-4D3B-860E-4B39CC44B298}"/>
                    </a:ext>
                  </a:extLst>
                </p:cNvPr>
                <p:cNvSpPr/>
                <p:nvPr/>
              </p:nvSpPr>
              <p:spPr>
                <a:xfrm>
                  <a:off x="10641180" y="579815"/>
                  <a:ext cx="247650" cy="74412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1AB71DE9-DA65-4BC3-B1A4-856D6C98EDC2}"/>
                  </a:ext>
                </a:extLst>
              </p:cNvPr>
              <p:cNvGrpSpPr/>
              <p:nvPr/>
            </p:nvGrpSpPr>
            <p:grpSpPr>
              <a:xfrm flipH="1">
                <a:off x="12268400" y="2699312"/>
                <a:ext cx="188449" cy="834973"/>
                <a:chOff x="10641180" y="500718"/>
                <a:chExt cx="247650" cy="1097280"/>
              </a:xfrm>
            </p:grpSpPr>
            <p:sp>
              <p:nvSpPr>
                <p:cNvPr id="143" name="Rectangle: Rounded Corners 205">
                  <a:extLst>
                    <a:ext uri="{FF2B5EF4-FFF2-40B4-BE49-F238E27FC236}">
                      <a16:creationId xmlns:a16="http://schemas.microsoft.com/office/drawing/2014/main" id="{B4A11FC5-61C2-43F9-A2F5-81C5E984C394}"/>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Rounded Corners 206">
                  <a:extLst>
                    <a:ext uri="{FF2B5EF4-FFF2-40B4-BE49-F238E27FC236}">
                      <a16:creationId xmlns:a16="http://schemas.microsoft.com/office/drawing/2014/main" id="{F5C83A9C-FBDA-454D-B25F-18A1DD0FE8D3}"/>
                    </a:ext>
                  </a:extLst>
                </p:cNvPr>
                <p:cNvSpPr/>
                <p:nvPr/>
              </p:nvSpPr>
              <p:spPr>
                <a:xfrm>
                  <a:off x="10641180" y="579815"/>
                  <a:ext cx="247650" cy="78437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360B971E-ACAD-4E52-8D37-77046F316E68}"/>
                  </a:ext>
                </a:extLst>
              </p:cNvPr>
              <p:cNvGrpSpPr/>
              <p:nvPr/>
            </p:nvGrpSpPr>
            <p:grpSpPr>
              <a:xfrm flipH="1">
                <a:off x="12044482" y="2482644"/>
                <a:ext cx="188449" cy="834973"/>
                <a:chOff x="10641180" y="500718"/>
                <a:chExt cx="247650" cy="1097280"/>
              </a:xfrm>
              <a:solidFill>
                <a:schemeClr val="accent6"/>
              </a:solidFill>
            </p:grpSpPr>
            <p:sp>
              <p:nvSpPr>
                <p:cNvPr id="141" name="Rectangle: Rounded Corners 203">
                  <a:extLst>
                    <a:ext uri="{FF2B5EF4-FFF2-40B4-BE49-F238E27FC236}">
                      <a16:creationId xmlns:a16="http://schemas.microsoft.com/office/drawing/2014/main" id="{C6E50DCF-450C-4253-B5E9-50BAE60489A8}"/>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Rounded Corners 204">
                  <a:extLst>
                    <a:ext uri="{FF2B5EF4-FFF2-40B4-BE49-F238E27FC236}">
                      <a16:creationId xmlns:a16="http://schemas.microsoft.com/office/drawing/2014/main" id="{49EA045E-C4F9-48C9-8D00-5D35CA8DB6AF}"/>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CCC65FFF-71F1-46FB-80D1-1C87A9BA1F97}"/>
                  </a:ext>
                </a:extLst>
              </p:cNvPr>
              <p:cNvGrpSpPr/>
              <p:nvPr/>
            </p:nvGrpSpPr>
            <p:grpSpPr>
              <a:xfrm flipH="1">
                <a:off x="11366982" y="2711359"/>
                <a:ext cx="188449" cy="834973"/>
                <a:chOff x="10641180" y="500718"/>
                <a:chExt cx="247650" cy="1097280"/>
              </a:xfrm>
            </p:grpSpPr>
            <p:sp>
              <p:nvSpPr>
                <p:cNvPr id="139" name="Rectangle: Rounded Corners 201">
                  <a:extLst>
                    <a:ext uri="{FF2B5EF4-FFF2-40B4-BE49-F238E27FC236}">
                      <a16:creationId xmlns:a16="http://schemas.microsoft.com/office/drawing/2014/main" id="{3C8A70D0-F19F-4221-98BB-C5DC7B197D9D}"/>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Rounded Corners 202">
                  <a:extLst>
                    <a:ext uri="{FF2B5EF4-FFF2-40B4-BE49-F238E27FC236}">
                      <a16:creationId xmlns:a16="http://schemas.microsoft.com/office/drawing/2014/main" id="{33B7270C-FA71-4B89-985B-118EA71BC4C0}"/>
                    </a:ext>
                  </a:extLst>
                </p:cNvPr>
                <p:cNvSpPr/>
                <p:nvPr/>
              </p:nvSpPr>
              <p:spPr>
                <a:xfrm>
                  <a:off x="10641180" y="741341"/>
                  <a:ext cx="247650" cy="39621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a:extLst>
                  <a:ext uri="{FF2B5EF4-FFF2-40B4-BE49-F238E27FC236}">
                    <a16:creationId xmlns:a16="http://schemas.microsoft.com/office/drawing/2014/main" id="{AD62D8AE-3AB3-4554-88C3-DFC6D2BA81E5}"/>
                  </a:ext>
                </a:extLst>
              </p:cNvPr>
              <p:cNvGrpSpPr/>
              <p:nvPr/>
            </p:nvGrpSpPr>
            <p:grpSpPr>
              <a:xfrm flipH="1">
                <a:off x="11615703" y="2796345"/>
                <a:ext cx="188449" cy="1391622"/>
                <a:chOff x="10641180" y="438150"/>
                <a:chExt cx="247650" cy="1828800"/>
              </a:xfrm>
            </p:grpSpPr>
            <p:sp>
              <p:nvSpPr>
                <p:cNvPr id="137" name="Rectangle: Rounded Corners 199">
                  <a:extLst>
                    <a:ext uri="{FF2B5EF4-FFF2-40B4-BE49-F238E27FC236}">
                      <a16:creationId xmlns:a16="http://schemas.microsoft.com/office/drawing/2014/main" id="{8653C06A-7997-4F31-A1D0-ACD2E9E43DF8}"/>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Rounded Corners 200">
                  <a:extLst>
                    <a:ext uri="{FF2B5EF4-FFF2-40B4-BE49-F238E27FC236}">
                      <a16:creationId xmlns:a16="http://schemas.microsoft.com/office/drawing/2014/main" id="{100AFB75-EA87-468C-8C6C-21B2611BE66C}"/>
                    </a:ext>
                  </a:extLst>
                </p:cNvPr>
                <p:cNvSpPr/>
                <p:nvPr/>
              </p:nvSpPr>
              <p:spPr>
                <a:xfrm>
                  <a:off x="10641180" y="1044533"/>
                  <a:ext cx="247650" cy="36338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Group 133">
                <a:extLst>
                  <a:ext uri="{FF2B5EF4-FFF2-40B4-BE49-F238E27FC236}">
                    <a16:creationId xmlns:a16="http://schemas.microsoft.com/office/drawing/2014/main" id="{4D851946-CFE2-49E5-806F-DF52B18DB20D}"/>
                  </a:ext>
                </a:extLst>
              </p:cNvPr>
              <p:cNvGrpSpPr/>
              <p:nvPr/>
            </p:nvGrpSpPr>
            <p:grpSpPr>
              <a:xfrm flipH="1">
                <a:off x="9299779" y="1686389"/>
                <a:ext cx="188449" cy="834973"/>
                <a:chOff x="10641180" y="500718"/>
                <a:chExt cx="247650" cy="1097280"/>
              </a:xfrm>
            </p:grpSpPr>
            <p:sp>
              <p:nvSpPr>
                <p:cNvPr id="135" name="Rectangle: Rounded Corners 197">
                  <a:extLst>
                    <a:ext uri="{FF2B5EF4-FFF2-40B4-BE49-F238E27FC236}">
                      <a16:creationId xmlns:a16="http://schemas.microsoft.com/office/drawing/2014/main" id="{181FF519-D4D2-4FFC-9CC4-E84827606B52}"/>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Rounded Corners 198">
                  <a:extLst>
                    <a:ext uri="{FF2B5EF4-FFF2-40B4-BE49-F238E27FC236}">
                      <a16:creationId xmlns:a16="http://schemas.microsoft.com/office/drawing/2014/main" id="{654FC1A6-A173-4DB1-8F9D-1D0FCA036CB4}"/>
                    </a:ext>
                  </a:extLst>
                </p:cNvPr>
                <p:cNvSpPr/>
                <p:nvPr/>
              </p:nvSpPr>
              <p:spPr>
                <a:xfrm>
                  <a:off x="10641180" y="579815"/>
                  <a:ext cx="247650" cy="82577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 name="Group 27">
              <a:extLst>
                <a:ext uri="{FF2B5EF4-FFF2-40B4-BE49-F238E27FC236}">
                  <a16:creationId xmlns:a16="http://schemas.microsoft.com/office/drawing/2014/main" id="{D5B4BACD-E8BB-432F-A400-107F63AB16A0}"/>
                </a:ext>
              </a:extLst>
            </p:cNvPr>
            <p:cNvGrpSpPr/>
            <p:nvPr/>
          </p:nvGrpSpPr>
          <p:grpSpPr>
            <a:xfrm>
              <a:off x="464523" y="865778"/>
              <a:ext cx="5909519" cy="3687515"/>
              <a:chOff x="464523" y="865778"/>
              <a:chExt cx="5909519" cy="3687515"/>
            </a:xfrm>
          </p:grpSpPr>
          <p:sp>
            <p:nvSpPr>
              <p:cNvPr id="29" name="Freeform: Shape 93">
                <a:extLst>
                  <a:ext uri="{FF2B5EF4-FFF2-40B4-BE49-F238E27FC236}">
                    <a16:creationId xmlns:a16="http://schemas.microsoft.com/office/drawing/2014/main" id="{B15531CE-2D76-425A-9383-85C44819F9BE}"/>
                  </a:ext>
                </a:extLst>
              </p:cNvPr>
              <p:cNvSpPr/>
              <p:nvPr/>
            </p:nvSpPr>
            <p:spPr>
              <a:xfrm rot="10800000" flipH="1">
                <a:off x="464523" y="1506912"/>
                <a:ext cx="5909519" cy="2471304"/>
              </a:xfrm>
              <a:custGeom>
                <a:avLst/>
                <a:gdLst>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61834 w 7137175"/>
                  <a:gd name="connsiteY5" fmla="*/ 1759534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61834 w 7137175"/>
                  <a:gd name="connsiteY5" fmla="*/ 1759534 h 4475106"/>
                  <a:gd name="connsiteX6" fmla="*/ 5055676 w 7137175"/>
                  <a:gd name="connsiteY6" fmla="*/ 3532737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61834 w 7137175"/>
                  <a:gd name="connsiteY5" fmla="*/ 1759534 h 4475106"/>
                  <a:gd name="connsiteX6" fmla="*/ 5055676 w 7137175"/>
                  <a:gd name="connsiteY6" fmla="*/ 3532737 h 4475106"/>
                  <a:gd name="connsiteX7" fmla="*/ 5765796 w 7137175"/>
                  <a:gd name="connsiteY7" fmla="*/ 1823602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61834 w 7137175"/>
                  <a:gd name="connsiteY5" fmla="*/ 1759534 h 4475106"/>
                  <a:gd name="connsiteX6" fmla="*/ 5055676 w 7137175"/>
                  <a:gd name="connsiteY6" fmla="*/ 3532737 h 4475106"/>
                  <a:gd name="connsiteX7" fmla="*/ 5765796 w 7137175"/>
                  <a:gd name="connsiteY7" fmla="*/ 1823602 h 4475106"/>
                  <a:gd name="connsiteX8" fmla="*/ 6219081 w 7137175"/>
                  <a:gd name="connsiteY8" fmla="*/ 3007193 h 4475106"/>
                  <a:gd name="connsiteX9" fmla="*/ 7137175 w 7137175"/>
                  <a:gd name="connsiteY9" fmla="*/ 0 h 4475106"/>
                  <a:gd name="connsiteX0" fmla="*/ 0 w 7189422"/>
                  <a:gd name="connsiteY0" fmla="*/ 3081008 h 3129771"/>
                  <a:gd name="connsiteX1" fmla="*/ 1456566 w 7189422"/>
                  <a:gd name="connsiteY1" fmla="*/ 1875295 h 3129771"/>
                  <a:gd name="connsiteX2" fmla="*/ 2152481 w 7189422"/>
                  <a:gd name="connsiteY2" fmla="*/ 3129561 h 3129771"/>
                  <a:gd name="connsiteX3" fmla="*/ 3002145 w 7189422"/>
                  <a:gd name="connsiteY3" fmla="*/ 1381681 h 3129771"/>
                  <a:gd name="connsiteX4" fmla="*/ 3625232 w 7189422"/>
                  <a:gd name="connsiteY4" fmla="*/ 2563118 h 3129771"/>
                  <a:gd name="connsiteX5" fmla="*/ 4461834 w 7189422"/>
                  <a:gd name="connsiteY5" fmla="*/ 414199 h 3129771"/>
                  <a:gd name="connsiteX6" fmla="*/ 5055676 w 7189422"/>
                  <a:gd name="connsiteY6" fmla="*/ 2187402 h 3129771"/>
                  <a:gd name="connsiteX7" fmla="*/ 5765796 w 7189422"/>
                  <a:gd name="connsiteY7" fmla="*/ 478267 h 3129771"/>
                  <a:gd name="connsiteX8" fmla="*/ 6219081 w 7189422"/>
                  <a:gd name="connsiteY8" fmla="*/ 1661858 h 3129771"/>
                  <a:gd name="connsiteX9" fmla="*/ 7189422 w 7189422"/>
                  <a:gd name="connsiteY9" fmla="*/ 0 h 3129771"/>
                  <a:gd name="connsiteX0" fmla="*/ 0 w 7265733"/>
                  <a:gd name="connsiteY0" fmla="*/ 3202037 h 3250800"/>
                  <a:gd name="connsiteX1" fmla="*/ 1456566 w 7265733"/>
                  <a:gd name="connsiteY1" fmla="*/ 1996324 h 3250800"/>
                  <a:gd name="connsiteX2" fmla="*/ 2152481 w 7265733"/>
                  <a:gd name="connsiteY2" fmla="*/ 3250590 h 3250800"/>
                  <a:gd name="connsiteX3" fmla="*/ 3002145 w 7265733"/>
                  <a:gd name="connsiteY3" fmla="*/ 1502710 h 3250800"/>
                  <a:gd name="connsiteX4" fmla="*/ 3625232 w 7265733"/>
                  <a:gd name="connsiteY4" fmla="*/ 2684147 h 3250800"/>
                  <a:gd name="connsiteX5" fmla="*/ 4461834 w 7265733"/>
                  <a:gd name="connsiteY5" fmla="*/ 535228 h 3250800"/>
                  <a:gd name="connsiteX6" fmla="*/ 5055676 w 7265733"/>
                  <a:gd name="connsiteY6" fmla="*/ 2308431 h 3250800"/>
                  <a:gd name="connsiteX7" fmla="*/ 5765796 w 7265733"/>
                  <a:gd name="connsiteY7" fmla="*/ 599296 h 3250800"/>
                  <a:gd name="connsiteX8" fmla="*/ 6219081 w 7265733"/>
                  <a:gd name="connsiteY8" fmla="*/ 1782887 h 3250800"/>
                  <a:gd name="connsiteX9" fmla="*/ 7189422 w 7265733"/>
                  <a:gd name="connsiteY9" fmla="*/ 121029 h 3250800"/>
                  <a:gd name="connsiteX10" fmla="*/ 7204347 w 7265733"/>
                  <a:gd name="connsiteY10" fmla="*/ 128315 h 3250800"/>
                  <a:gd name="connsiteX0" fmla="*/ 0 w 7622316"/>
                  <a:gd name="connsiteY0" fmla="*/ 3465582 h 3514345"/>
                  <a:gd name="connsiteX1" fmla="*/ 1456566 w 7622316"/>
                  <a:gd name="connsiteY1" fmla="*/ 2259869 h 3514345"/>
                  <a:gd name="connsiteX2" fmla="*/ 2152481 w 7622316"/>
                  <a:gd name="connsiteY2" fmla="*/ 3514135 h 3514345"/>
                  <a:gd name="connsiteX3" fmla="*/ 3002145 w 7622316"/>
                  <a:gd name="connsiteY3" fmla="*/ 1766255 h 3514345"/>
                  <a:gd name="connsiteX4" fmla="*/ 3625232 w 7622316"/>
                  <a:gd name="connsiteY4" fmla="*/ 2947692 h 3514345"/>
                  <a:gd name="connsiteX5" fmla="*/ 4461834 w 7622316"/>
                  <a:gd name="connsiteY5" fmla="*/ 798773 h 3514345"/>
                  <a:gd name="connsiteX6" fmla="*/ 5055676 w 7622316"/>
                  <a:gd name="connsiteY6" fmla="*/ 2571976 h 3514345"/>
                  <a:gd name="connsiteX7" fmla="*/ 5765796 w 7622316"/>
                  <a:gd name="connsiteY7" fmla="*/ 862841 h 3514345"/>
                  <a:gd name="connsiteX8" fmla="*/ 6219081 w 7622316"/>
                  <a:gd name="connsiteY8" fmla="*/ 2046432 h 3514345"/>
                  <a:gd name="connsiteX9" fmla="*/ 7189422 w 7622316"/>
                  <a:gd name="connsiteY9" fmla="*/ 384574 h 3514345"/>
                  <a:gd name="connsiteX10" fmla="*/ 7622316 w 7622316"/>
                  <a:gd name="connsiteY10" fmla="*/ 15 h 3514345"/>
                  <a:gd name="connsiteX0" fmla="*/ 0 w 7687624"/>
                  <a:gd name="connsiteY0" fmla="*/ 3504763 h 3553526"/>
                  <a:gd name="connsiteX1" fmla="*/ 1456566 w 7687624"/>
                  <a:gd name="connsiteY1" fmla="*/ 2299050 h 3553526"/>
                  <a:gd name="connsiteX2" fmla="*/ 2152481 w 7687624"/>
                  <a:gd name="connsiteY2" fmla="*/ 3553316 h 3553526"/>
                  <a:gd name="connsiteX3" fmla="*/ 3002145 w 7687624"/>
                  <a:gd name="connsiteY3" fmla="*/ 1805436 h 3553526"/>
                  <a:gd name="connsiteX4" fmla="*/ 3625232 w 7687624"/>
                  <a:gd name="connsiteY4" fmla="*/ 2986873 h 3553526"/>
                  <a:gd name="connsiteX5" fmla="*/ 4461834 w 7687624"/>
                  <a:gd name="connsiteY5" fmla="*/ 837954 h 3553526"/>
                  <a:gd name="connsiteX6" fmla="*/ 5055676 w 7687624"/>
                  <a:gd name="connsiteY6" fmla="*/ 2611157 h 3553526"/>
                  <a:gd name="connsiteX7" fmla="*/ 5765796 w 7687624"/>
                  <a:gd name="connsiteY7" fmla="*/ 902022 h 3553526"/>
                  <a:gd name="connsiteX8" fmla="*/ 6219081 w 7687624"/>
                  <a:gd name="connsiteY8" fmla="*/ 2085613 h 3553526"/>
                  <a:gd name="connsiteX9" fmla="*/ 7189422 w 7687624"/>
                  <a:gd name="connsiteY9" fmla="*/ 423755 h 3553526"/>
                  <a:gd name="connsiteX10" fmla="*/ 7687624 w 7687624"/>
                  <a:gd name="connsiteY10" fmla="*/ 10 h 3553526"/>
                  <a:gd name="connsiteX0" fmla="*/ 0 w 7687624"/>
                  <a:gd name="connsiteY0" fmla="*/ 3504764 h 3553527"/>
                  <a:gd name="connsiteX1" fmla="*/ 1456566 w 7687624"/>
                  <a:gd name="connsiteY1" fmla="*/ 2299051 h 3553527"/>
                  <a:gd name="connsiteX2" fmla="*/ 2152481 w 7687624"/>
                  <a:gd name="connsiteY2" fmla="*/ 3553317 h 3553527"/>
                  <a:gd name="connsiteX3" fmla="*/ 3002145 w 7687624"/>
                  <a:gd name="connsiteY3" fmla="*/ 1805437 h 3553527"/>
                  <a:gd name="connsiteX4" fmla="*/ 3625232 w 7687624"/>
                  <a:gd name="connsiteY4" fmla="*/ 2986874 h 3553527"/>
                  <a:gd name="connsiteX5" fmla="*/ 4461834 w 7687624"/>
                  <a:gd name="connsiteY5" fmla="*/ 837955 h 3553527"/>
                  <a:gd name="connsiteX6" fmla="*/ 5055676 w 7687624"/>
                  <a:gd name="connsiteY6" fmla="*/ 2611158 h 3553527"/>
                  <a:gd name="connsiteX7" fmla="*/ 5765796 w 7687624"/>
                  <a:gd name="connsiteY7" fmla="*/ 902023 h 3553527"/>
                  <a:gd name="connsiteX8" fmla="*/ 6219081 w 7687624"/>
                  <a:gd name="connsiteY8" fmla="*/ 2085614 h 3553527"/>
                  <a:gd name="connsiteX9" fmla="*/ 7163299 w 7687624"/>
                  <a:gd name="connsiteY9" fmla="*/ 423756 h 3553527"/>
                  <a:gd name="connsiteX10" fmla="*/ 7687624 w 7687624"/>
                  <a:gd name="connsiteY10" fmla="*/ 11 h 3553527"/>
                  <a:gd name="connsiteX0" fmla="*/ 0 w 7844363"/>
                  <a:gd name="connsiteY0" fmla="*/ 3170235 h 3218998"/>
                  <a:gd name="connsiteX1" fmla="*/ 1456566 w 7844363"/>
                  <a:gd name="connsiteY1" fmla="*/ 1964522 h 3218998"/>
                  <a:gd name="connsiteX2" fmla="*/ 2152481 w 7844363"/>
                  <a:gd name="connsiteY2" fmla="*/ 3218788 h 3218998"/>
                  <a:gd name="connsiteX3" fmla="*/ 3002145 w 7844363"/>
                  <a:gd name="connsiteY3" fmla="*/ 1470908 h 3218998"/>
                  <a:gd name="connsiteX4" fmla="*/ 3625232 w 7844363"/>
                  <a:gd name="connsiteY4" fmla="*/ 2652345 h 3218998"/>
                  <a:gd name="connsiteX5" fmla="*/ 4461834 w 7844363"/>
                  <a:gd name="connsiteY5" fmla="*/ 503426 h 3218998"/>
                  <a:gd name="connsiteX6" fmla="*/ 5055676 w 7844363"/>
                  <a:gd name="connsiteY6" fmla="*/ 2276629 h 3218998"/>
                  <a:gd name="connsiteX7" fmla="*/ 5765796 w 7844363"/>
                  <a:gd name="connsiteY7" fmla="*/ 567494 h 3218998"/>
                  <a:gd name="connsiteX8" fmla="*/ 6219081 w 7844363"/>
                  <a:gd name="connsiteY8" fmla="*/ 1751085 h 3218998"/>
                  <a:gd name="connsiteX9" fmla="*/ 7163299 w 7844363"/>
                  <a:gd name="connsiteY9" fmla="*/ 89227 h 3218998"/>
                  <a:gd name="connsiteX10" fmla="*/ 7844363 w 7844363"/>
                  <a:gd name="connsiteY10" fmla="*/ 266311 h 3218998"/>
                  <a:gd name="connsiteX0" fmla="*/ 0 w 7844363"/>
                  <a:gd name="connsiteY0" fmla="*/ 3170235 h 3218998"/>
                  <a:gd name="connsiteX1" fmla="*/ 1456566 w 7844363"/>
                  <a:gd name="connsiteY1" fmla="*/ 1964522 h 3218998"/>
                  <a:gd name="connsiteX2" fmla="*/ 2152481 w 7844363"/>
                  <a:gd name="connsiteY2" fmla="*/ 3218788 h 3218998"/>
                  <a:gd name="connsiteX3" fmla="*/ 3002145 w 7844363"/>
                  <a:gd name="connsiteY3" fmla="*/ 1470908 h 3218998"/>
                  <a:gd name="connsiteX4" fmla="*/ 3625232 w 7844363"/>
                  <a:gd name="connsiteY4" fmla="*/ 2652345 h 3218998"/>
                  <a:gd name="connsiteX5" fmla="*/ 4461834 w 7844363"/>
                  <a:gd name="connsiteY5" fmla="*/ 503426 h 3218998"/>
                  <a:gd name="connsiteX6" fmla="*/ 5055676 w 7844363"/>
                  <a:gd name="connsiteY6" fmla="*/ 2276629 h 3218998"/>
                  <a:gd name="connsiteX7" fmla="*/ 5765796 w 7844363"/>
                  <a:gd name="connsiteY7" fmla="*/ 567494 h 3218998"/>
                  <a:gd name="connsiteX8" fmla="*/ 6219081 w 7844363"/>
                  <a:gd name="connsiteY8" fmla="*/ 1751085 h 3218998"/>
                  <a:gd name="connsiteX9" fmla="*/ 7163299 w 7844363"/>
                  <a:gd name="connsiteY9" fmla="*/ 89227 h 3218998"/>
                  <a:gd name="connsiteX10" fmla="*/ 7844363 w 7844363"/>
                  <a:gd name="connsiteY10" fmla="*/ 266311 h 3218998"/>
                  <a:gd name="connsiteX0" fmla="*/ 0 w 7844363"/>
                  <a:gd name="connsiteY0" fmla="*/ 3273998 h 3322761"/>
                  <a:gd name="connsiteX1" fmla="*/ 1456566 w 7844363"/>
                  <a:gd name="connsiteY1" fmla="*/ 2068285 h 3322761"/>
                  <a:gd name="connsiteX2" fmla="*/ 2152481 w 7844363"/>
                  <a:gd name="connsiteY2" fmla="*/ 3322551 h 3322761"/>
                  <a:gd name="connsiteX3" fmla="*/ 3002145 w 7844363"/>
                  <a:gd name="connsiteY3" fmla="*/ 1574671 h 3322761"/>
                  <a:gd name="connsiteX4" fmla="*/ 3625232 w 7844363"/>
                  <a:gd name="connsiteY4" fmla="*/ 2756108 h 3322761"/>
                  <a:gd name="connsiteX5" fmla="*/ 4461834 w 7844363"/>
                  <a:gd name="connsiteY5" fmla="*/ 607189 h 3322761"/>
                  <a:gd name="connsiteX6" fmla="*/ 5055676 w 7844363"/>
                  <a:gd name="connsiteY6" fmla="*/ 2380392 h 3322761"/>
                  <a:gd name="connsiteX7" fmla="*/ 5765796 w 7844363"/>
                  <a:gd name="connsiteY7" fmla="*/ 671257 h 3322761"/>
                  <a:gd name="connsiteX8" fmla="*/ 6219081 w 7844363"/>
                  <a:gd name="connsiteY8" fmla="*/ 1854848 h 3322761"/>
                  <a:gd name="connsiteX9" fmla="*/ 7306977 w 7844363"/>
                  <a:gd name="connsiteY9" fmla="*/ 75437 h 3322761"/>
                  <a:gd name="connsiteX10" fmla="*/ 7844363 w 7844363"/>
                  <a:gd name="connsiteY10" fmla="*/ 370074 h 3322761"/>
                  <a:gd name="connsiteX0" fmla="*/ 0 w 7844363"/>
                  <a:gd name="connsiteY0" fmla="*/ 3273998 h 3322761"/>
                  <a:gd name="connsiteX1" fmla="*/ 1456566 w 7844363"/>
                  <a:gd name="connsiteY1" fmla="*/ 2068285 h 3322761"/>
                  <a:gd name="connsiteX2" fmla="*/ 2152481 w 7844363"/>
                  <a:gd name="connsiteY2" fmla="*/ 3322551 h 3322761"/>
                  <a:gd name="connsiteX3" fmla="*/ 3002145 w 7844363"/>
                  <a:gd name="connsiteY3" fmla="*/ 1574671 h 3322761"/>
                  <a:gd name="connsiteX4" fmla="*/ 3625232 w 7844363"/>
                  <a:gd name="connsiteY4" fmla="*/ 2756108 h 3322761"/>
                  <a:gd name="connsiteX5" fmla="*/ 4461834 w 7844363"/>
                  <a:gd name="connsiteY5" fmla="*/ 607189 h 3322761"/>
                  <a:gd name="connsiteX6" fmla="*/ 5055676 w 7844363"/>
                  <a:gd name="connsiteY6" fmla="*/ 2380392 h 3322761"/>
                  <a:gd name="connsiteX7" fmla="*/ 5765796 w 7844363"/>
                  <a:gd name="connsiteY7" fmla="*/ 671257 h 3322761"/>
                  <a:gd name="connsiteX8" fmla="*/ 6219081 w 7844363"/>
                  <a:gd name="connsiteY8" fmla="*/ 1854848 h 3322761"/>
                  <a:gd name="connsiteX9" fmla="*/ 7306977 w 7844363"/>
                  <a:gd name="connsiteY9" fmla="*/ 75437 h 3322761"/>
                  <a:gd name="connsiteX10" fmla="*/ 7844363 w 7844363"/>
                  <a:gd name="connsiteY10" fmla="*/ 370074 h 3322761"/>
                  <a:gd name="connsiteX0" fmla="*/ 0 w 7844363"/>
                  <a:gd name="connsiteY0" fmla="*/ 3200245 h 3249008"/>
                  <a:gd name="connsiteX1" fmla="*/ 1456566 w 7844363"/>
                  <a:gd name="connsiteY1" fmla="*/ 1994532 h 3249008"/>
                  <a:gd name="connsiteX2" fmla="*/ 2152481 w 7844363"/>
                  <a:gd name="connsiteY2" fmla="*/ 3248798 h 3249008"/>
                  <a:gd name="connsiteX3" fmla="*/ 3002145 w 7844363"/>
                  <a:gd name="connsiteY3" fmla="*/ 1500918 h 3249008"/>
                  <a:gd name="connsiteX4" fmla="*/ 3625232 w 7844363"/>
                  <a:gd name="connsiteY4" fmla="*/ 2682355 h 3249008"/>
                  <a:gd name="connsiteX5" fmla="*/ 4461834 w 7844363"/>
                  <a:gd name="connsiteY5" fmla="*/ 533436 h 3249008"/>
                  <a:gd name="connsiteX6" fmla="*/ 5055676 w 7844363"/>
                  <a:gd name="connsiteY6" fmla="*/ 2306639 h 3249008"/>
                  <a:gd name="connsiteX7" fmla="*/ 5765796 w 7844363"/>
                  <a:gd name="connsiteY7" fmla="*/ 597504 h 3249008"/>
                  <a:gd name="connsiteX8" fmla="*/ 6219081 w 7844363"/>
                  <a:gd name="connsiteY8" fmla="*/ 1781095 h 3249008"/>
                  <a:gd name="connsiteX9" fmla="*/ 7306977 w 7844363"/>
                  <a:gd name="connsiteY9" fmla="*/ 1684 h 3249008"/>
                  <a:gd name="connsiteX10" fmla="*/ 7844363 w 7844363"/>
                  <a:gd name="connsiteY10" fmla="*/ 296321 h 3249008"/>
                  <a:gd name="connsiteX0" fmla="*/ 0 w 7844363"/>
                  <a:gd name="connsiteY0" fmla="*/ 3200245 h 3249008"/>
                  <a:gd name="connsiteX1" fmla="*/ 1456566 w 7844363"/>
                  <a:gd name="connsiteY1" fmla="*/ 1994532 h 3249008"/>
                  <a:gd name="connsiteX2" fmla="*/ 2152481 w 7844363"/>
                  <a:gd name="connsiteY2" fmla="*/ 3248798 h 3249008"/>
                  <a:gd name="connsiteX3" fmla="*/ 3002145 w 7844363"/>
                  <a:gd name="connsiteY3" fmla="*/ 1500918 h 3249008"/>
                  <a:gd name="connsiteX4" fmla="*/ 3625232 w 7844363"/>
                  <a:gd name="connsiteY4" fmla="*/ 2682355 h 3249008"/>
                  <a:gd name="connsiteX5" fmla="*/ 4461834 w 7844363"/>
                  <a:gd name="connsiteY5" fmla="*/ 533436 h 3249008"/>
                  <a:gd name="connsiteX6" fmla="*/ 5055676 w 7844363"/>
                  <a:gd name="connsiteY6" fmla="*/ 2306639 h 3249008"/>
                  <a:gd name="connsiteX7" fmla="*/ 5765796 w 7844363"/>
                  <a:gd name="connsiteY7" fmla="*/ 597504 h 3249008"/>
                  <a:gd name="connsiteX8" fmla="*/ 6219081 w 7844363"/>
                  <a:gd name="connsiteY8" fmla="*/ 1781095 h 3249008"/>
                  <a:gd name="connsiteX9" fmla="*/ 7306977 w 7844363"/>
                  <a:gd name="connsiteY9" fmla="*/ 1684 h 3249008"/>
                  <a:gd name="connsiteX10" fmla="*/ 7844363 w 7844363"/>
                  <a:gd name="connsiteY10" fmla="*/ 296321 h 3249008"/>
                  <a:gd name="connsiteX0" fmla="*/ 0 w 7844363"/>
                  <a:gd name="connsiteY0" fmla="*/ 3199061 h 3247824"/>
                  <a:gd name="connsiteX1" fmla="*/ 1456566 w 7844363"/>
                  <a:gd name="connsiteY1" fmla="*/ 1993348 h 3247824"/>
                  <a:gd name="connsiteX2" fmla="*/ 2152481 w 7844363"/>
                  <a:gd name="connsiteY2" fmla="*/ 3247614 h 3247824"/>
                  <a:gd name="connsiteX3" fmla="*/ 3002145 w 7844363"/>
                  <a:gd name="connsiteY3" fmla="*/ 1499734 h 3247824"/>
                  <a:gd name="connsiteX4" fmla="*/ 3625232 w 7844363"/>
                  <a:gd name="connsiteY4" fmla="*/ 2681171 h 3247824"/>
                  <a:gd name="connsiteX5" fmla="*/ 4461834 w 7844363"/>
                  <a:gd name="connsiteY5" fmla="*/ 532252 h 3247824"/>
                  <a:gd name="connsiteX6" fmla="*/ 5055676 w 7844363"/>
                  <a:gd name="connsiteY6" fmla="*/ 2305455 h 3247824"/>
                  <a:gd name="connsiteX7" fmla="*/ 5765796 w 7844363"/>
                  <a:gd name="connsiteY7" fmla="*/ 596320 h 3247824"/>
                  <a:gd name="connsiteX8" fmla="*/ 6219081 w 7844363"/>
                  <a:gd name="connsiteY8" fmla="*/ 1779911 h 3247824"/>
                  <a:gd name="connsiteX9" fmla="*/ 7306977 w 7844363"/>
                  <a:gd name="connsiteY9" fmla="*/ 500 h 3247824"/>
                  <a:gd name="connsiteX10" fmla="*/ 7844363 w 7844363"/>
                  <a:gd name="connsiteY10" fmla="*/ 295137 h 3247824"/>
                  <a:gd name="connsiteX0" fmla="*/ 0 w 7844363"/>
                  <a:gd name="connsiteY0" fmla="*/ 3199061 h 3247824"/>
                  <a:gd name="connsiteX1" fmla="*/ 1456566 w 7844363"/>
                  <a:gd name="connsiteY1" fmla="*/ 1993348 h 3247824"/>
                  <a:gd name="connsiteX2" fmla="*/ 2152481 w 7844363"/>
                  <a:gd name="connsiteY2" fmla="*/ 3247614 h 3247824"/>
                  <a:gd name="connsiteX3" fmla="*/ 3002145 w 7844363"/>
                  <a:gd name="connsiteY3" fmla="*/ 1499734 h 3247824"/>
                  <a:gd name="connsiteX4" fmla="*/ 3625232 w 7844363"/>
                  <a:gd name="connsiteY4" fmla="*/ 2681171 h 3247824"/>
                  <a:gd name="connsiteX5" fmla="*/ 4461834 w 7844363"/>
                  <a:gd name="connsiteY5" fmla="*/ 532252 h 3247824"/>
                  <a:gd name="connsiteX6" fmla="*/ 5055676 w 7844363"/>
                  <a:gd name="connsiteY6" fmla="*/ 2305455 h 3247824"/>
                  <a:gd name="connsiteX7" fmla="*/ 5765796 w 7844363"/>
                  <a:gd name="connsiteY7" fmla="*/ 596320 h 3247824"/>
                  <a:gd name="connsiteX8" fmla="*/ 6219081 w 7844363"/>
                  <a:gd name="connsiteY8" fmla="*/ 1779911 h 3247824"/>
                  <a:gd name="connsiteX9" fmla="*/ 7385346 w 7844363"/>
                  <a:gd name="connsiteY9" fmla="*/ 499 h 3247824"/>
                  <a:gd name="connsiteX10" fmla="*/ 7844363 w 7844363"/>
                  <a:gd name="connsiteY10" fmla="*/ 295137 h 3247824"/>
                  <a:gd name="connsiteX0" fmla="*/ 0 w 7844363"/>
                  <a:gd name="connsiteY0" fmla="*/ 3199061 h 3247824"/>
                  <a:gd name="connsiteX1" fmla="*/ 1456566 w 7844363"/>
                  <a:gd name="connsiteY1" fmla="*/ 1993348 h 3247824"/>
                  <a:gd name="connsiteX2" fmla="*/ 2152481 w 7844363"/>
                  <a:gd name="connsiteY2" fmla="*/ 3247614 h 3247824"/>
                  <a:gd name="connsiteX3" fmla="*/ 3002145 w 7844363"/>
                  <a:gd name="connsiteY3" fmla="*/ 1499734 h 3247824"/>
                  <a:gd name="connsiteX4" fmla="*/ 3625232 w 7844363"/>
                  <a:gd name="connsiteY4" fmla="*/ 2681171 h 3247824"/>
                  <a:gd name="connsiteX5" fmla="*/ 4461834 w 7844363"/>
                  <a:gd name="connsiteY5" fmla="*/ 532252 h 3247824"/>
                  <a:gd name="connsiteX6" fmla="*/ 5055676 w 7844363"/>
                  <a:gd name="connsiteY6" fmla="*/ 2305455 h 3247824"/>
                  <a:gd name="connsiteX7" fmla="*/ 5765796 w 7844363"/>
                  <a:gd name="connsiteY7" fmla="*/ 596320 h 3247824"/>
                  <a:gd name="connsiteX8" fmla="*/ 6219081 w 7844363"/>
                  <a:gd name="connsiteY8" fmla="*/ 1779911 h 3247824"/>
                  <a:gd name="connsiteX9" fmla="*/ 7385346 w 7844363"/>
                  <a:gd name="connsiteY9" fmla="*/ 499 h 3247824"/>
                  <a:gd name="connsiteX10" fmla="*/ 7844363 w 7844363"/>
                  <a:gd name="connsiteY10" fmla="*/ 295137 h 3247824"/>
                  <a:gd name="connsiteX0" fmla="*/ 0 w 7805179"/>
                  <a:gd name="connsiteY0" fmla="*/ 3198880 h 3247643"/>
                  <a:gd name="connsiteX1" fmla="*/ 1456566 w 7805179"/>
                  <a:gd name="connsiteY1" fmla="*/ 1993167 h 3247643"/>
                  <a:gd name="connsiteX2" fmla="*/ 2152481 w 7805179"/>
                  <a:gd name="connsiteY2" fmla="*/ 3247433 h 3247643"/>
                  <a:gd name="connsiteX3" fmla="*/ 3002145 w 7805179"/>
                  <a:gd name="connsiteY3" fmla="*/ 1499553 h 3247643"/>
                  <a:gd name="connsiteX4" fmla="*/ 3625232 w 7805179"/>
                  <a:gd name="connsiteY4" fmla="*/ 2680990 h 3247643"/>
                  <a:gd name="connsiteX5" fmla="*/ 4461834 w 7805179"/>
                  <a:gd name="connsiteY5" fmla="*/ 532071 h 3247643"/>
                  <a:gd name="connsiteX6" fmla="*/ 5055676 w 7805179"/>
                  <a:gd name="connsiteY6" fmla="*/ 2305274 h 3247643"/>
                  <a:gd name="connsiteX7" fmla="*/ 5765796 w 7805179"/>
                  <a:gd name="connsiteY7" fmla="*/ 596139 h 3247643"/>
                  <a:gd name="connsiteX8" fmla="*/ 6219081 w 7805179"/>
                  <a:gd name="connsiteY8" fmla="*/ 1779730 h 3247643"/>
                  <a:gd name="connsiteX9" fmla="*/ 7385346 w 7805179"/>
                  <a:gd name="connsiteY9" fmla="*/ 318 h 3247643"/>
                  <a:gd name="connsiteX10" fmla="*/ 7805179 w 7805179"/>
                  <a:gd name="connsiteY10" fmla="*/ 477817 h 3247643"/>
                  <a:gd name="connsiteX0" fmla="*/ 0 w 7805179"/>
                  <a:gd name="connsiteY0" fmla="*/ 3198879 h 3247642"/>
                  <a:gd name="connsiteX1" fmla="*/ 1456566 w 7805179"/>
                  <a:gd name="connsiteY1" fmla="*/ 1993166 h 3247642"/>
                  <a:gd name="connsiteX2" fmla="*/ 2152481 w 7805179"/>
                  <a:gd name="connsiteY2" fmla="*/ 3247432 h 3247642"/>
                  <a:gd name="connsiteX3" fmla="*/ 3002145 w 7805179"/>
                  <a:gd name="connsiteY3" fmla="*/ 1499552 h 3247642"/>
                  <a:gd name="connsiteX4" fmla="*/ 3625232 w 7805179"/>
                  <a:gd name="connsiteY4" fmla="*/ 2680989 h 3247642"/>
                  <a:gd name="connsiteX5" fmla="*/ 4461834 w 7805179"/>
                  <a:gd name="connsiteY5" fmla="*/ 532070 h 3247642"/>
                  <a:gd name="connsiteX6" fmla="*/ 5055676 w 7805179"/>
                  <a:gd name="connsiteY6" fmla="*/ 2305273 h 3247642"/>
                  <a:gd name="connsiteX7" fmla="*/ 5765796 w 7805179"/>
                  <a:gd name="connsiteY7" fmla="*/ 596138 h 3247642"/>
                  <a:gd name="connsiteX8" fmla="*/ 6284389 w 7805179"/>
                  <a:gd name="connsiteY8" fmla="*/ 1766668 h 3247642"/>
                  <a:gd name="connsiteX9" fmla="*/ 7385346 w 7805179"/>
                  <a:gd name="connsiteY9" fmla="*/ 317 h 3247642"/>
                  <a:gd name="connsiteX10" fmla="*/ 7805179 w 7805179"/>
                  <a:gd name="connsiteY10" fmla="*/ 477816 h 3247642"/>
                  <a:gd name="connsiteX0" fmla="*/ 0 w 7805179"/>
                  <a:gd name="connsiteY0" fmla="*/ 1135162 h 3247642"/>
                  <a:gd name="connsiteX1" fmla="*/ 1456566 w 7805179"/>
                  <a:gd name="connsiteY1" fmla="*/ 1993166 h 3247642"/>
                  <a:gd name="connsiteX2" fmla="*/ 2152481 w 7805179"/>
                  <a:gd name="connsiteY2" fmla="*/ 3247432 h 3247642"/>
                  <a:gd name="connsiteX3" fmla="*/ 3002145 w 7805179"/>
                  <a:gd name="connsiteY3" fmla="*/ 1499552 h 3247642"/>
                  <a:gd name="connsiteX4" fmla="*/ 3625232 w 7805179"/>
                  <a:gd name="connsiteY4" fmla="*/ 2680989 h 3247642"/>
                  <a:gd name="connsiteX5" fmla="*/ 4461834 w 7805179"/>
                  <a:gd name="connsiteY5" fmla="*/ 532070 h 3247642"/>
                  <a:gd name="connsiteX6" fmla="*/ 5055676 w 7805179"/>
                  <a:gd name="connsiteY6" fmla="*/ 2305273 h 3247642"/>
                  <a:gd name="connsiteX7" fmla="*/ 5765796 w 7805179"/>
                  <a:gd name="connsiteY7" fmla="*/ 596138 h 3247642"/>
                  <a:gd name="connsiteX8" fmla="*/ 6284389 w 7805179"/>
                  <a:gd name="connsiteY8" fmla="*/ 1766668 h 3247642"/>
                  <a:gd name="connsiteX9" fmla="*/ 7385346 w 7805179"/>
                  <a:gd name="connsiteY9" fmla="*/ 317 h 3247642"/>
                  <a:gd name="connsiteX10" fmla="*/ 7805179 w 7805179"/>
                  <a:gd name="connsiteY10" fmla="*/ 477816 h 3247642"/>
                  <a:gd name="connsiteX0" fmla="*/ 0 w 7805179"/>
                  <a:gd name="connsiteY0" fmla="*/ 1135162 h 3247642"/>
                  <a:gd name="connsiteX1" fmla="*/ 1456566 w 7805179"/>
                  <a:gd name="connsiteY1" fmla="*/ 1993166 h 3247642"/>
                  <a:gd name="connsiteX2" fmla="*/ 2152481 w 7805179"/>
                  <a:gd name="connsiteY2" fmla="*/ 3247432 h 3247642"/>
                  <a:gd name="connsiteX3" fmla="*/ 3002145 w 7805179"/>
                  <a:gd name="connsiteY3" fmla="*/ 1499552 h 3247642"/>
                  <a:gd name="connsiteX4" fmla="*/ 3625232 w 7805179"/>
                  <a:gd name="connsiteY4" fmla="*/ 2680989 h 3247642"/>
                  <a:gd name="connsiteX5" fmla="*/ 4461834 w 7805179"/>
                  <a:gd name="connsiteY5" fmla="*/ 532070 h 3247642"/>
                  <a:gd name="connsiteX6" fmla="*/ 5055676 w 7805179"/>
                  <a:gd name="connsiteY6" fmla="*/ 2305273 h 3247642"/>
                  <a:gd name="connsiteX7" fmla="*/ 5765796 w 7805179"/>
                  <a:gd name="connsiteY7" fmla="*/ 596138 h 3247642"/>
                  <a:gd name="connsiteX8" fmla="*/ 6284389 w 7805179"/>
                  <a:gd name="connsiteY8" fmla="*/ 1766668 h 3247642"/>
                  <a:gd name="connsiteX9" fmla="*/ 7385346 w 7805179"/>
                  <a:gd name="connsiteY9" fmla="*/ 317 h 3247642"/>
                  <a:gd name="connsiteX10" fmla="*/ 7805179 w 7805179"/>
                  <a:gd name="connsiteY10" fmla="*/ 477816 h 3247642"/>
                  <a:gd name="connsiteX0" fmla="*/ 0 w 7909671"/>
                  <a:gd name="connsiteY0" fmla="*/ 847809 h 3247642"/>
                  <a:gd name="connsiteX1" fmla="*/ 1561058 w 7909671"/>
                  <a:gd name="connsiteY1" fmla="*/ 1993166 h 3247642"/>
                  <a:gd name="connsiteX2" fmla="*/ 2256973 w 7909671"/>
                  <a:gd name="connsiteY2" fmla="*/ 3247432 h 3247642"/>
                  <a:gd name="connsiteX3" fmla="*/ 3106637 w 7909671"/>
                  <a:gd name="connsiteY3" fmla="*/ 1499552 h 3247642"/>
                  <a:gd name="connsiteX4" fmla="*/ 3729724 w 7909671"/>
                  <a:gd name="connsiteY4" fmla="*/ 2680989 h 3247642"/>
                  <a:gd name="connsiteX5" fmla="*/ 4566326 w 7909671"/>
                  <a:gd name="connsiteY5" fmla="*/ 532070 h 3247642"/>
                  <a:gd name="connsiteX6" fmla="*/ 5160168 w 7909671"/>
                  <a:gd name="connsiteY6" fmla="*/ 2305273 h 3247642"/>
                  <a:gd name="connsiteX7" fmla="*/ 5870288 w 7909671"/>
                  <a:gd name="connsiteY7" fmla="*/ 596138 h 3247642"/>
                  <a:gd name="connsiteX8" fmla="*/ 6388881 w 7909671"/>
                  <a:gd name="connsiteY8" fmla="*/ 1766668 h 3247642"/>
                  <a:gd name="connsiteX9" fmla="*/ 7489838 w 7909671"/>
                  <a:gd name="connsiteY9" fmla="*/ 317 h 3247642"/>
                  <a:gd name="connsiteX10" fmla="*/ 7909671 w 7909671"/>
                  <a:gd name="connsiteY10" fmla="*/ 477816 h 3247642"/>
                  <a:gd name="connsiteX0" fmla="*/ 0 w 7909671"/>
                  <a:gd name="connsiteY0" fmla="*/ 847809 h 3247663"/>
                  <a:gd name="connsiteX1" fmla="*/ 1325951 w 7909671"/>
                  <a:gd name="connsiteY1" fmla="*/ 2110721 h 3247663"/>
                  <a:gd name="connsiteX2" fmla="*/ 2256973 w 7909671"/>
                  <a:gd name="connsiteY2" fmla="*/ 3247432 h 3247663"/>
                  <a:gd name="connsiteX3" fmla="*/ 3106637 w 7909671"/>
                  <a:gd name="connsiteY3" fmla="*/ 1499552 h 3247663"/>
                  <a:gd name="connsiteX4" fmla="*/ 3729724 w 7909671"/>
                  <a:gd name="connsiteY4" fmla="*/ 2680989 h 3247663"/>
                  <a:gd name="connsiteX5" fmla="*/ 4566326 w 7909671"/>
                  <a:gd name="connsiteY5" fmla="*/ 532070 h 3247663"/>
                  <a:gd name="connsiteX6" fmla="*/ 5160168 w 7909671"/>
                  <a:gd name="connsiteY6" fmla="*/ 2305273 h 3247663"/>
                  <a:gd name="connsiteX7" fmla="*/ 5870288 w 7909671"/>
                  <a:gd name="connsiteY7" fmla="*/ 596138 h 3247663"/>
                  <a:gd name="connsiteX8" fmla="*/ 6388881 w 7909671"/>
                  <a:gd name="connsiteY8" fmla="*/ 1766668 h 3247663"/>
                  <a:gd name="connsiteX9" fmla="*/ 7489838 w 7909671"/>
                  <a:gd name="connsiteY9" fmla="*/ 317 h 3247663"/>
                  <a:gd name="connsiteX10" fmla="*/ 7909671 w 7909671"/>
                  <a:gd name="connsiteY10" fmla="*/ 477816 h 3247663"/>
                  <a:gd name="connsiteX0" fmla="*/ 0 w 7765995"/>
                  <a:gd name="connsiteY0" fmla="*/ 860872 h 3247663"/>
                  <a:gd name="connsiteX1" fmla="*/ 1182275 w 7765995"/>
                  <a:gd name="connsiteY1" fmla="*/ 2110721 h 3247663"/>
                  <a:gd name="connsiteX2" fmla="*/ 2113297 w 7765995"/>
                  <a:gd name="connsiteY2" fmla="*/ 3247432 h 3247663"/>
                  <a:gd name="connsiteX3" fmla="*/ 2962961 w 7765995"/>
                  <a:gd name="connsiteY3" fmla="*/ 1499552 h 3247663"/>
                  <a:gd name="connsiteX4" fmla="*/ 3586048 w 7765995"/>
                  <a:gd name="connsiteY4" fmla="*/ 2680989 h 3247663"/>
                  <a:gd name="connsiteX5" fmla="*/ 4422650 w 7765995"/>
                  <a:gd name="connsiteY5" fmla="*/ 532070 h 3247663"/>
                  <a:gd name="connsiteX6" fmla="*/ 5016492 w 7765995"/>
                  <a:gd name="connsiteY6" fmla="*/ 2305273 h 3247663"/>
                  <a:gd name="connsiteX7" fmla="*/ 5726612 w 7765995"/>
                  <a:gd name="connsiteY7" fmla="*/ 596138 h 3247663"/>
                  <a:gd name="connsiteX8" fmla="*/ 6245205 w 7765995"/>
                  <a:gd name="connsiteY8" fmla="*/ 1766668 h 3247663"/>
                  <a:gd name="connsiteX9" fmla="*/ 7346162 w 7765995"/>
                  <a:gd name="connsiteY9" fmla="*/ 317 h 3247663"/>
                  <a:gd name="connsiteX10" fmla="*/ 7765995 w 7765995"/>
                  <a:gd name="connsiteY10" fmla="*/ 477816 h 3247663"/>
                  <a:gd name="connsiteX0" fmla="*/ 0 w 7765995"/>
                  <a:gd name="connsiteY0" fmla="*/ 860872 h 3247663"/>
                  <a:gd name="connsiteX1" fmla="*/ 1182275 w 7765995"/>
                  <a:gd name="connsiteY1" fmla="*/ 2110721 h 3247663"/>
                  <a:gd name="connsiteX2" fmla="*/ 2113297 w 7765995"/>
                  <a:gd name="connsiteY2" fmla="*/ 3247432 h 3247663"/>
                  <a:gd name="connsiteX3" fmla="*/ 2962961 w 7765995"/>
                  <a:gd name="connsiteY3" fmla="*/ 1499552 h 3247663"/>
                  <a:gd name="connsiteX4" fmla="*/ 3586048 w 7765995"/>
                  <a:gd name="connsiteY4" fmla="*/ 2680989 h 3247663"/>
                  <a:gd name="connsiteX5" fmla="*/ 4422650 w 7765995"/>
                  <a:gd name="connsiteY5" fmla="*/ 532070 h 3247663"/>
                  <a:gd name="connsiteX6" fmla="*/ 5016492 w 7765995"/>
                  <a:gd name="connsiteY6" fmla="*/ 2305273 h 3247663"/>
                  <a:gd name="connsiteX7" fmla="*/ 5726612 w 7765995"/>
                  <a:gd name="connsiteY7" fmla="*/ 596138 h 3247663"/>
                  <a:gd name="connsiteX8" fmla="*/ 6245205 w 7765995"/>
                  <a:gd name="connsiteY8" fmla="*/ 1766668 h 3247663"/>
                  <a:gd name="connsiteX9" fmla="*/ 7346162 w 7765995"/>
                  <a:gd name="connsiteY9" fmla="*/ 317 h 3247663"/>
                  <a:gd name="connsiteX10" fmla="*/ 7765995 w 7765995"/>
                  <a:gd name="connsiteY10" fmla="*/ 477816 h 3247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65995" h="3247663">
                    <a:moveTo>
                      <a:pt x="0" y="860872"/>
                    </a:moveTo>
                    <a:cubicBezTo>
                      <a:pt x="252262" y="1218381"/>
                      <a:pt x="769581" y="2132299"/>
                      <a:pt x="1182275" y="2110721"/>
                    </a:cubicBezTo>
                    <a:cubicBezTo>
                      <a:pt x="1567996" y="2124208"/>
                      <a:pt x="1897509" y="3266313"/>
                      <a:pt x="2113297" y="3247432"/>
                    </a:cubicBezTo>
                    <a:cubicBezTo>
                      <a:pt x="2339873" y="3247432"/>
                      <a:pt x="2704016" y="1515737"/>
                      <a:pt x="2962961" y="1499552"/>
                    </a:cubicBezTo>
                    <a:cubicBezTo>
                      <a:pt x="3162565" y="1480670"/>
                      <a:pt x="3418812" y="2683686"/>
                      <a:pt x="3586048" y="2680989"/>
                    </a:cubicBezTo>
                    <a:cubicBezTo>
                      <a:pt x="3755981" y="2667502"/>
                      <a:pt x="4098969" y="529373"/>
                      <a:pt x="4422650" y="532070"/>
                    </a:cubicBezTo>
                    <a:cubicBezTo>
                      <a:pt x="4713964" y="540162"/>
                      <a:pt x="4814191" y="2305273"/>
                      <a:pt x="5016492" y="2305273"/>
                    </a:cubicBezTo>
                    <a:cubicBezTo>
                      <a:pt x="5229582" y="2289089"/>
                      <a:pt x="5529706" y="604230"/>
                      <a:pt x="5726612" y="596138"/>
                    </a:cubicBezTo>
                    <a:cubicBezTo>
                      <a:pt x="5950491" y="596138"/>
                      <a:pt x="5980866" y="1750484"/>
                      <a:pt x="6245205" y="1766668"/>
                    </a:cubicBezTo>
                    <a:cubicBezTo>
                      <a:pt x="6501452" y="1742392"/>
                      <a:pt x="6960575" y="17602"/>
                      <a:pt x="7346162" y="317"/>
                    </a:cubicBezTo>
                    <a:cubicBezTo>
                      <a:pt x="7523434" y="-14215"/>
                      <a:pt x="7762886" y="476298"/>
                      <a:pt x="7765995" y="477816"/>
                    </a:cubicBez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65F45652-E76B-43F0-BAEA-1EB0C95F44FB}"/>
                  </a:ext>
                </a:extLst>
              </p:cNvPr>
              <p:cNvGrpSpPr/>
              <p:nvPr/>
            </p:nvGrpSpPr>
            <p:grpSpPr>
              <a:xfrm rot="10800000" flipH="1">
                <a:off x="2961767" y="1712284"/>
                <a:ext cx="188449" cy="1471350"/>
                <a:chOff x="10641180" y="438150"/>
                <a:chExt cx="247650" cy="1828800"/>
              </a:xfrm>
              <a:solidFill>
                <a:schemeClr val="accent6"/>
              </a:solidFill>
            </p:grpSpPr>
            <p:sp>
              <p:nvSpPr>
                <p:cNvPr id="107" name="Rectangle: Rounded Corners 167">
                  <a:extLst>
                    <a:ext uri="{FF2B5EF4-FFF2-40B4-BE49-F238E27FC236}">
                      <a16:creationId xmlns:a16="http://schemas.microsoft.com/office/drawing/2014/main" id="{6FDA8CB4-6394-4E26-95F4-0411F888F79F}"/>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Rounded Corners 168">
                  <a:extLst>
                    <a:ext uri="{FF2B5EF4-FFF2-40B4-BE49-F238E27FC236}">
                      <a16:creationId xmlns:a16="http://schemas.microsoft.com/office/drawing/2014/main" id="{457C8DAC-01B8-4B2D-AA52-0B1FABBD6851}"/>
                    </a:ext>
                  </a:extLst>
                </p:cNvPr>
                <p:cNvSpPr/>
                <p:nvPr/>
              </p:nvSpPr>
              <p:spPr>
                <a:xfrm>
                  <a:off x="10641180" y="1044532"/>
                  <a:ext cx="247650" cy="9701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F7663CB7-E9A4-42D7-AC71-EE30AE5A600D}"/>
                  </a:ext>
                </a:extLst>
              </p:cNvPr>
              <p:cNvGrpSpPr/>
              <p:nvPr/>
            </p:nvGrpSpPr>
            <p:grpSpPr>
              <a:xfrm rot="10800000" flipH="1">
                <a:off x="934162" y="1908128"/>
                <a:ext cx="188449" cy="1391622"/>
                <a:chOff x="10641180" y="438150"/>
                <a:chExt cx="247650" cy="1828800"/>
              </a:xfrm>
              <a:solidFill>
                <a:schemeClr val="accent6"/>
              </a:solidFill>
            </p:grpSpPr>
            <p:sp>
              <p:nvSpPr>
                <p:cNvPr id="105" name="Rectangle: Rounded Corners 165">
                  <a:extLst>
                    <a:ext uri="{FF2B5EF4-FFF2-40B4-BE49-F238E27FC236}">
                      <a16:creationId xmlns:a16="http://schemas.microsoft.com/office/drawing/2014/main" id="{36F87EC1-7169-420B-95EA-E8B1D34A68FC}"/>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Rounded Corners 166">
                  <a:extLst>
                    <a:ext uri="{FF2B5EF4-FFF2-40B4-BE49-F238E27FC236}">
                      <a16:creationId xmlns:a16="http://schemas.microsoft.com/office/drawing/2014/main" id="{4FFD9F15-7B54-4B23-9979-7486E5429DD8}"/>
                    </a:ext>
                  </a:extLst>
                </p:cNvPr>
                <p:cNvSpPr/>
                <p:nvPr/>
              </p:nvSpPr>
              <p:spPr>
                <a:xfrm>
                  <a:off x="10641180" y="1044532"/>
                  <a:ext cx="247650" cy="759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DB5E172B-3CE4-43D6-BED5-91158DD03892}"/>
                  </a:ext>
                </a:extLst>
              </p:cNvPr>
              <p:cNvGrpSpPr/>
              <p:nvPr/>
            </p:nvGrpSpPr>
            <p:grpSpPr>
              <a:xfrm rot="10800000" flipH="1">
                <a:off x="3641980" y="2102178"/>
                <a:ext cx="188449" cy="1600365"/>
                <a:chOff x="10641180" y="362514"/>
                <a:chExt cx="247650" cy="1989158"/>
              </a:xfrm>
            </p:grpSpPr>
            <p:sp>
              <p:nvSpPr>
                <p:cNvPr id="103" name="Rectangle: Rounded Corners 163">
                  <a:extLst>
                    <a:ext uri="{FF2B5EF4-FFF2-40B4-BE49-F238E27FC236}">
                      <a16:creationId xmlns:a16="http://schemas.microsoft.com/office/drawing/2014/main" id="{7A3A72C2-1FAF-4BEC-B311-7347E5030625}"/>
                    </a:ext>
                  </a:extLst>
                </p:cNvPr>
                <p:cNvSpPr/>
                <p:nvPr/>
              </p:nvSpPr>
              <p:spPr>
                <a:xfrm>
                  <a:off x="10751289" y="362514"/>
                  <a:ext cx="27432" cy="1989158"/>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Rounded Corners 164">
                  <a:extLst>
                    <a:ext uri="{FF2B5EF4-FFF2-40B4-BE49-F238E27FC236}">
                      <a16:creationId xmlns:a16="http://schemas.microsoft.com/office/drawing/2014/main" id="{C7BF528A-6DDE-4A92-8FE1-CC5B42C702EF}"/>
                    </a:ext>
                  </a:extLst>
                </p:cNvPr>
                <p:cNvSpPr/>
                <p:nvPr/>
              </p:nvSpPr>
              <p:spPr>
                <a:xfrm>
                  <a:off x="10641180" y="494815"/>
                  <a:ext cx="247650" cy="1611559"/>
                </a:xfrm>
                <a:prstGeom prst="roundRect">
                  <a:avLst>
                    <a:gd name="adj" fmla="val 461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201D0590-8CCD-41C0-B474-BFFBD8A2A6AC}"/>
                  </a:ext>
                </a:extLst>
              </p:cNvPr>
              <p:cNvGrpSpPr/>
              <p:nvPr/>
            </p:nvGrpSpPr>
            <p:grpSpPr>
              <a:xfrm rot="10800000" flipH="1">
                <a:off x="4353416" y="1829169"/>
                <a:ext cx="188449" cy="1600365"/>
                <a:chOff x="10641180" y="362514"/>
                <a:chExt cx="247650" cy="1989158"/>
              </a:xfrm>
            </p:grpSpPr>
            <p:sp>
              <p:nvSpPr>
                <p:cNvPr id="101" name="Rectangle: Rounded Corners 161">
                  <a:extLst>
                    <a:ext uri="{FF2B5EF4-FFF2-40B4-BE49-F238E27FC236}">
                      <a16:creationId xmlns:a16="http://schemas.microsoft.com/office/drawing/2014/main" id="{4CC40F41-E40F-4BEC-B5AF-2460054694DF}"/>
                    </a:ext>
                  </a:extLst>
                </p:cNvPr>
                <p:cNvSpPr/>
                <p:nvPr/>
              </p:nvSpPr>
              <p:spPr>
                <a:xfrm>
                  <a:off x="10751289" y="362514"/>
                  <a:ext cx="27432" cy="1989158"/>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162">
                  <a:extLst>
                    <a:ext uri="{FF2B5EF4-FFF2-40B4-BE49-F238E27FC236}">
                      <a16:creationId xmlns:a16="http://schemas.microsoft.com/office/drawing/2014/main" id="{4FE2947C-8A2E-4BDE-AC98-2606F164C47B}"/>
                    </a:ext>
                  </a:extLst>
                </p:cNvPr>
                <p:cNvSpPr/>
                <p:nvPr/>
              </p:nvSpPr>
              <p:spPr>
                <a:xfrm>
                  <a:off x="10641180" y="820641"/>
                  <a:ext cx="247650" cy="959907"/>
                </a:xfrm>
                <a:prstGeom prst="roundRect">
                  <a:avLst>
                    <a:gd name="adj" fmla="val 461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640CFD3F-887B-4ADC-967D-C4813F7645AA}"/>
                  </a:ext>
                </a:extLst>
              </p:cNvPr>
              <p:cNvGrpSpPr/>
              <p:nvPr/>
            </p:nvGrpSpPr>
            <p:grpSpPr>
              <a:xfrm rot="10800000" flipH="1">
                <a:off x="1373197" y="1947778"/>
                <a:ext cx="188449" cy="834973"/>
                <a:chOff x="10641180" y="500718"/>
                <a:chExt cx="247650" cy="1097280"/>
              </a:xfrm>
            </p:grpSpPr>
            <p:sp>
              <p:nvSpPr>
                <p:cNvPr id="99" name="Rectangle: Rounded Corners 159">
                  <a:extLst>
                    <a:ext uri="{FF2B5EF4-FFF2-40B4-BE49-F238E27FC236}">
                      <a16:creationId xmlns:a16="http://schemas.microsoft.com/office/drawing/2014/main" id="{9850DD1C-C334-4E11-B3D2-0422721228D1}"/>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Rounded Corners 160">
                  <a:extLst>
                    <a:ext uri="{FF2B5EF4-FFF2-40B4-BE49-F238E27FC236}">
                      <a16:creationId xmlns:a16="http://schemas.microsoft.com/office/drawing/2014/main" id="{6DE7BE43-5D31-4075-8A50-2C58CE7514C1}"/>
                    </a:ext>
                  </a:extLst>
                </p:cNvPr>
                <p:cNvSpPr/>
                <p:nvPr/>
              </p:nvSpPr>
              <p:spPr>
                <a:xfrm>
                  <a:off x="10641180" y="741341"/>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C8900C5F-DB71-4FC3-80F4-EA517DB09667}"/>
                  </a:ext>
                </a:extLst>
              </p:cNvPr>
              <p:cNvGrpSpPr/>
              <p:nvPr/>
            </p:nvGrpSpPr>
            <p:grpSpPr>
              <a:xfrm rot="10800000" flipH="1">
                <a:off x="2070116" y="865778"/>
                <a:ext cx="188449" cy="1391622"/>
                <a:chOff x="10630391" y="1182550"/>
                <a:chExt cx="247650" cy="1828800"/>
              </a:xfrm>
            </p:grpSpPr>
            <p:sp>
              <p:nvSpPr>
                <p:cNvPr id="97" name="Rectangle: Rounded Corners 157">
                  <a:extLst>
                    <a:ext uri="{FF2B5EF4-FFF2-40B4-BE49-F238E27FC236}">
                      <a16:creationId xmlns:a16="http://schemas.microsoft.com/office/drawing/2014/main" id="{28159DCC-E19D-469D-B72A-33A03DBC6F35}"/>
                    </a:ext>
                  </a:extLst>
                </p:cNvPr>
                <p:cNvSpPr/>
                <p:nvPr/>
              </p:nvSpPr>
              <p:spPr>
                <a:xfrm>
                  <a:off x="10722133" y="11825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Rounded Corners 158">
                  <a:extLst>
                    <a:ext uri="{FF2B5EF4-FFF2-40B4-BE49-F238E27FC236}">
                      <a16:creationId xmlns:a16="http://schemas.microsoft.com/office/drawing/2014/main" id="{7B23BAB0-843A-4D57-BE44-BC4A22306071}"/>
                    </a:ext>
                  </a:extLst>
                </p:cNvPr>
                <p:cNvSpPr/>
                <p:nvPr/>
              </p:nvSpPr>
              <p:spPr>
                <a:xfrm>
                  <a:off x="10630391" y="1455616"/>
                  <a:ext cx="247650" cy="72424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D553AD9A-B253-4ED9-83E4-F4A4795A8A0E}"/>
                  </a:ext>
                </a:extLst>
              </p:cNvPr>
              <p:cNvGrpSpPr/>
              <p:nvPr/>
            </p:nvGrpSpPr>
            <p:grpSpPr>
              <a:xfrm rot="10800000" flipH="1">
                <a:off x="4353416" y="1913832"/>
                <a:ext cx="188449" cy="1391622"/>
                <a:chOff x="10662618" y="438150"/>
                <a:chExt cx="247650" cy="1828800"/>
              </a:xfrm>
            </p:grpSpPr>
            <p:sp>
              <p:nvSpPr>
                <p:cNvPr id="95" name="Rectangle: Rounded Corners 155">
                  <a:extLst>
                    <a:ext uri="{FF2B5EF4-FFF2-40B4-BE49-F238E27FC236}">
                      <a16:creationId xmlns:a16="http://schemas.microsoft.com/office/drawing/2014/main" id="{2C858A99-74C0-434F-B571-06E37DB7D0A2}"/>
                    </a:ext>
                  </a:extLst>
                </p:cNvPr>
                <p:cNvSpPr/>
                <p:nvPr/>
              </p:nvSpPr>
              <p:spPr>
                <a:xfrm>
                  <a:off x="10772727"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Rounded Corners 156">
                  <a:extLst>
                    <a:ext uri="{FF2B5EF4-FFF2-40B4-BE49-F238E27FC236}">
                      <a16:creationId xmlns:a16="http://schemas.microsoft.com/office/drawing/2014/main" id="{2B20FA1C-9104-4DD3-85CD-B01386206B1E}"/>
                    </a:ext>
                  </a:extLst>
                </p:cNvPr>
                <p:cNvSpPr/>
                <p:nvPr/>
              </p:nvSpPr>
              <p:spPr>
                <a:xfrm>
                  <a:off x="10662618" y="736515"/>
                  <a:ext cx="247650" cy="101490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20E86201-641D-40CA-9406-88486C018556}"/>
                  </a:ext>
                </a:extLst>
              </p:cNvPr>
              <p:cNvGrpSpPr/>
              <p:nvPr/>
            </p:nvGrpSpPr>
            <p:grpSpPr>
              <a:xfrm rot="10800000" flipH="1">
                <a:off x="3905909" y="2230205"/>
                <a:ext cx="188449" cy="834973"/>
                <a:chOff x="10641180" y="500718"/>
                <a:chExt cx="247650" cy="1097280"/>
              </a:xfrm>
            </p:grpSpPr>
            <p:sp>
              <p:nvSpPr>
                <p:cNvPr id="93" name="Rectangle: Rounded Corners 153">
                  <a:extLst>
                    <a:ext uri="{FF2B5EF4-FFF2-40B4-BE49-F238E27FC236}">
                      <a16:creationId xmlns:a16="http://schemas.microsoft.com/office/drawing/2014/main" id="{A5A54036-003C-47A8-BAFD-93C28BA4D879}"/>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Rounded Corners 154">
                  <a:extLst>
                    <a:ext uri="{FF2B5EF4-FFF2-40B4-BE49-F238E27FC236}">
                      <a16:creationId xmlns:a16="http://schemas.microsoft.com/office/drawing/2014/main" id="{8F1CE236-12B3-4592-A547-BCBED74E0523}"/>
                    </a:ext>
                  </a:extLst>
                </p:cNvPr>
                <p:cNvSpPr/>
                <p:nvPr/>
              </p:nvSpPr>
              <p:spPr>
                <a:xfrm>
                  <a:off x="10641180" y="741341"/>
                  <a:ext cx="247650" cy="38937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C5A64D67-94CF-4004-983C-938FAC9E211A}"/>
                  </a:ext>
                </a:extLst>
              </p:cNvPr>
              <p:cNvGrpSpPr/>
              <p:nvPr/>
            </p:nvGrpSpPr>
            <p:grpSpPr>
              <a:xfrm rot="10800000" flipH="1">
                <a:off x="4122451" y="1768168"/>
                <a:ext cx="188449" cy="1391622"/>
                <a:chOff x="10641180" y="438150"/>
                <a:chExt cx="247650" cy="1828800"/>
              </a:xfrm>
              <a:solidFill>
                <a:schemeClr val="accent6"/>
              </a:solidFill>
            </p:grpSpPr>
            <p:sp>
              <p:nvSpPr>
                <p:cNvPr id="91" name="Rectangle: Rounded Corners 151">
                  <a:extLst>
                    <a:ext uri="{FF2B5EF4-FFF2-40B4-BE49-F238E27FC236}">
                      <a16:creationId xmlns:a16="http://schemas.microsoft.com/office/drawing/2014/main" id="{E5120006-1D29-4B78-AD7A-0A57D30F52AC}"/>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Rounded Corners 152">
                  <a:extLst>
                    <a:ext uri="{FF2B5EF4-FFF2-40B4-BE49-F238E27FC236}">
                      <a16:creationId xmlns:a16="http://schemas.microsoft.com/office/drawing/2014/main" id="{D339C836-9895-4751-969C-F2EDE40CC3DD}"/>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1A2CC2B5-DCFD-4040-8E6A-8DAC8DA5CC0F}"/>
                  </a:ext>
                </a:extLst>
              </p:cNvPr>
              <p:cNvGrpSpPr/>
              <p:nvPr/>
            </p:nvGrpSpPr>
            <p:grpSpPr>
              <a:xfrm rot="10800000" flipH="1">
                <a:off x="1614374" y="1161609"/>
                <a:ext cx="188449" cy="1391622"/>
                <a:chOff x="10653055" y="438150"/>
                <a:chExt cx="247650" cy="1828800"/>
              </a:xfrm>
              <a:solidFill>
                <a:schemeClr val="accent6"/>
              </a:solidFill>
            </p:grpSpPr>
            <p:sp>
              <p:nvSpPr>
                <p:cNvPr id="89" name="Rectangle: Rounded Corners 149">
                  <a:extLst>
                    <a:ext uri="{FF2B5EF4-FFF2-40B4-BE49-F238E27FC236}">
                      <a16:creationId xmlns:a16="http://schemas.microsoft.com/office/drawing/2014/main" id="{F030654C-A1F9-4C12-9E98-E2BCA5FF412F}"/>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Rounded Corners 150">
                  <a:extLst>
                    <a:ext uri="{FF2B5EF4-FFF2-40B4-BE49-F238E27FC236}">
                      <a16:creationId xmlns:a16="http://schemas.microsoft.com/office/drawing/2014/main" id="{742D4F42-0C01-4E51-A8F9-244351D17DF1}"/>
                    </a:ext>
                  </a:extLst>
                </p:cNvPr>
                <p:cNvSpPr/>
                <p:nvPr/>
              </p:nvSpPr>
              <p:spPr>
                <a:xfrm>
                  <a:off x="10653055" y="682991"/>
                  <a:ext cx="247650" cy="105667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D8A430A4-2FF2-4DA4-8902-8053F1D198AE}"/>
                  </a:ext>
                </a:extLst>
              </p:cNvPr>
              <p:cNvGrpSpPr/>
              <p:nvPr/>
            </p:nvGrpSpPr>
            <p:grpSpPr>
              <a:xfrm rot="10800000" flipH="1">
                <a:off x="1837479" y="1267205"/>
                <a:ext cx="188449" cy="834973"/>
                <a:chOff x="10641180" y="500718"/>
                <a:chExt cx="247650" cy="1097280"/>
              </a:xfrm>
              <a:solidFill>
                <a:schemeClr val="accent6"/>
              </a:solidFill>
            </p:grpSpPr>
            <p:sp>
              <p:nvSpPr>
                <p:cNvPr id="87" name="Rectangle: Rounded Corners 147">
                  <a:extLst>
                    <a:ext uri="{FF2B5EF4-FFF2-40B4-BE49-F238E27FC236}">
                      <a16:creationId xmlns:a16="http://schemas.microsoft.com/office/drawing/2014/main" id="{1A10506D-B2E5-4026-A451-9F28DE0881B2}"/>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Rounded Corners 148">
                  <a:extLst>
                    <a:ext uri="{FF2B5EF4-FFF2-40B4-BE49-F238E27FC236}">
                      <a16:creationId xmlns:a16="http://schemas.microsoft.com/office/drawing/2014/main" id="{3993FA2B-BA31-4E69-B89A-F4289963D49F}"/>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524ABBC7-B849-43FD-B36D-99FD986AE30C}"/>
                  </a:ext>
                </a:extLst>
              </p:cNvPr>
              <p:cNvGrpSpPr/>
              <p:nvPr/>
            </p:nvGrpSpPr>
            <p:grpSpPr>
              <a:xfrm rot="10800000" flipH="1">
                <a:off x="714644" y="2459008"/>
                <a:ext cx="188449" cy="834973"/>
                <a:chOff x="10641180" y="500718"/>
                <a:chExt cx="247650" cy="1097280"/>
              </a:xfrm>
            </p:grpSpPr>
            <p:sp>
              <p:nvSpPr>
                <p:cNvPr id="85" name="Rectangle: Rounded Corners 145">
                  <a:extLst>
                    <a:ext uri="{FF2B5EF4-FFF2-40B4-BE49-F238E27FC236}">
                      <a16:creationId xmlns:a16="http://schemas.microsoft.com/office/drawing/2014/main" id="{62FBFA47-DC61-455A-A66B-3297C40595F2}"/>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Rounded Corners 146">
                  <a:extLst>
                    <a:ext uri="{FF2B5EF4-FFF2-40B4-BE49-F238E27FC236}">
                      <a16:creationId xmlns:a16="http://schemas.microsoft.com/office/drawing/2014/main" id="{AF8CADE8-AEE1-46BC-9E1E-D776C34CADB3}"/>
                    </a:ext>
                  </a:extLst>
                </p:cNvPr>
                <p:cNvSpPr/>
                <p:nvPr/>
              </p:nvSpPr>
              <p:spPr>
                <a:xfrm>
                  <a:off x="10641180" y="741341"/>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9241AD34-9684-4EBA-984E-A6D5E3B6057D}"/>
                  </a:ext>
                </a:extLst>
              </p:cNvPr>
              <p:cNvGrpSpPr/>
              <p:nvPr/>
            </p:nvGrpSpPr>
            <p:grpSpPr>
              <a:xfrm rot="10800000" flipH="1">
                <a:off x="499832" y="2423859"/>
                <a:ext cx="188449" cy="834973"/>
                <a:chOff x="10641180" y="500718"/>
                <a:chExt cx="247650" cy="1097280"/>
              </a:xfrm>
            </p:grpSpPr>
            <p:sp>
              <p:nvSpPr>
                <p:cNvPr id="83" name="Rectangle: Rounded Corners 143">
                  <a:extLst>
                    <a:ext uri="{FF2B5EF4-FFF2-40B4-BE49-F238E27FC236}">
                      <a16:creationId xmlns:a16="http://schemas.microsoft.com/office/drawing/2014/main" id="{C821F609-A5A6-4C12-B2F6-E520D2174ACD}"/>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Rounded Corners 144">
                  <a:extLst>
                    <a:ext uri="{FF2B5EF4-FFF2-40B4-BE49-F238E27FC236}">
                      <a16:creationId xmlns:a16="http://schemas.microsoft.com/office/drawing/2014/main" id="{862EC15D-77A0-4981-BD48-2D23647C78BB}"/>
                    </a:ext>
                  </a:extLst>
                </p:cNvPr>
                <p:cNvSpPr/>
                <p:nvPr/>
              </p:nvSpPr>
              <p:spPr>
                <a:xfrm>
                  <a:off x="10641180" y="579815"/>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FD7D2046-C2A3-4DA4-B0F3-1EABFEBDC0E6}"/>
                  </a:ext>
                </a:extLst>
              </p:cNvPr>
              <p:cNvGrpSpPr/>
              <p:nvPr/>
            </p:nvGrpSpPr>
            <p:grpSpPr>
              <a:xfrm rot="10800000" flipH="1">
                <a:off x="5734116" y="3012047"/>
                <a:ext cx="188449" cy="834973"/>
                <a:chOff x="10641180" y="500718"/>
                <a:chExt cx="247650" cy="1097280"/>
              </a:xfrm>
            </p:grpSpPr>
            <p:sp>
              <p:nvSpPr>
                <p:cNvPr id="81" name="Rectangle: Rounded Corners 141">
                  <a:extLst>
                    <a:ext uri="{FF2B5EF4-FFF2-40B4-BE49-F238E27FC236}">
                      <a16:creationId xmlns:a16="http://schemas.microsoft.com/office/drawing/2014/main" id="{3482EBB3-4845-4067-B7E3-FA6DF4727DB9}"/>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Rounded Corners 142">
                  <a:extLst>
                    <a:ext uri="{FF2B5EF4-FFF2-40B4-BE49-F238E27FC236}">
                      <a16:creationId xmlns:a16="http://schemas.microsoft.com/office/drawing/2014/main" id="{F996EF5A-FA1F-4A9C-B0B3-85835C4A4799}"/>
                    </a:ext>
                  </a:extLst>
                </p:cNvPr>
                <p:cNvSpPr/>
                <p:nvPr/>
              </p:nvSpPr>
              <p:spPr>
                <a:xfrm>
                  <a:off x="10641180" y="579815"/>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B6A0455A-B84C-45D4-BE62-680096DA324A}"/>
                  </a:ext>
                </a:extLst>
              </p:cNvPr>
              <p:cNvGrpSpPr/>
              <p:nvPr/>
            </p:nvGrpSpPr>
            <p:grpSpPr>
              <a:xfrm rot="10800000" flipH="1">
                <a:off x="5052008" y="2215378"/>
                <a:ext cx="188449" cy="1471350"/>
                <a:chOff x="10641180" y="438150"/>
                <a:chExt cx="247650" cy="1828800"/>
              </a:xfrm>
              <a:solidFill>
                <a:schemeClr val="accent6"/>
              </a:solidFill>
            </p:grpSpPr>
            <p:sp>
              <p:nvSpPr>
                <p:cNvPr id="79" name="Rectangle: Rounded Corners 139">
                  <a:extLst>
                    <a:ext uri="{FF2B5EF4-FFF2-40B4-BE49-F238E27FC236}">
                      <a16:creationId xmlns:a16="http://schemas.microsoft.com/office/drawing/2014/main" id="{B3D6B4A2-F550-441B-BE4E-9DD23DD6A107}"/>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Rounded Corners 140">
                  <a:extLst>
                    <a:ext uri="{FF2B5EF4-FFF2-40B4-BE49-F238E27FC236}">
                      <a16:creationId xmlns:a16="http://schemas.microsoft.com/office/drawing/2014/main" id="{D4C45621-1126-41FC-A21D-837F8665D69D}"/>
                    </a:ext>
                  </a:extLst>
                </p:cNvPr>
                <p:cNvSpPr/>
                <p:nvPr/>
              </p:nvSpPr>
              <p:spPr>
                <a:xfrm>
                  <a:off x="10641180" y="1044533"/>
                  <a:ext cx="247650" cy="5752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C914199F-5D55-4F7F-B9D2-0B54AB243BB6}"/>
                  </a:ext>
                </a:extLst>
              </p:cNvPr>
              <p:cNvGrpSpPr/>
              <p:nvPr/>
            </p:nvGrpSpPr>
            <p:grpSpPr>
              <a:xfrm rot="10800000" flipH="1">
                <a:off x="4815054" y="2574701"/>
                <a:ext cx="188449" cy="834973"/>
                <a:chOff x="10641180" y="500718"/>
                <a:chExt cx="247650" cy="1097280"/>
              </a:xfrm>
              <a:solidFill>
                <a:schemeClr val="accent6"/>
              </a:solidFill>
            </p:grpSpPr>
            <p:sp>
              <p:nvSpPr>
                <p:cNvPr id="77" name="Rectangle: Rounded Corners 137">
                  <a:extLst>
                    <a:ext uri="{FF2B5EF4-FFF2-40B4-BE49-F238E27FC236}">
                      <a16:creationId xmlns:a16="http://schemas.microsoft.com/office/drawing/2014/main" id="{63531FF1-67F7-406D-BBEC-5064BEED0100}"/>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Rounded Corners 138">
                  <a:extLst>
                    <a:ext uri="{FF2B5EF4-FFF2-40B4-BE49-F238E27FC236}">
                      <a16:creationId xmlns:a16="http://schemas.microsoft.com/office/drawing/2014/main" id="{7D48D747-6FB2-491F-9B2D-C6025833AB53}"/>
                    </a:ext>
                  </a:extLst>
                </p:cNvPr>
                <p:cNvSpPr/>
                <p:nvPr/>
              </p:nvSpPr>
              <p:spPr>
                <a:xfrm>
                  <a:off x="10641180" y="579815"/>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42102344-C89C-4D7D-BE35-ACF2D56A6801}"/>
                  </a:ext>
                </a:extLst>
              </p:cNvPr>
              <p:cNvGrpSpPr/>
              <p:nvPr/>
            </p:nvGrpSpPr>
            <p:grpSpPr>
              <a:xfrm rot="10800000" flipH="1">
                <a:off x="5272959" y="2492552"/>
                <a:ext cx="188449" cy="834973"/>
                <a:chOff x="10641180" y="500718"/>
                <a:chExt cx="247650" cy="1097280"/>
              </a:xfrm>
            </p:grpSpPr>
            <p:sp>
              <p:nvSpPr>
                <p:cNvPr id="75" name="Rectangle: Rounded Corners 135">
                  <a:extLst>
                    <a:ext uri="{FF2B5EF4-FFF2-40B4-BE49-F238E27FC236}">
                      <a16:creationId xmlns:a16="http://schemas.microsoft.com/office/drawing/2014/main" id="{CFD62737-1570-4E30-93EA-CB5EBC7485A6}"/>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136">
                  <a:extLst>
                    <a:ext uri="{FF2B5EF4-FFF2-40B4-BE49-F238E27FC236}">
                      <a16:creationId xmlns:a16="http://schemas.microsoft.com/office/drawing/2014/main" id="{899C1585-52EC-44F5-9F56-B0A4EE289BE5}"/>
                    </a:ext>
                  </a:extLst>
                </p:cNvPr>
                <p:cNvSpPr/>
                <p:nvPr/>
              </p:nvSpPr>
              <p:spPr>
                <a:xfrm>
                  <a:off x="10641180" y="579815"/>
                  <a:ext cx="247650" cy="69817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10EE5155-416B-4B01-ACDB-8C1D809BAD98}"/>
                  </a:ext>
                </a:extLst>
              </p:cNvPr>
              <p:cNvGrpSpPr/>
              <p:nvPr/>
            </p:nvGrpSpPr>
            <p:grpSpPr>
              <a:xfrm rot="10800000" flipH="1">
                <a:off x="4598050" y="2319283"/>
                <a:ext cx="188449" cy="1391622"/>
                <a:chOff x="10641180" y="438150"/>
                <a:chExt cx="247650" cy="1828800"/>
              </a:xfrm>
            </p:grpSpPr>
            <p:sp>
              <p:nvSpPr>
                <p:cNvPr id="73" name="Rectangle: Rounded Corners 133">
                  <a:extLst>
                    <a:ext uri="{FF2B5EF4-FFF2-40B4-BE49-F238E27FC236}">
                      <a16:creationId xmlns:a16="http://schemas.microsoft.com/office/drawing/2014/main" id="{4B508FCD-6C6F-421D-8A67-2DFB9D844F59}"/>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134">
                  <a:extLst>
                    <a:ext uri="{FF2B5EF4-FFF2-40B4-BE49-F238E27FC236}">
                      <a16:creationId xmlns:a16="http://schemas.microsoft.com/office/drawing/2014/main" id="{8CF83802-AECF-4B83-A7DA-2905AEED144E}"/>
                    </a:ext>
                  </a:extLst>
                </p:cNvPr>
                <p:cNvSpPr/>
                <p:nvPr/>
              </p:nvSpPr>
              <p:spPr>
                <a:xfrm>
                  <a:off x="10641180" y="1044532"/>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FCCED52B-B1DC-4BCF-BF74-A948F0CCC8E6}"/>
                  </a:ext>
                </a:extLst>
              </p:cNvPr>
              <p:cNvGrpSpPr/>
              <p:nvPr/>
            </p:nvGrpSpPr>
            <p:grpSpPr>
              <a:xfrm rot="10800000" flipH="1">
                <a:off x="1155784" y="1574296"/>
                <a:ext cx="188449" cy="1391622"/>
                <a:chOff x="10641180" y="438150"/>
                <a:chExt cx="247650" cy="1828800"/>
              </a:xfrm>
            </p:grpSpPr>
            <p:sp>
              <p:nvSpPr>
                <p:cNvPr id="71" name="Rectangle: Rounded Corners 131">
                  <a:extLst>
                    <a:ext uri="{FF2B5EF4-FFF2-40B4-BE49-F238E27FC236}">
                      <a16:creationId xmlns:a16="http://schemas.microsoft.com/office/drawing/2014/main" id="{89BAE580-2749-4E0D-8CC7-66EA42CEC47B}"/>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Rounded Corners 132">
                  <a:extLst>
                    <a:ext uri="{FF2B5EF4-FFF2-40B4-BE49-F238E27FC236}">
                      <a16:creationId xmlns:a16="http://schemas.microsoft.com/office/drawing/2014/main" id="{78F14308-A3FE-447B-9FCD-5A870F170726}"/>
                    </a:ext>
                  </a:extLst>
                </p:cNvPr>
                <p:cNvSpPr/>
                <p:nvPr/>
              </p:nvSpPr>
              <p:spPr>
                <a:xfrm>
                  <a:off x="10641180" y="1044532"/>
                  <a:ext cx="247650" cy="83795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E953C349-B67C-463A-B7B2-9F7B0A4C0620}"/>
                  </a:ext>
                </a:extLst>
              </p:cNvPr>
              <p:cNvGrpSpPr/>
              <p:nvPr/>
            </p:nvGrpSpPr>
            <p:grpSpPr>
              <a:xfrm rot="10800000" flipH="1">
                <a:off x="2287027" y="1510639"/>
                <a:ext cx="188449" cy="834973"/>
                <a:chOff x="10641180" y="500718"/>
                <a:chExt cx="247650" cy="1097280"/>
              </a:xfrm>
            </p:grpSpPr>
            <p:sp>
              <p:nvSpPr>
                <p:cNvPr id="69" name="Rectangle: Rounded Corners 129">
                  <a:extLst>
                    <a:ext uri="{FF2B5EF4-FFF2-40B4-BE49-F238E27FC236}">
                      <a16:creationId xmlns:a16="http://schemas.microsoft.com/office/drawing/2014/main" id="{FC6813D7-3C2D-4A1C-AF4E-EDDBF243C8DA}"/>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130">
                  <a:extLst>
                    <a:ext uri="{FF2B5EF4-FFF2-40B4-BE49-F238E27FC236}">
                      <a16:creationId xmlns:a16="http://schemas.microsoft.com/office/drawing/2014/main" id="{673D1FD2-72F2-424C-BB81-2C4A80A8ADF9}"/>
                    </a:ext>
                  </a:extLst>
                </p:cNvPr>
                <p:cNvSpPr/>
                <p:nvPr/>
              </p:nvSpPr>
              <p:spPr>
                <a:xfrm>
                  <a:off x="10641180" y="579815"/>
                  <a:ext cx="247650" cy="74412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0EB296C2-91F0-4DBA-A5D0-68DCAD4E597C}"/>
                  </a:ext>
                </a:extLst>
              </p:cNvPr>
              <p:cNvGrpSpPr/>
              <p:nvPr/>
            </p:nvGrpSpPr>
            <p:grpSpPr>
              <a:xfrm rot="10800000" flipH="1">
                <a:off x="2524479" y="1919076"/>
                <a:ext cx="188449" cy="834973"/>
                <a:chOff x="10641180" y="500718"/>
                <a:chExt cx="247650" cy="1097280"/>
              </a:xfrm>
            </p:grpSpPr>
            <p:sp>
              <p:nvSpPr>
                <p:cNvPr id="67" name="Rectangle: Rounded Corners 127">
                  <a:extLst>
                    <a:ext uri="{FF2B5EF4-FFF2-40B4-BE49-F238E27FC236}">
                      <a16:creationId xmlns:a16="http://schemas.microsoft.com/office/drawing/2014/main" id="{5044E288-1079-43BD-B237-FE78B04993DE}"/>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128">
                  <a:extLst>
                    <a:ext uri="{FF2B5EF4-FFF2-40B4-BE49-F238E27FC236}">
                      <a16:creationId xmlns:a16="http://schemas.microsoft.com/office/drawing/2014/main" id="{44685863-C7F8-480E-BB35-5FFA90F86286}"/>
                    </a:ext>
                  </a:extLst>
                </p:cNvPr>
                <p:cNvSpPr/>
                <p:nvPr/>
              </p:nvSpPr>
              <p:spPr>
                <a:xfrm>
                  <a:off x="10641180" y="579815"/>
                  <a:ext cx="247650" cy="78437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71FB2DB1-0201-49AC-A611-ABC90048F233}"/>
                  </a:ext>
                </a:extLst>
              </p:cNvPr>
              <p:cNvGrpSpPr/>
              <p:nvPr/>
            </p:nvGrpSpPr>
            <p:grpSpPr>
              <a:xfrm rot="10800000" flipH="1">
                <a:off x="2748397" y="2135744"/>
                <a:ext cx="188449" cy="834973"/>
                <a:chOff x="10641180" y="500718"/>
                <a:chExt cx="247650" cy="1097280"/>
              </a:xfrm>
              <a:solidFill>
                <a:schemeClr val="accent6"/>
              </a:solidFill>
            </p:grpSpPr>
            <p:sp>
              <p:nvSpPr>
                <p:cNvPr id="65" name="Rectangle: Rounded Corners 125">
                  <a:extLst>
                    <a:ext uri="{FF2B5EF4-FFF2-40B4-BE49-F238E27FC236}">
                      <a16:creationId xmlns:a16="http://schemas.microsoft.com/office/drawing/2014/main" id="{5E64EB97-8D53-4834-BBA2-63AE6696C193}"/>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126">
                  <a:extLst>
                    <a:ext uri="{FF2B5EF4-FFF2-40B4-BE49-F238E27FC236}">
                      <a16:creationId xmlns:a16="http://schemas.microsoft.com/office/drawing/2014/main" id="{2B569859-93BF-4CBB-BC09-D2F7D4015895}"/>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B4E72AA5-E0F7-46CE-9087-4EFAA3C48083}"/>
                  </a:ext>
                </a:extLst>
              </p:cNvPr>
              <p:cNvGrpSpPr/>
              <p:nvPr/>
            </p:nvGrpSpPr>
            <p:grpSpPr>
              <a:xfrm rot="10800000" flipH="1">
                <a:off x="3425897" y="1907029"/>
                <a:ext cx="188449" cy="834973"/>
                <a:chOff x="10641180" y="500718"/>
                <a:chExt cx="247650" cy="1097280"/>
              </a:xfrm>
            </p:grpSpPr>
            <p:sp>
              <p:nvSpPr>
                <p:cNvPr id="63" name="Rectangle: Rounded Corners 123">
                  <a:extLst>
                    <a:ext uri="{FF2B5EF4-FFF2-40B4-BE49-F238E27FC236}">
                      <a16:creationId xmlns:a16="http://schemas.microsoft.com/office/drawing/2014/main" id="{1FF6D98F-DBA0-423F-BF76-1A31956C867C}"/>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124">
                  <a:extLst>
                    <a:ext uri="{FF2B5EF4-FFF2-40B4-BE49-F238E27FC236}">
                      <a16:creationId xmlns:a16="http://schemas.microsoft.com/office/drawing/2014/main" id="{9E45A378-2B4F-49BF-8349-DAC1B977A89C}"/>
                    </a:ext>
                  </a:extLst>
                </p:cNvPr>
                <p:cNvSpPr/>
                <p:nvPr/>
              </p:nvSpPr>
              <p:spPr>
                <a:xfrm>
                  <a:off x="10641180" y="741341"/>
                  <a:ext cx="247650" cy="39621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63DD3F41-EA29-4D02-95E2-A97416167597}"/>
                  </a:ext>
                </a:extLst>
              </p:cNvPr>
              <p:cNvGrpSpPr/>
              <p:nvPr/>
            </p:nvGrpSpPr>
            <p:grpSpPr>
              <a:xfrm rot="10800000" flipH="1">
                <a:off x="3177176" y="1265394"/>
                <a:ext cx="188449" cy="1391622"/>
                <a:chOff x="10641180" y="438150"/>
                <a:chExt cx="247650" cy="1828800"/>
              </a:xfrm>
            </p:grpSpPr>
            <p:sp>
              <p:nvSpPr>
                <p:cNvPr id="61" name="Rectangle: Rounded Corners 121">
                  <a:extLst>
                    <a:ext uri="{FF2B5EF4-FFF2-40B4-BE49-F238E27FC236}">
                      <a16:creationId xmlns:a16="http://schemas.microsoft.com/office/drawing/2014/main" id="{4D35589D-151A-4681-B8E1-E70BEA89EB59}"/>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122">
                  <a:extLst>
                    <a:ext uri="{FF2B5EF4-FFF2-40B4-BE49-F238E27FC236}">
                      <a16:creationId xmlns:a16="http://schemas.microsoft.com/office/drawing/2014/main" id="{9FA30A25-EE5D-49E1-8EAB-A4043819D3EB}"/>
                    </a:ext>
                  </a:extLst>
                </p:cNvPr>
                <p:cNvSpPr/>
                <p:nvPr/>
              </p:nvSpPr>
              <p:spPr>
                <a:xfrm>
                  <a:off x="10641180" y="1044533"/>
                  <a:ext cx="247650" cy="36338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387A6F8E-C746-4A9F-863B-C126258D27A9}"/>
                  </a:ext>
                </a:extLst>
              </p:cNvPr>
              <p:cNvGrpSpPr/>
              <p:nvPr/>
            </p:nvGrpSpPr>
            <p:grpSpPr>
              <a:xfrm rot="10800000" flipH="1">
                <a:off x="5493100" y="2931999"/>
                <a:ext cx="188449" cy="834973"/>
                <a:chOff x="10641180" y="500718"/>
                <a:chExt cx="247650" cy="1097280"/>
              </a:xfrm>
            </p:grpSpPr>
            <p:sp>
              <p:nvSpPr>
                <p:cNvPr id="59" name="Rectangle: Rounded Corners 119">
                  <a:extLst>
                    <a:ext uri="{FF2B5EF4-FFF2-40B4-BE49-F238E27FC236}">
                      <a16:creationId xmlns:a16="http://schemas.microsoft.com/office/drawing/2014/main" id="{91833589-5E74-498F-8AA9-07434C288893}"/>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120">
                  <a:extLst>
                    <a:ext uri="{FF2B5EF4-FFF2-40B4-BE49-F238E27FC236}">
                      <a16:creationId xmlns:a16="http://schemas.microsoft.com/office/drawing/2014/main" id="{946A0C61-8D26-44B4-A28B-83B7662EA3C2}"/>
                    </a:ext>
                  </a:extLst>
                </p:cNvPr>
                <p:cNvSpPr/>
                <p:nvPr/>
              </p:nvSpPr>
              <p:spPr>
                <a:xfrm>
                  <a:off x="10641180" y="579815"/>
                  <a:ext cx="247650" cy="82577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157E7633-1FCF-4304-827D-9C20A158662B}"/>
                  </a:ext>
                </a:extLst>
              </p:cNvPr>
              <p:cNvGrpSpPr/>
              <p:nvPr/>
            </p:nvGrpSpPr>
            <p:grpSpPr>
              <a:xfrm rot="10800000" flipH="1">
                <a:off x="6013029" y="3081943"/>
                <a:ext cx="188449" cy="1471350"/>
                <a:chOff x="10641180" y="438150"/>
                <a:chExt cx="247650" cy="1828800"/>
              </a:xfrm>
              <a:solidFill>
                <a:schemeClr val="accent6"/>
              </a:solidFill>
            </p:grpSpPr>
            <p:sp>
              <p:nvSpPr>
                <p:cNvPr id="57" name="Rectangle: Rounded Corners 248">
                  <a:extLst>
                    <a:ext uri="{FF2B5EF4-FFF2-40B4-BE49-F238E27FC236}">
                      <a16:creationId xmlns:a16="http://schemas.microsoft.com/office/drawing/2014/main" id="{6939039A-E589-4D4C-8945-62D70853A11A}"/>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249">
                  <a:extLst>
                    <a:ext uri="{FF2B5EF4-FFF2-40B4-BE49-F238E27FC236}">
                      <a16:creationId xmlns:a16="http://schemas.microsoft.com/office/drawing/2014/main" id="{62350EC1-E955-41E2-9D35-7802CF1E57A6}"/>
                    </a:ext>
                  </a:extLst>
                </p:cNvPr>
                <p:cNvSpPr/>
                <p:nvPr/>
              </p:nvSpPr>
              <p:spPr>
                <a:xfrm>
                  <a:off x="10641180" y="1044533"/>
                  <a:ext cx="247650" cy="5752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85" name="Group 184">
            <a:extLst>
              <a:ext uri="{FF2B5EF4-FFF2-40B4-BE49-F238E27FC236}">
                <a16:creationId xmlns:a16="http://schemas.microsoft.com/office/drawing/2014/main" id="{5EB3F616-6FA4-4FFD-BF78-820D8183C666}"/>
              </a:ext>
            </a:extLst>
          </p:cNvPr>
          <p:cNvGrpSpPr/>
          <p:nvPr/>
        </p:nvGrpSpPr>
        <p:grpSpPr>
          <a:xfrm>
            <a:off x="3735977" y="4598125"/>
            <a:ext cx="8445187" cy="1191599"/>
            <a:chOff x="464523" y="713136"/>
            <a:chExt cx="11287817" cy="3840157"/>
          </a:xfrm>
        </p:grpSpPr>
        <p:grpSp>
          <p:nvGrpSpPr>
            <p:cNvPr id="186" name="Group 185">
              <a:extLst>
                <a:ext uri="{FF2B5EF4-FFF2-40B4-BE49-F238E27FC236}">
                  <a16:creationId xmlns:a16="http://schemas.microsoft.com/office/drawing/2014/main" id="{71344198-E020-4C72-9224-C15B5CF14A5C}"/>
                </a:ext>
              </a:extLst>
            </p:cNvPr>
            <p:cNvGrpSpPr/>
            <p:nvPr/>
          </p:nvGrpSpPr>
          <p:grpSpPr>
            <a:xfrm rot="10800000" flipH="1">
              <a:off x="6264482" y="713136"/>
              <a:ext cx="5487858" cy="3073695"/>
              <a:chOff x="9058763" y="1564839"/>
              <a:chExt cx="5487858" cy="3073695"/>
            </a:xfrm>
          </p:grpSpPr>
          <p:sp>
            <p:nvSpPr>
              <p:cNvPr id="267" name="Freeform: Shape 171">
                <a:extLst>
                  <a:ext uri="{FF2B5EF4-FFF2-40B4-BE49-F238E27FC236}">
                    <a16:creationId xmlns:a16="http://schemas.microsoft.com/office/drawing/2014/main" id="{ACD5405F-6317-4A1A-B7CC-DDBDED9E4BCB}"/>
                  </a:ext>
                </a:extLst>
              </p:cNvPr>
              <p:cNvSpPr/>
              <p:nvPr/>
            </p:nvSpPr>
            <p:spPr>
              <a:xfrm flipH="1">
                <a:off x="9075844" y="1564839"/>
                <a:ext cx="5470777" cy="2381594"/>
              </a:xfrm>
              <a:custGeom>
                <a:avLst/>
                <a:gdLst>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61834 w 7137175"/>
                  <a:gd name="connsiteY5" fmla="*/ 1759534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61834 w 7137175"/>
                  <a:gd name="connsiteY5" fmla="*/ 1759534 h 4475106"/>
                  <a:gd name="connsiteX6" fmla="*/ 5055676 w 7137175"/>
                  <a:gd name="connsiteY6" fmla="*/ 3532737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61834 w 7137175"/>
                  <a:gd name="connsiteY5" fmla="*/ 1759534 h 4475106"/>
                  <a:gd name="connsiteX6" fmla="*/ 5055676 w 7137175"/>
                  <a:gd name="connsiteY6" fmla="*/ 3532737 h 4475106"/>
                  <a:gd name="connsiteX7" fmla="*/ 5765796 w 7137175"/>
                  <a:gd name="connsiteY7" fmla="*/ 1823602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61834 w 7137175"/>
                  <a:gd name="connsiteY5" fmla="*/ 1759534 h 4475106"/>
                  <a:gd name="connsiteX6" fmla="*/ 5055676 w 7137175"/>
                  <a:gd name="connsiteY6" fmla="*/ 3532737 h 4475106"/>
                  <a:gd name="connsiteX7" fmla="*/ 5765796 w 7137175"/>
                  <a:gd name="connsiteY7" fmla="*/ 1823602 h 4475106"/>
                  <a:gd name="connsiteX8" fmla="*/ 6219081 w 7137175"/>
                  <a:gd name="connsiteY8" fmla="*/ 3007193 h 4475106"/>
                  <a:gd name="connsiteX9" fmla="*/ 7137175 w 7137175"/>
                  <a:gd name="connsiteY9" fmla="*/ 0 h 4475106"/>
                  <a:gd name="connsiteX0" fmla="*/ 0 w 7189422"/>
                  <a:gd name="connsiteY0" fmla="*/ 3081008 h 3129771"/>
                  <a:gd name="connsiteX1" fmla="*/ 1456566 w 7189422"/>
                  <a:gd name="connsiteY1" fmla="*/ 1875295 h 3129771"/>
                  <a:gd name="connsiteX2" fmla="*/ 2152481 w 7189422"/>
                  <a:gd name="connsiteY2" fmla="*/ 3129561 h 3129771"/>
                  <a:gd name="connsiteX3" fmla="*/ 3002145 w 7189422"/>
                  <a:gd name="connsiteY3" fmla="*/ 1381681 h 3129771"/>
                  <a:gd name="connsiteX4" fmla="*/ 3625232 w 7189422"/>
                  <a:gd name="connsiteY4" fmla="*/ 2563118 h 3129771"/>
                  <a:gd name="connsiteX5" fmla="*/ 4461834 w 7189422"/>
                  <a:gd name="connsiteY5" fmla="*/ 414199 h 3129771"/>
                  <a:gd name="connsiteX6" fmla="*/ 5055676 w 7189422"/>
                  <a:gd name="connsiteY6" fmla="*/ 2187402 h 3129771"/>
                  <a:gd name="connsiteX7" fmla="*/ 5765796 w 7189422"/>
                  <a:gd name="connsiteY7" fmla="*/ 478267 h 3129771"/>
                  <a:gd name="connsiteX8" fmla="*/ 6219081 w 7189422"/>
                  <a:gd name="connsiteY8" fmla="*/ 1661858 h 3129771"/>
                  <a:gd name="connsiteX9" fmla="*/ 7189422 w 7189422"/>
                  <a:gd name="connsiteY9" fmla="*/ 0 h 312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89422" h="3129771">
                    <a:moveTo>
                      <a:pt x="0" y="3081008"/>
                    </a:moveTo>
                    <a:cubicBezTo>
                      <a:pt x="461246" y="2654828"/>
                      <a:pt x="1043872" y="1896873"/>
                      <a:pt x="1456566" y="1875295"/>
                    </a:cubicBezTo>
                    <a:cubicBezTo>
                      <a:pt x="1842287" y="1888782"/>
                      <a:pt x="1936693" y="3148442"/>
                      <a:pt x="2152481" y="3129561"/>
                    </a:cubicBezTo>
                    <a:cubicBezTo>
                      <a:pt x="2379057" y="3129561"/>
                      <a:pt x="2743200" y="1397866"/>
                      <a:pt x="3002145" y="1381681"/>
                    </a:cubicBezTo>
                    <a:cubicBezTo>
                      <a:pt x="3201749" y="1362799"/>
                      <a:pt x="3457996" y="2565815"/>
                      <a:pt x="3625232" y="2563118"/>
                    </a:cubicBezTo>
                    <a:cubicBezTo>
                      <a:pt x="3795165" y="2549631"/>
                      <a:pt x="4138153" y="411502"/>
                      <a:pt x="4461834" y="414199"/>
                    </a:cubicBezTo>
                    <a:cubicBezTo>
                      <a:pt x="4753148" y="422291"/>
                      <a:pt x="4853375" y="2187402"/>
                      <a:pt x="5055676" y="2187402"/>
                    </a:cubicBezTo>
                    <a:cubicBezTo>
                      <a:pt x="5268766" y="2171218"/>
                      <a:pt x="5568890" y="486359"/>
                      <a:pt x="5765796" y="478267"/>
                    </a:cubicBezTo>
                    <a:cubicBezTo>
                      <a:pt x="5989675" y="478267"/>
                      <a:pt x="5954742" y="1645674"/>
                      <a:pt x="6219081" y="1661858"/>
                    </a:cubicBezTo>
                    <a:cubicBezTo>
                      <a:pt x="6475328" y="1637582"/>
                      <a:pt x="6973634" y="631179"/>
                      <a:pt x="7189422" y="0"/>
                    </a:cubicBez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8" name="Group 267">
                <a:extLst>
                  <a:ext uri="{FF2B5EF4-FFF2-40B4-BE49-F238E27FC236}">
                    <a16:creationId xmlns:a16="http://schemas.microsoft.com/office/drawing/2014/main" id="{D215BAA0-DCC5-41FC-B5F4-D4AAD73FB61E}"/>
                  </a:ext>
                </a:extLst>
              </p:cNvPr>
              <p:cNvGrpSpPr/>
              <p:nvPr/>
            </p:nvGrpSpPr>
            <p:grpSpPr>
              <a:xfrm flipH="1">
                <a:off x="11831112" y="2269727"/>
                <a:ext cx="188449" cy="1471350"/>
                <a:chOff x="10641180" y="438150"/>
                <a:chExt cx="247650" cy="1828800"/>
              </a:xfrm>
              <a:solidFill>
                <a:schemeClr val="accent6"/>
              </a:solidFill>
            </p:grpSpPr>
            <p:sp>
              <p:nvSpPr>
                <p:cNvPr id="341" name="Rectangle: Rounded Corners 245">
                  <a:extLst>
                    <a:ext uri="{FF2B5EF4-FFF2-40B4-BE49-F238E27FC236}">
                      <a16:creationId xmlns:a16="http://schemas.microsoft.com/office/drawing/2014/main" id="{B7D8640A-F95D-42C1-83FB-F283BC4E02B2}"/>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Rounded Corners 246">
                  <a:extLst>
                    <a:ext uri="{FF2B5EF4-FFF2-40B4-BE49-F238E27FC236}">
                      <a16:creationId xmlns:a16="http://schemas.microsoft.com/office/drawing/2014/main" id="{21B30F2D-351F-4A31-95CB-E1D82E2B42D5}"/>
                    </a:ext>
                  </a:extLst>
                </p:cNvPr>
                <p:cNvSpPr/>
                <p:nvPr/>
              </p:nvSpPr>
              <p:spPr>
                <a:xfrm>
                  <a:off x="10641180" y="1044532"/>
                  <a:ext cx="247650" cy="9701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9" name="Group 268">
                <a:extLst>
                  <a:ext uri="{FF2B5EF4-FFF2-40B4-BE49-F238E27FC236}">
                    <a16:creationId xmlns:a16="http://schemas.microsoft.com/office/drawing/2014/main" id="{6BDBF0E4-773A-48DD-86FB-57BB6220DFF8}"/>
                  </a:ext>
                </a:extLst>
              </p:cNvPr>
              <p:cNvGrpSpPr/>
              <p:nvPr/>
            </p:nvGrpSpPr>
            <p:grpSpPr>
              <a:xfrm flipH="1">
                <a:off x="13858717" y="3246912"/>
                <a:ext cx="188449" cy="1391622"/>
                <a:chOff x="10641180" y="438150"/>
                <a:chExt cx="247650" cy="1828800"/>
              </a:xfrm>
              <a:solidFill>
                <a:schemeClr val="accent6"/>
              </a:solidFill>
            </p:grpSpPr>
            <p:sp>
              <p:nvSpPr>
                <p:cNvPr id="339" name="Rectangle: Rounded Corners 243">
                  <a:extLst>
                    <a:ext uri="{FF2B5EF4-FFF2-40B4-BE49-F238E27FC236}">
                      <a16:creationId xmlns:a16="http://schemas.microsoft.com/office/drawing/2014/main" id="{54CBFB46-ED0C-4969-8F69-DB0F8880EBBF}"/>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Rectangle: Rounded Corners 244">
                  <a:extLst>
                    <a:ext uri="{FF2B5EF4-FFF2-40B4-BE49-F238E27FC236}">
                      <a16:creationId xmlns:a16="http://schemas.microsoft.com/office/drawing/2014/main" id="{11F67259-0EE2-42AD-9D64-4CA9E59CEFA2}"/>
                    </a:ext>
                  </a:extLst>
                </p:cNvPr>
                <p:cNvSpPr/>
                <p:nvPr/>
              </p:nvSpPr>
              <p:spPr>
                <a:xfrm>
                  <a:off x="10641180" y="1044532"/>
                  <a:ext cx="247650" cy="759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0" name="Group 269">
                <a:extLst>
                  <a:ext uri="{FF2B5EF4-FFF2-40B4-BE49-F238E27FC236}">
                    <a16:creationId xmlns:a16="http://schemas.microsoft.com/office/drawing/2014/main" id="{BD7BB946-9323-4143-8476-BDA6BC85AED6}"/>
                  </a:ext>
                </a:extLst>
              </p:cNvPr>
              <p:cNvGrpSpPr/>
              <p:nvPr/>
            </p:nvGrpSpPr>
            <p:grpSpPr>
              <a:xfrm flipH="1">
                <a:off x="11150899" y="1750818"/>
                <a:ext cx="188449" cy="1600365"/>
                <a:chOff x="10641180" y="362514"/>
                <a:chExt cx="247650" cy="1989158"/>
              </a:xfrm>
            </p:grpSpPr>
            <p:sp>
              <p:nvSpPr>
                <p:cNvPr id="337" name="Rectangle: Rounded Corners 241">
                  <a:extLst>
                    <a:ext uri="{FF2B5EF4-FFF2-40B4-BE49-F238E27FC236}">
                      <a16:creationId xmlns:a16="http://schemas.microsoft.com/office/drawing/2014/main" id="{A967B1F4-0692-419C-BFCE-3CB8D8F039B8}"/>
                    </a:ext>
                  </a:extLst>
                </p:cNvPr>
                <p:cNvSpPr/>
                <p:nvPr/>
              </p:nvSpPr>
              <p:spPr>
                <a:xfrm>
                  <a:off x="10751289" y="362514"/>
                  <a:ext cx="27432" cy="1989158"/>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Rectangle: Rounded Corners 242">
                  <a:extLst>
                    <a:ext uri="{FF2B5EF4-FFF2-40B4-BE49-F238E27FC236}">
                      <a16:creationId xmlns:a16="http://schemas.microsoft.com/office/drawing/2014/main" id="{6E38E96E-9F55-4CDE-80AE-D92CC79D0854}"/>
                    </a:ext>
                  </a:extLst>
                </p:cNvPr>
                <p:cNvSpPr/>
                <p:nvPr/>
              </p:nvSpPr>
              <p:spPr>
                <a:xfrm>
                  <a:off x="10641180" y="494815"/>
                  <a:ext cx="247650" cy="1611559"/>
                </a:xfrm>
                <a:prstGeom prst="roundRect">
                  <a:avLst>
                    <a:gd name="adj" fmla="val 461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1" name="Group 270">
                <a:extLst>
                  <a:ext uri="{FF2B5EF4-FFF2-40B4-BE49-F238E27FC236}">
                    <a16:creationId xmlns:a16="http://schemas.microsoft.com/office/drawing/2014/main" id="{6D7586DD-E202-4717-ABB8-A216C8EC6CC8}"/>
                  </a:ext>
                </a:extLst>
              </p:cNvPr>
              <p:cNvGrpSpPr/>
              <p:nvPr/>
            </p:nvGrpSpPr>
            <p:grpSpPr>
              <a:xfrm flipH="1">
                <a:off x="10439463" y="2023827"/>
                <a:ext cx="188449" cy="1600365"/>
                <a:chOff x="10641180" y="362514"/>
                <a:chExt cx="247650" cy="1989158"/>
              </a:xfrm>
            </p:grpSpPr>
            <p:sp>
              <p:nvSpPr>
                <p:cNvPr id="335" name="Rectangle: Rounded Corners 239">
                  <a:extLst>
                    <a:ext uri="{FF2B5EF4-FFF2-40B4-BE49-F238E27FC236}">
                      <a16:creationId xmlns:a16="http://schemas.microsoft.com/office/drawing/2014/main" id="{A9B7C025-F745-4CED-BDB8-FA738F2B1F03}"/>
                    </a:ext>
                  </a:extLst>
                </p:cNvPr>
                <p:cNvSpPr/>
                <p:nvPr/>
              </p:nvSpPr>
              <p:spPr>
                <a:xfrm>
                  <a:off x="10751289" y="362514"/>
                  <a:ext cx="27432" cy="1989158"/>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Rounded Corners 240">
                  <a:extLst>
                    <a:ext uri="{FF2B5EF4-FFF2-40B4-BE49-F238E27FC236}">
                      <a16:creationId xmlns:a16="http://schemas.microsoft.com/office/drawing/2014/main" id="{9342A099-27D6-4E0C-B1EA-EFC8CB70A70A}"/>
                    </a:ext>
                  </a:extLst>
                </p:cNvPr>
                <p:cNvSpPr/>
                <p:nvPr/>
              </p:nvSpPr>
              <p:spPr>
                <a:xfrm>
                  <a:off x="10641180" y="820641"/>
                  <a:ext cx="247650" cy="959907"/>
                </a:xfrm>
                <a:prstGeom prst="roundRect">
                  <a:avLst>
                    <a:gd name="adj" fmla="val 461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2" name="Group 271">
                <a:extLst>
                  <a:ext uri="{FF2B5EF4-FFF2-40B4-BE49-F238E27FC236}">
                    <a16:creationId xmlns:a16="http://schemas.microsoft.com/office/drawing/2014/main" id="{8CBD8E41-21B5-45D7-A679-79EFEFD26E29}"/>
                  </a:ext>
                </a:extLst>
              </p:cNvPr>
              <p:cNvGrpSpPr/>
              <p:nvPr/>
            </p:nvGrpSpPr>
            <p:grpSpPr>
              <a:xfrm flipH="1">
                <a:off x="13419682" y="2899208"/>
                <a:ext cx="188449" cy="834973"/>
                <a:chOff x="10641180" y="500718"/>
                <a:chExt cx="247650" cy="1097280"/>
              </a:xfrm>
            </p:grpSpPr>
            <p:sp>
              <p:nvSpPr>
                <p:cNvPr id="333" name="Rectangle: Rounded Corners 237">
                  <a:extLst>
                    <a:ext uri="{FF2B5EF4-FFF2-40B4-BE49-F238E27FC236}">
                      <a16:creationId xmlns:a16="http://schemas.microsoft.com/office/drawing/2014/main" id="{53CF641A-FC42-4B65-8C0C-A26408CDAFDD}"/>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Rectangle: Rounded Corners 238">
                  <a:extLst>
                    <a:ext uri="{FF2B5EF4-FFF2-40B4-BE49-F238E27FC236}">
                      <a16:creationId xmlns:a16="http://schemas.microsoft.com/office/drawing/2014/main" id="{79E09E6E-D048-4092-A5E9-1A57C2D7A6DA}"/>
                    </a:ext>
                  </a:extLst>
                </p:cNvPr>
                <p:cNvSpPr/>
                <p:nvPr/>
              </p:nvSpPr>
              <p:spPr>
                <a:xfrm>
                  <a:off x="10641180" y="741341"/>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3" name="Group 272">
                <a:extLst>
                  <a:ext uri="{FF2B5EF4-FFF2-40B4-BE49-F238E27FC236}">
                    <a16:creationId xmlns:a16="http://schemas.microsoft.com/office/drawing/2014/main" id="{0362E401-FA00-484D-BC2B-78C47B5A82A7}"/>
                  </a:ext>
                </a:extLst>
              </p:cNvPr>
              <p:cNvGrpSpPr/>
              <p:nvPr/>
            </p:nvGrpSpPr>
            <p:grpSpPr>
              <a:xfrm flipH="1">
                <a:off x="12722763" y="3195961"/>
                <a:ext cx="188449" cy="1391622"/>
                <a:chOff x="10630391" y="1182550"/>
                <a:chExt cx="247650" cy="1828800"/>
              </a:xfrm>
            </p:grpSpPr>
            <p:sp>
              <p:nvSpPr>
                <p:cNvPr id="331" name="Rectangle: Rounded Corners 235">
                  <a:extLst>
                    <a:ext uri="{FF2B5EF4-FFF2-40B4-BE49-F238E27FC236}">
                      <a16:creationId xmlns:a16="http://schemas.microsoft.com/office/drawing/2014/main" id="{9D439F9B-5472-4884-A6C2-73453500F633}"/>
                    </a:ext>
                  </a:extLst>
                </p:cNvPr>
                <p:cNvSpPr/>
                <p:nvPr/>
              </p:nvSpPr>
              <p:spPr>
                <a:xfrm>
                  <a:off x="10722133" y="11825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2" name="Rectangle: Rounded Corners 236">
                  <a:extLst>
                    <a:ext uri="{FF2B5EF4-FFF2-40B4-BE49-F238E27FC236}">
                      <a16:creationId xmlns:a16="http://schemas.microsoft.com/office/drawing/2014/main" id="{A73544C8-24B1-45DF-BDAD-73547DB312A2}"/>
                    </a:ext>
                  </a:extLst>
                </p:cNvPr>
                <p:cNvSpPr/>
                <p:nvPr/>
              </p:nvSpPr>
              <p:spPr>
                <a:xfrm>
                  <a:off x="10630391" y="1455616"/>
                  <a:ext cx="247650" cy="72424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4" name="Group 273">
                <a:extLst>
                  <a:ext uri="{FF2B5EF4-FFF2-40B4-BE49-F238E27FC236}">
                    <a16:creationId xmlns:a16="http://schemas.microsoft.com/office/drawing/2014/main" id="{913E7BC8-5C46-4C80-82BC-B37CFFA4340C}"/>
                  </a:ext>
                </a:extLst>
              </p:cNvPr>
              <p:cNvGrpSpPr/>
              <p:nvPr/>
            </p:nvGrpSpPr>
            <p:grpSpPr>
              <a:xfrm flipH="1">
                <a:off x="10439463" y="2147907"/>
                <a:ext cx="188449" cy="1391622"/>
                <a:chOff x="10662618" y="438150"/>
                <a:chExt cx="247650" cy="1828800"/>
              </a:xfrm>
            </p:grpSpPr>
            <p:sp>
              <p:nvSpPr>
                <p:cNvPr id="329" name="Rectangle: Rounded Corners 233">
                  <a:extLst>
                    <a:ext uri="{FF2B5EF4-FFF2-40B4-BE49-F238E27FC236}">
                      <a16:creationId xmlns:a16="http://schemas.microsoft.com/office/drawing/2014/main" id="{47109380-E9DD-446E-A4A7-4CB72C2E33C6}"/>
                    </a:ext>
                  </a:extLst>
                </p:cNvPr>
                <p:cNvSpPr/>
                <p:nvPr/>
              </p:nvSpPr>
              <p:spPr>
                <a:xfrm>
                  <a:off x="10772727"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Rounded Corners 234">
                  <a:extLst>
                    <a:ext uri="{FF2B5EF4-FFF2-40B4-BE49-F238E27FC236}">
                      <a16:creationId xmlns:a16="http://schemas.microsoft.com/office/drawing/2014/main" id="{DDF3068D-7671-4E11-B022-064039935C9C}"/>
                    </a:ext>
                  </a:extLst>
                </p:cNvPr>
                <p:cNvSpPr/>
                <p:nvPr/>
              </p:nvSpPr>
              <p:spPr>
                <a:xfrm>
                  <a:off x="10662618" y="736515"/>
                  <a:ext cx="247650" cy="101490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5" name="Group 274">
                <a:extLst>
                  <a:ext uri="{FF2B5EF4-FFF2-40B4-BE49-F238E27FC236}">
                    <a16:creationId xmlns:a16="http://schemas.microsoft.com/office/drawing/2014/main" id="{25AD28F7-4479-4517-9116-5B396813D13D}"/>
                  </a:ext>
                </a:extLst>
              </p:cNvPr>
              <p:cNvGrpSpPr/>
              <p:nvPr/>
            </p:nvGrpSpPr>
            <p:grpSpPr>
              <a:xfrm flipH="1">
                <a:off x="10886970" y="2388183"/>
                <a:ext cx="188449" cy="834973"/>
                <a:chOff x="10641180" y="500718"/>
                <a:chExt cx="247650" cy="1097280"/>
              </a:xfrm>
            </p:grpSpPr>
            <p:sp>
              <p:nvSpPr>
                <p:cNvPr id="327" name="Rectangle: Rounded Corners 231">
                  <a:extLst>
                    <a:ext uri="{FF2B5EF4-FFF2-40B4-BE49-F238E27FC236}">
                      <a16:creationId xmlns:a16="http://schemas.microsoft.com/office/drawing/2014/main" id="{7A1B5C1B-5240-4BC4-8DF0-F6D4F00084D1}"/>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Rounded Corners 232">
                  <a:extLst>
                    <a:ext uri="{FF2B5EF4-FFF2-40B4-BE49-F238E27FC236}">
                      <a16:creationId xmlns:a16="http://schemas.microsoft.com/office/drawing/2014/main" id="{E44BD6F5-F1CC-4FA9-BE50-998AC11710E3}"/>
                    </a:ext>
                  </a:extLst>
                </p:cNvPr>
                <p:cNvSpPr/>
                <p:nvPr/>
              </p:nvSpPr>
              <p:spPr>
                <a:xfrm>
                  <a:off x="10641180" y="741341"/>
                  <a:ext cx="247650" cy="38937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6" name="Group 275">
                <a:extLst>
                  <a:ext uri="{FF2B5EF4-FFF2-40B4-BE49-F238E27FC236}">
                    <a16:creationId xmlns:a16="http://schemas.microsoft.com/office/drawing/2014/main" id="{DFA99DC2-A733-4F45-9E0E-22B957FED998}"/>
                  </a:ext>
                </a:extLst>
              </p:cNvPr>
              <p:cNvGrpSpPr/>
              <p:nvPr/>
            </p:nvGrpSpPr>
            <p:grpSpPr>
              <a:xfrm flipH="1">
                <a:off x="10670428" y="2293571"/>
                <a:ext cx="188449" cy="1391622"/>
                <a:chOff x="10641180" y="438150"/>
                <a:chExt cx="247650" cy="1828800"/>
              </a:xfrm>
              <a:solidFill>
                <a:schemeClr val="accent6"/>
              </a:solidFill>
            </p:grpSpPr>
            <p:sp>
              <p:nvSpPr>
                <p:cNvPr id="325" name="Rectangle: Rounded Corners 229">
                  <a:extLst>
                    <a:ext uri="{FF2B5EF4-FFF2-40B4-BE49-F238E27FC236}">
                      <a16:creationId xmlns:a16="http://schemas.microsoft.com/office/drawing/2014/main" id="{29B91C6A-8245-42E3-B403-AD9F5A8BE3AF}"/>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Rectangle: Rounded Corners 230">
                  <a:extLst>
                    <a:ext uri="{FF2B5EF4-FFF2-40B4-BE49-F238E27FC236}">
                      <a16:creationId xmlns:a16="http://schemas.microsoft.com/office/drawing/2014/main" id="{D93101D7-441E-455B-81BE-381AB0D22E5F}"/>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7" name="Group 276">
                <a:extLst>
                  <a:ext uri="{FF2B5EF4-FFF2-40B4-BE49-F238E27FC236}">
                    <a16:creationId xmlns:a16="http://schemas.microsoft.com/office/drawing/2014/main" id="{F85DB048-BC42-47F3-AA21-0D20A496EB0B}"/>
                  </a:ext>
                </a:extLst>
              </p:cNvPr>
              <p:cNvGrpSpPr/>
              <p:nvPr/>
            </p:nvGrpSpPr>
            <p:grpSpPr>
              <a:xfrm flipH="1">
                <a:off x="13178505" y="2900130"/>
                <a:ext cx="188449" cy="1391622"/>
                <a:chOff x="10653055" y="438150"/>
                <a:chExt cx="247650" cy="1828800"/>
              </a:xfrm>
              <a:solidFill>
                <a:schemeClr val="accent6"/>
              </a:solidFill>
            </p:grpSpPr>
            <p:sp>
              <p:nvSpPr>
                <p:cNvPr id="323" name="Rectangle: Rounded Corners 227">
                  <a:extLst>
                    <a:ext uri="{FF2B5EF4-FFF2-40B4-BE49-F238E27FC236}">
                      <a16:creationId xmlns:a16="http://schemas.microsoft.com/office/drawing/2014/main" id="{25FDA515-D5A0-4FBF-A870-97EC8A0BEF95}"/>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ectangle: Rounded Corners 228">
                  <a:extLst>
                    <a:ext uri="{FF2B5EF4-FFF2-40B4-BE49-F238E27FC236}">
                      <a16:creationId xmlns:a16="http://schemas.microsoft.com/office/drawing/2014/main" id="{6F1F037B-BB21-4254-A8B6-C25B09A9D6A7}"/>
                    </a:ext>
                  </a:extLst>
                </p:cNvPr>
                <p:cNvSpPr/>
                <p:nvPr/>
              </p:nvSpPr>
              <p:spPr>
                <a:xfrm>
                  <a:off x="10653055" y="682991"/>
                  <a:ext cx="247650" cy="105667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8" name="Group 277">
                <a:extLst>
                  <a:ext uri="{FF2B5EF4-FFF2-40B4-BE49-F238E27FC236}">
                    <a16:creationId xmlns:a16="http://schemas.microsoft.com/office/drawing/2014/main" id="{814A1514-06B2-4FBA-9B1F-2F212A96788A}"/>
                  </a:ext>
                </a:extLst>
              </p:cNvPr>
              <p:cNvGrpSpPr/>
              <p:nvPr/>
            </p:nvGrpSpPr>
            <p:grpSpPr>
              <a:xfrm flipH="1">
                <a:off x="12955400" y="3351183"/>
                <a:ext cx="188449" cy="834973"/>
                <a:chOff x="10641180" y="500718"/>
                <a:chExt cx="247650" cy="1097280"/>
              </a:xfrm>
              <a:solidFill>
                <a:schemeClr val="accent6"/>
              </a:solidFill>
            </p:grpSpPr>
            <p:sp>
              <p:nvSpPr>
                <p:cNvPr id="321" name="Rectangle: Rounded Corners 225">
                  <a:extLst>
                    <a:ext uri="{FF2B5EF4-FFF2-40B4-BE49-F238E27FC236}">
                      <a16:creationId xmlns:a16="http://schemas.microsoft.com/office/drawing/2014/main" id="{6F772D5C-F9AA-4470-A561-221FDAA00599}"/>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Rounded Corners 226">
                  <a:extLst>
                    <a:ext uri="{FF2B5EF4-FFF2-40B4-BE49-F238E27FC236}">
                      <a16:creationId xmlns:a16="http://schemas.microsoft.com/office/drawing/2014/main" id="{2859F2F8-0E78-436F-835E-391F19150D0B}"/>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9" name="Group 278">
                <a:extLst>
                  <a:ext uri="{FF2B5EF4-FFF2-40B4-BE49-F238E27FC236}">
                    <a16:creationId xmlns:a16="http://schemas.microsoft.com/office/drawing/2014/main" id="{02353918-D6EF-4195-81C8-C04A79014EE2}"/>
                  </a:ext>
                </a:extLst>
              </p:cNvPr>
              <p:cNvGrpSpPr/>
              <p:nvPr/>
            </p:nvGrpSpPr>
            <p:grpSpPr>
              <a:xfrm flipH="1">
                <a:off x="14078235" y="3342135"/>
                <a:ext cx="188449" cy="834973"/>
                <a:chOff x="10641180" y="500718"/>
                <a:chExt cx="247650" cy="1097280"/>
              </a:xfrm>
            </p:grpSpPr>
            <p:sp>
              <p:nvSpPr>
                <p:cNvPr id="319" name="Rectangle: Rounded Corners 223">
                  <a:extLst>
                    <a:ext uri="{FF2B5EF4-FFF2-40B4-BE49-F238E27FC236}">
                      <a16:creationId xmlns:a16="http://schemas.microsoft.com/office/drawing/2014/main" id="{25A4278E-B2E2-4D2A-B84B-6BF326595B13}"/>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Rounded Corners 224">
                  <a:extLst>
                    <a:ext uri="{FF2B5EF4-FFF2-40B4-BE49-F238E27FC236}">
                      <a16:creationId xmlns:a16="http://schemas.microsoft.com/office/drawing/2014/main" id="{AAD474A6-FE1D-4656-BECA-9C755242DDF8}"/>
                    </a:ext>
                  </a:extLst>
                </p:cNvPr>
                <p:cNvSpPr/>
                <p:nvPr/>
              </p:nvSpPr>
              <p:spPr>
                <a:xfrm>
                  <a:off x="10641180" y="741341"/>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0" name="Group 279">
                <a:extLst>
                  <a:ext uri="{FF2B5EF4-FFF2-40B4-BE49-F238E27FC236}">
                    <a16:creationId xmlns:a16="http://schemas.microsoft.com/office/drawing/2014/main" id="{3D00383A-BF26-4FBA-A222-0437C5D85D06}"/>
                  </a:ext>
                </a:extLst>
              </p:cNvPr>
              <p:cNvGrpSpPr/>
              <p:nvPr/>
            </p:nvGrpSpPr>
            <p:grpSpPr>
              <a:xfrm flipH="1">
                <a:off x="14293047" y="3595941"/>
                <a:ext cx="188449" cy="834973"/>
                <a:chOff x="10641180" y="500718"/>
                <a:chExt cx="247650" cy="1097280"/>
              </a:xfrm>
            </p:grpSpPr>
            <p:sp>
              <p:nvSpPr>
                <p:cNvPr id="317" name="Rectangle: Rounded Corners 221">
                  <a:extLst>
                    <a:ext uri="{FF2B5EF4-FFF2-40B4-BE49-F238E27FC236}">
                      <a16:creationId xmlns:a16="http://schemas.microsoft.com/office/drawing/2014/main" id="{3C6C2E1C-58A5-4D68-B730-0328095DB8CF}"/>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Rounded Corners 222">
                  <a:extLst>
                    <a:ext uri="{FF2B5EF4-FFF2-40B4-BE49-F238E27FC236}">
                      <a16:creationId xmlns:a16="http://schemas.microsoft.com/office/drawing/2014/main" id="{CC5F5F2E-B030-4628-A5B8-50360A46A25A}"/>
                    </a:ext>
                  </a:extLst>
                </p:cNvPr>
                <p:cNvSpPr/>
                <p:nvPr/>
              </p:nvSpPr>
              <p:spPr>
                <a:xfrm>
                  <a:off x="10641180" y="579815"/>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1" name="Group 280">
                <a:extLst>
                  <a:ext uri="{FF2B5EF4-FFF2-40B4-BE49-F238E27FC236}">
                    <a16:creationId xmlns:a16="http://schemas.microsoft.com/office/drawing/2014/main" id="{1A90D704-411A-43B3-8945-F31014D902C7}"/>
                  </a:ext>
                </a:extLst>
              </p:cNvPr>
              <p:cNvGrpSpPr/>
              <p:nvPr/>
            </p:nvGrpSpPr>
            <p:grpSpPr>
              <a:xfrm flipH="1">
                <a:off x="9058763" y="1606341"/>
                <a:ext cx="188449" cy="834973"/>
                <a:chOff x="10641180" y="500718"/>
                <a:chExt cx="247650" cy="1097280"/>
              </a:xfrm>
            </p:grpSpPr>
            <p:sp>
              <p:nvSpPr>
                <p:cNvPr id="315" name="Rectangle: Rounded Corners 219">
                  <a:extLst>
                    <a:ext uri="{FF2B5EF4-FFF2-40B4-BE49-F238E27FC236}">
                      <a16:creationId xmlns:a16="http://schemas.microsoft.com/office/drawing/2014/main" id="{AE7537AC-36D3-48A7-915E-8482B8B9D422}"/>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Rounded Corners 220">
                  <a:extLst>
                    <a:ext uri="{FF2B5EF4-FFF2-40B4-BE49-F238E27FC236}">
                      <a16:creationId xmlns:a16="http://schemas.microsoft.com/office/drawing/2014/main" id="{E82976D3-4FB6-47EF-BF87-32B74B766396}"/>
                    </a:ext>
                  </a:extLst>
                </p:cNvPr>
                <p:cNvSpPr/>
                <p:nvPr/>
              </p:nvSpPr>
              <p:spPr>
                <a:xfrm>
                  <a:off x="10641180" y="579815"/>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2" name="Group 281">
                <a:extLst>
                  <a:ext uri="{FF2B5EF4-FFF2-40B4-BE49-F238E27FC236}">
                    <a16:creationId xmlns:a16="http://schemas.microsoft.com/office/drawing/2014/main" id="{48AF7190-965D-42C5-B838-D01DA192BE09}"/>
                  </a:ext>
                </a:extLst>
              </p:cNvPr>
              <p:cNvGrpSpPr/>
              <p:nvPr/>
            </p:nvGrpSpPr>
            <p:grpSpPr>
              <a:xfrm flipH="1">
                <a:off x="9740871" y="1766633"/>
                <a:ext cx="188449" cy="1471350"/>
                <a:chOff x="10641180" y="438150"/>
                <a:chExt cx="247650" cy="1828800"/>
              </a:xfrm>
              <a:solidFill>
                <a:schemeClr val="accent6"/>
              </a:solidFill>
            </p:grpSpPr>
            <p:sp>
              <p:nvSpPr>
                <p:cNvPr id="313" name="Rectangle: Rounded Corners 217">
                  <a:extLst>
                    <a:ext uri="{FF2B5EF4-FFF2-40B4-BE49-F238E27FC236}">
                      <a16:creationId xmlns:a16="http://schemas.microsoft.com/office/drawing/2014/main" id="{4F88515C-2FB9-4125-99AB-DDCBC369F3BC}"/>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Rectangle: Rounded Corners 218">
                  <a:extLst>
                    <a:ext uri="{FF2B5EF4-FFF2-40B4-BE49-F238E27FC236}">
                      <a16:creationId xmlns:a16="http://schemas.microsoft.com/office/drawing/2014/main" id="{5467EB0A-E3B2-4514-BDC9-15B4F5595523}"/>
                    </a:ext>
                  </a:extLst>
                </p:cNvPr>
                <p:cNvSpPr/>
                <p:nvPr/>
              </p:nvSpPr>
              <p:spPr>
                <a:xfrm>
                  <a:off x="10641180" y="1044533"/>
                  <a:ext cx="247650" cy="5752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3" name="Group 282">
                <a:extLst>
                  <a:ext uri="{FF2B5EF4-FFF2-40B4-BE49-F238E27FC236}">
                    <a16:creationId xmlns:a16="http://schemas.microsoft.com/office/drawing/2014/main" id="{D35BF762-BBF2-42CB-B919-61A04C603681}"/>
                  </a:ext>
                </a:extLst>
              </p:cNvPr>
              <p:cNvGrpSpPr/>
              <p:nvPr/>
            </p:nvGrpSpPr>
            <p:grpSpPr>
              <a:xfrm flipH="1">
                <a:off x="9977825" y="2043687"/>
                <a:ext cx="188449" cy="834973"/>
                <a:chOff x="10641180" y="500718"/>
                <a:chExt cx="247650" cy="1097280"/>
              </a:xfrm>
              <a:solidFill>
                <a:schemeClr val="accent6"/>
              </a:solidFill>
            </p:grpSpPr>
            <p:sp>
              <p:nvSpPr>
                <p:cNvPr id="311" name="Rectangle: Rounded Corners 215">
                  <a:extLst>
                    <a:ext uri="{FF2B5EF4-FFF2-40B4-BE49-F238E27FC236}">
                      <a16:creationId xmlns:a16="http://schemas.microsoft.com/office/drawing/2014/main" id="{CB3B0B35-022A-4876-836D-B49CA17E2163}"/>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Rounded Corners 216">
                  <a:extLst>
                    <a:ext uri="{FF2B5EF4-FFF2-40B4-BE49-F238E27FC236}">
                      <a16:creationId xmlns:a16="http://schemas.microsoft.com/office/drawing/2014/main" id="{A580DEE2-0A3B-4AB7-B9FC-E7117685509D}"/>
                    </a:ext>
                  </a:extLst>
                </p:cNvPr>
                <p:cNvSpPr/>
                <p:nvPr/>
              </p:nvSpPr>
              <p:spPr>
                <a:xfrm>
                  <a:off x="10641180" y="579815"/>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4" name="Group 283">
                <a:extLst>
                  <a:ext uri="{FF2B5EF4-FFF2-40B4-BE49-F238E27FC236}">
                    <a16:creationId xmlns:a16="http://schemas.microsoft.com/office/drawing/2014/main" id="{AC58D117-E18B-48F5-BA53-D8D636BE9657}"/>
                  </a:ext>
                </a:extLst>
              </p:cNvPr>
              <p:cNvGrpSpPr/>
              <p:nvPr/>
            </p:nvGrpSpPr>
            <p:grpSpPr>
              <a:xfrm flipH="1">
                <a:off x="9519920" y="2125836"/>
                <a:ext cx="188449" cy="834973"/>
                <a:chOff x="10641180" y="500718"/>
                <a:chExt cx="247650" cy="1097280"/>
              </a:xfrm>
            </p:grpSpPr>
            <p:sp>
              <p:nvSpPr>
                <p:cNvPr id="309" name="Rectangle: Rounded Corners 213">
                  <a:extLst>
                    <a:ext uri="{FF2B5EF4-FFF2-40B4-BE49-F238E27FC236}">
                      <a16:creationId xmlns:a16="http://schemas.microsoft.com/office/drawing/2014/main" id="{D608E0B4-E13E-4364-BE81-9663211DE7AC}"/>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Rounded Corners 214">
                  <a:extLst>
                    <a:ext uri="{FF2B5EF4-FFF2-40B4-BE49-F238E27FC236}">
                      <a16:creationId xmlns:a16="http://schemas.microsoft.com/office/drawing/2014/main" id="{109114AA-1133-43C4-B5C4-92BBAB4C42F0}"/>
                    </a:ext>
                  </a:extLst>
                </p:cNvPr>
                <p:cNvSpPr/>
                <p:nvPr/>
              </p:nvSpPr>
              <p:spPr>
                <a:xfrm>
                  <a:off x="10641180" y="579815"/>
                  <a:ext cx="247650" cy="69817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5" name="Group 284">
                <a:extLst>
                  <a:ext uri="{FF2B5EF4-FFF2-40B4-BE49-F238E27FC236}">
                    <a16:creationId xmlns:a16="http://schemas.microsoft.com/office/drawing/2014/main" id="{C4353167-E656-4F4F-9592-3402E08ABF6E}"/>
                  </a:ext>
                </a:extLst>
              </p:cNvPr>
              <p:cNvGrpSpPr/>
              <p:nvPr/>
            </p:nvGrpSpPr>
            <p:grpSpPr>
              <a:xfrm flipH="1">
                <a:off x="10194829" y="1742456"/>
                <a:ext cx="188449" cy="1391622"/>
                <a:chOff x="10641180" y="438150"/>
                <a:chExt cx="247650" cy="1828800"/>
              </a:xfrm>
            </p:grpSpPr>
            <p:sp>
              <p:nvSpPr>
                <p:cNvPr id="307" name="Rectangle: Rounded Corners 211">
                  <a:extLst>
                    <a:ext uri="{FF2B5EF4-FFF2-40B4-BE49-F238E27FC236}">
                      <a16:creationId xmlns:a16="http://schemas.microsoft.com/office/drawing/2014/main" id="{4D69952B-50EE-4AEC-8EE1-D9123A6DAAD5}"/>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Rounded Corners 212">
                  <a:extLst>
                    <a:ext uri="{FF2B5EF4-FFF2-40B4-BE49-F238E27FC236}">
                      <a16:creationId xmlns:a16="http://schemas.microsoft.com/office/drawing/2014/main" id="{037D0CFB-9D29-4705-A649-31482FAFEA03}"/>
                    </a:ext>
                  </a:extLst>
                </p:cNvPr>
                <p:cNvSpPr/>
                <p:nvPr/>
              </p:nvSpPr>
              <p:spPr>
                <a:xfrm>
                  <a:off x="10641180" y="1044532"/>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6" name="Group 285">
                <a:extLst>
                  <a:ext uri="{FF2B5EF4-FFF2-40B4-BE49-F238E27FC236}">
                    <a16:creationId xmlns:a16="http://schemas.microsoft.com/office/drawing/2014/main" id="{24EDA126-8048-4146-9C40-71977F3D177C}"/>
                  </a:ext>
                </a:extLst>
              </p:cNvPr>
              <p:cNvGrpSpPr/>
              <p:nvPr/>
            </p:nvGrpSpPr>
            <p:grpSpPr>
              <a:xfrm flipH="1">
                <a:off x="13637095" y="2894945"/>
                <a:ext cx="188449" cy="1391622"/>
                <a:chOff x="10641180" y="438150"/>
                <a:chExt cx="247650" cy="1828800"/>
              </a:xfrm>
            </p:grpSpPr>
            <p:sp>
              <p:nvSpPr>
                <p:cNvPr id="305" name="Rectangle: Rounded Corners 209">
                  <a:extLst>
                    <a:ext uri="{FF2B5EF4-FFF2-40B4-BE49-F238E27FC236}">
                      <a16:creationId xmlns:a16="http://schemas.microsoft.com/office/drawing/2014/main" id="{86B78217-E459-4BB3-87E8-AFF576593F11}"/>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Rounded Corners 210">
                  <a:extLst>
                    <a:ext uri="{FF2B5EF4-FFF2-40B4-BE49-F238E27FC236}">
                      <a16:creationId xmlns:a16="http://schemas.microsoft.com/office/drawing/2014/main" id="{53E3AF5E-0323-4EB7-B61C-E33E89C5E402}"/>
                    </a:ext>
                  </a:extLst>
                </p:cNvPr>
                <p:cNvSpPr/>
                <p:nvPr/>
              </p:nvSpPr>
              <p:spPr>
                <a:xfrm>
                  <a:off x="10641180" y="1044532"/>
                  <a:ext cx="247650" cy="83795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7" name="Group 286">
                <a:extLst>
                  <a:ext uri="{FF2B5EF4-FFF2-40B4-BE49-F238E27FC236}">
                    <a16:creationId xmlns:a16="http://schemas.microsoft.com/office/drawing/2014/main" id="{C1F0A88B-9FFA-43EE-A480-466D5DE417EC}"/>
                  </a:ext>
                </a:extLst>
              </p:cNvPr>
              <p:cNvGrpSpPr/>
              <p:nvPr/>
            </p:nvGrpSpPr>
            <p:grpSpPr>
              <a:xfrm flipH="1">
                <a:off x="12505852" y="3107749"/>
                <a:ext cx="188449" cy="834973"/>
                <a:chOff x="10641180" y="500718"/>
                <a:chExt cx="247650" cy="1097280"/>
              </a:xfrm>
            </p:grpSpPr>
            <p:sp>
              <p:nvSpPr>
                <p:cNvPr id="303" name="Rectangle: Rounded Corners 207">
                  <a:extLst>
                    <a:ext uri="{FF2B5EF4-FFF2-40B4-BE49-F238E27FC236}">
                      <a16:creationId xmlns:a16="http://schemas.microsoft.com/office/drawing/2014/main" id="{B8E42471-7BF3-47B3-9EF2-2F63F3402412}"/>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Rounded Corners 208">
                  <a:extLst>
                    <a:ext uri="{FF2B5EF4-FFF2-40B4-BE49-F238E27FC236}">
                      <a16:creationId xmlns:a16="http://schemas.microsoft.com/office/drawing/2014/main" id="{DB50D4C1-1AB9-4D3B-860E-4B39CC44B298}"/>
                    </a:ext>
                  </a:extLst>
                </p:cNvPr>
                <p:cNvSpPr/>
                <p:nvPr/>
              </p:nvSpPr>
              <p:spPr>
                <a:xfrm>
                  <a:off x="10641180" y="579815"/>
                  <a:ext cx="247650" cy="74412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8" name="Group 287">
                <a:extLst>
                  <a:ext uri="{FF2B5EF4-FFF2-40B4-BE49-F238E27FC236}">
                    <a16:creationId xmlns:a16="http://schemas.microsoft.com/office/drawing/2014/main" id="{1AB71DE9-DA65-4BC3-B1A4-856D6C98EDC2}"/>
                  </a:ext>
                </a:extLst>
              </p:cNvPr>
              <p:cNvGrpSpPr/>
              <p:nvPr/>
            </p:nvGrpSpPr>
            <p:grpSpPr>
              <a:xfrm flipH="1">
                <a:off x="12268400" y="2699312"/>
                <a:ext cx="188449" cy="834973"/>
                <a:chOff x="10641180" y="500718"/>
                <a:chExt cx="247650" cy="1097280"/>
              </a:xfrm>
            </p:grpSpPr>
            <p:sp>
              <p:nvSpPr>
                <p:cNvPr id="301" name="Rectangle: Rounded Corners 205">
                  <a:extLst>
                    <a:ext uri="{FF2B5EF4-FFF2-40B4-BE49-F238E27FC236}">
                      <a16:creationId xmlns:a16="http://schemas.microsoft.com/office/drawing/2014/main" id="{B4A11FC5-61C2-43F9-A2F5-81C5E984C394}"/>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Rounded Corners 206">
                  <a:extLst>
                    <a:ext uri="{FF2B5EF4-FFF2-40B4-BE49-F238E27FC236}">
                      <a16:creationId xmlns:a16="http://schemas.microsoft.com/office/drawing/2014/main" id="{F5C83A9C-FBDA-454D-B25F-18A1DD0FE8D3}"/>
                    </a:ext>
                  </a:extLst>
                </p:cNvPr>
                <p:cNvSpPr/>
                <p:nvPr/>
              </p:nvSpPr>
              <p:spPr>
                <a:xfrm>
                  <a:off x="10641180" y="579815"/>
                  <a:ext cx="247650" cy="78437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9" name="Group 288">
                <a:extLst>
                  <a:ext uri="{FF2B5EF4-FFF2-40B4-BE49-F238E27FC236}">
                    <a16:creationId xmlns:a16="http://schemas.microsoft.com/office/drawing/2014/main" id="{360B971E-ACAD-4E52-8D37-77046F316E68}"/>
                  </a:ext>
                </a:extLst>
              </p:cNvPr>
              <p:cNvGrpSpPr/>
              <p:nvPr/>
            </p:nvGrpSpPr>
            <p:grpSpPr>
              <a:xfrm flipH="1">
                <a:off x="12044482" y="2482644"/>
                <a:ext cx="188449" cy="834973"/>
                <a:chOff x="10641180" y="500718"/>
                <a:chExt cx="247650" cy="1097280"/>
              </a:xfrm>
              <a:solidFill>
                <a:schemeClr val="accent6"/>
              </a:solidFill>
            </p:grpSpPr>
            <p:sp>
              <p:nvSpPr>
                <p:cNvPr id="299" name="Rectangle: Rounded Corners 203">
                  <a:extLst>
                    <a:ext uri="{FF2B5EF4-FFF2-40B4-BE49-F238E27FC236}">
                      <a16:creationId xmlns:a16="http://schemas.microsoft.com/office/drawing/2014/main" id="{C6E50DCF-450C-4253-B5E9-50BAE60489A8}"/>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Rounded Corners 204">
                  <a:extLst>
                    <a:ext uri="{FF2B5EF4-FFF2-40B4-BE49-F238E27FC236}">
                      <a16:creationId xmlns:a16="http://schemas.microsoft.com/office/drawing/2014/main" id="{49EA045E-C4F9-48C9-8D00-5D35CA8DB6AF}"/>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0" name="Group 289">
                <a:extLst>
                  <a:ext uri="{FF2B5EF4-FFF2-40B4-BE49-F238E27FC236}">
                    <a16:creationId xmlns:a16="http://schemas.microsoft.com/office/drawing/2014/main" id="{CCC65FFF-71F1-46FB-80D1-1C87A9BA1F97}"/>
                  </a:ext>
                </a:extLst>
              </p:cNvPr>
              <p:cNvGrpSpPr/>
              <p:nvPr/>
            </p:nvGrpSpPr>
            <p:grpSpPr>
              <a:xfrm flipH="1">
                <a:off x="11366982" y="2711359"/>
                <a:ext cx="188449" cy="834973"/>
                <a:chOff x="10641180" y="500718"/>
                <a:chExt cx="247650" cy="1097280"/>
              </a:xfrm>
            </p:grpSpPr>
            <p:sp>
              <p:nvSpPr>
                <p:cNvPr id="297" name="Rectangle: Rounded Corners 201">
                  <a:extLst>
                    <a:ext uri="{FF2B5EF4-FFF2-40B4-BE49-F238E27FC236}">
                      <a16:creationId xmlns:a16="http://schemas.microsoft.com/office/drawing/2014/main" id="{3C8A70D0-F19F-4221-98BB-C5DC7B197D9D}"/>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Rounded Corners 202">
                  <a:extLst>
                    <a:ext uri="{FF2B5EF4-FFF2-40B4-BE49-F238E27FC236}">
                      <a16:creationId xmlns:a16="http://schemas.microsoft.com/office/drawing/2014/main" id="{33B7270C-FA71-4B89-985B-118EA71BC4C0}"/>
                    </a:ext>
                  </a:extLst>
                </p:cNvPr>
                <p:cNvSpPr/>
                <p:nvPr/>
              </p:nvSpPr>
              <p:spPr>
                <a:xfrm>
                  <a:off x="10641180" y="741341"/>
                  <a:ext cx="247650" cy="39621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1" name="Group 290">
                <a:extLst>
                  <a:ext uri="{FF2B5EF4-FFF2-40B4-BE49-F238E27FC236}">
                    <a16:creationId xmlns:a16="http://schemas.microsoft.com/office/drawing/2014/main" id="{AD62D8AE-3AB3-4554-88C3-DFC6D2BA81E5}"/>
                  </a:ext>
                </a:extLst>
              </p:cNvPr>
              <p:cNvGrpSpPr/>
              <p:nvPr/>
            </p:nvGrpSpPr>
            <p:grpSpPr>
              <a:xfrm flipH="1">
                <a:off x="11615703" y="2796345"/>
                <a:ext cx="188449" cy="1391622"/>
                <a:chOff x="10641180" y="438150"/>
                <a:chExt cx="247650" cy="1828800"/>
              </a:xfrm>
            </p:grpSpPr>
            <p:sp>
              <p:nvSpPr>
                <p:cNvPr id="295" name="Rectangle: Rounded Corners 199">
                  <a:extLst>
                    <a:ext uri="{FF2B5EF4-FFF2-40B4-BE49-F238E27FC236}">
                      <a16:creationId xmlns:a16="http://schemas.microsoft.com/office/drawing/2014/main" id="{8653C06A-7997-4F31-A1D0-ACD2E9E43DF8}"/>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Rounded Corners 200">
                  <a:extLst>
                    <a:ext uri="{FF2B5EF4-FFF2-40B4-BE49-F238E27FC236}">
                      <a16:creationId xmlns:a16="http://schemas.microsoft.com/office/drawing/2014/main" id="{100AFB75-EA87-468C-8C6C-21B2611BE66C}"/>
                    </a:ext>
                  </a:extLst>
                </p:cNvPr>
                <p:cNvSpPr/>
                <p:nvPr/>
              </p:nvSpPr>
              <p:spPr>
                <a:xfrm>
                  <a:off x="10641180" y="1044533"/>
                  <a:ext cx="247650" cy="36338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2" name="Group 291">
                <a:extLst>
                  <a:ext uri="{FF2B5EF4-FFF2-40B4-BE49-F238E27FC236}">
                    <a16:creationId xmlns:a16="http://schemas.microsoft.com/office/drawing/2014/main" id="{4D851946-CFE2-49E5-806F-DF52B18DB20D}"/>
                  </a:ext>
                </a:extLst>
              </p:cNvPr>
              <p:cNvGrpSpPr/>
              <p:nvPr/>
            </p:nvGrpSpPr>
            <p:grpSpPr>
              <a:xfrm flipH="1">
                <a:off x="9299779" y="1686389"/>
                <a:ext cx="188449" cy="834973"/>
                <a:chOff x="10641180" y="500718"/>
                <a:chExt cx="247650" cy="1097280"/>
              </a:xfrm>
            </p:grpSpPr>
            <p:sp>
              <p:nvSpPr>
                <p:cNvPr id="293" name="Rectangle: Rounded Corners 197">
                  <a:extLst>
                    <a:ext uri="{FF2B5EF4-FFF2-40B4-BE49-F238E27FC236}">
                      <a16:creationId xmlns:a16="http://schemas.microsoft.com/office/drawing/2014/main" id="{181FF519-D4D2-4FFC-9CC4-E84827606B52}"/>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Rounded Corners 198">
                  <a:extLst>
                    <a:ext uri="{FF2B5EF4-FFF2-40B4-BE49-F238E27FC236}">
                      <a16:creationId xmlns:a16="http://schemas.microsoft.com/office/drawing/2014/main" id="{654FC1A6-A173-4DB1-8F9D-1D0FCA036CB4}"/>
                    </a:ext>
                  </a:extLst>
                </p:cNvPr>
                <p:cNvSpPr/>
                <p:nvPr/>
              </p:nvSpPr>
              <p:spPr>
                <a:xfrm>
                  <a:off x="10641180" y="579815"/>
                  <a:ext cx="247650" cy="82577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7" name="Group 186">
              <a:extLst>
                <a:ext uri="{FF2B5EF4-FFF2-40B4-BE49-F238E27FC236}">
                  <a16:creationId xmlns:a16="http://schemas.microsoft.com/office/drawing/2014/main" id="{D5B4BACD-E8BB-432F-A400-107F63AB16A0}"/>
                </a:ext>
              </a:extLst>
            </p:cNvPr>
            <p:cNvGrpSpPr/>
            <p:nvPr/>
          </p:nvGrpSpPr>
          <p:grpSpPr>
            <a:xfrm>
              <a:off x="464523" y="865778"/>
              <a:ext cx="5909519" cy="3687515"/>
              <a:chOff x="464523" y="865778"/>
              <a:chExt cx="5909519" cy="3687515"/>
            </a:xfrm>
          </p:grpSpPr>
          <p:sp>
            <p:nvSpPr>
              <p:cNvPr id="188" name="Freeform: Shape 93">
                <a:extLst>
                  <a:ext uri="{FF2B5EF4-FFF2-40B4-BE49-F238E27FC236}">
                    <a16:creationId xmlns:a16="http://schemas.microsoft.com/office/drawing/2014/main" id="{B15531CE-2D76-425A-9383-85C44819F9BE}"/>
                  </a:ext>
                </a:extLst>
              </p:cNvPr>
              <p:cNvSpPr/>
              <p:nvPr/>
            </p:nvSpPr>
            <p:spPr>
              <a:xfrm rot="10800000" flipH="1">
                <a:off x="464523" y="1506912"/>
                <a:ext cx="5909519" cy="2471304"/>
              </a:xfrm>
              <a:custGeom>
                <a:avLst/>
                <a:gdLst>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61834 w 7137175"/>
                  <a:gd name="connsiteY5" fmla="*/ 1759534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61834 w 7137175"/>
                  <a:gd name="connsiteY5" fmla="*/ 1759534 h 4475106"/>
                  <a:gd name="connsiteX6" fmla="*/ 5055676 w 7137175"/>
                  <a:gd name="connsiteY6" fmla="*/ 3532737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61834 w 7137175"/>
                  <a:gd name="connsiteY5" fmla="*/ 1759534 h 4475106"/>
                  <a:gd name="connsiteX6" fmla="*/ 5055676 w 7137175"/>
                  <a:gd name="connsiteY6" fmla="*/ 3532737 h 4475106"/>
                  <a:gd name="connsiteX7" fmla="*/ 5765796 w 7137175"/>
                  <a:gd name="connsiteY7" fmla="*/ 1823602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61834 w 7137175"/>
                  <a:gd name="connsiteY5" fmla="*/ 1759534 h 4475106"/>
                  <a:gd name="connsiteX6" fmla="*/ 5055676 w 7137175"/>
                  <a:gd name="connsiteY6" fmla="*/ 3532737 h 4475106"/>
                  <a:gd name="connsiteX7" fmla="*/ 5765796 w 7137175"/>
                  <a:gd name="connsiteY7" fmla="*/ 1823602 h 4475106"/>
                  <a:gd name="connsiteX8" fmla="*/ 6219081 w 7137175"/>
                  <a:gd name="connsiteY8" fmla="*/ 3007193 h 4475106"/>
                  <a:gd name="connsiteX9" fmla="*/ 7137175 w 7137175"/>
                  <a:gd name="connsiteY9" fmla="*/ 0 h 4475106"/>
                  <a:gd name="connsiteX0" fmla="*/ 0 w 7189422"/>
                  <a:gd name="connsiteY0" fmla="*/ 3081008 h 3129771"/>
                  <a:gd name="connsiteX1" fmla="*/ 1456566 w 7189422"/>
                  <a:gd name="connsiteY1" fmla="*/ 1875295 h 3129771"/>
                  <a:gd name="connsiteX2" fmla="*/ 2152481 w 7189422"/>
                  <a:gd name="connsiteY2" fmla="*/ 3129561 h 3129771"/>
                  <a:gd name="connsiteX3" fmla="*/ 3002145 w 7189422"/>
                  <a:gd name="connsiteY3" fmla="*/ 1381681 h 3129771"/>
                  <a:gd name="connsiteX4" fmla="*/ 3625232 w 7189422"/>
                  <a:gd name="connsiteY4" fmla="*/ 2563118 h 3129771"/>
                  <a:gd name="connsiteX5" fmla="*/ 4461834 w 7189422"/>
                  <a:gd name="connsiteY5" fmla="*/ 414199 h 3129771"/>
                  <a:gd name="connsiteX6" fmla="*/ 5055676 w 7189422"/>
                  <a:gd name="connsiteY6" fmla="*/ 2187402 h 3129771"/>
                  <a:gd name="connsiteX7" fmla="*/ 5765796 w 7189422"/>
                  <a:gd name="connsiteY7" fmla="*/ 478267 h 3129771"/>
                  <a:gd name="connsiteX8" fmla="*/ 6219081 w 7189422"/>
                  <a:gd name="connsiteY8" fmla="*/ 1661858 h 3129771"/>
                  <a:gd name="connsiteX9" fmla="*/ 7189422 w 7189422"/>
                  <a:gd name="connsiteY9" fmla="*/ 0 h 3129771"/>
                  <a:gd name="connsiteX0" fmla="*/ 0 w 7265733"/>
                  <a:gd name="connsiteY0" fmla="*/ 3202037 h 3250800"/>
                  <a:gd name="connsiteX1" fmla="*/ 1456566 w 7265733"/>
                  <a:gd name="connsiteY1" fmla="*/ 1996324 h 3250800"/>
                  <a:gd name="connsiteX2" fmla="*/ 2152481 w 7265733"/>
                  <a:gd name="connsiteY2" fmla="*/ 3250590 h 3250800"/>
                  <a:gd name="connsiteX3" fmla="*/ 3002145 w 7265733"/>
                  <a:gd name="connsiteY3" fmla="*/ 1502710 h 3250800"/>
                  <a:gd name="connsiteX4" fmla="*/ 3625232 w 7265733"/>
                  <a:gd name="connsiteY4" fmla="*/ 2684147 h 3250800"/>
                  <a:gd name="connsiteX5" fmla="*/ 4461834 w 7265733"/>
                  <a:gd name="connsiteY5" fmla="*/ 535228 h 3250800"/>
                  <a:gd name="connsiteX6" fmla="*/ 5055676 w 7265733"/>
                  <a:gd name="connsiteY6" fmla="*/ 2308431 h 3250800"/>
                  <a:gd name="connsiteX7" fmla="*/ 5765796 w 7265733"/>
                  <a:gd name="connsiteY7" fmla="*/ 599296 h 3250800"/>
                  <a:gd name="connsiteX8" fmla="*/ 6219081 w 7265733"/>
                  <a:gd name="connsiteY8" fmla="*/ 1782887 h 3250800"/>
                  <a:gd name="connsiteX9" fmla="*/ 7189422 w 7265733"/>
                  <a:gd name="connsiteY9" fmla="*/ 121029 h 3250800"/>
                  <a:gd name="connsiteX10" fmla="*/ 7204347 w 7265733"/>
                  <a:gd name="connsiteY10" fmla="*/ 128315 h 3250800"/>
                  <a:gd name="connsiteX0" fmla="*/ 0 w 7622316"/>
                  <a:gd name="connsiteY0" fmla="*/ 3465582 h 3514345"/>
                  <a:gd name="connsiteX1" fmla="*/ 1456566 w 7622316"/>
                  <a:gd name="connsiteY1" fmla="*/ 2259869 h 3514345"/>
                  <a:gd name="connsiteX2" fmla="*/ 2152481 w 7622316"/>
                  <a:gd name="connsiteY2" fmla="*/ 3514135 h 3514345"/>
                  <a:gd name="connsiteX3" fmla="*/ 3002145 w 7622316"/>
                  <a:gd name="connsiteY3" fmla="*/ 1766255 h 3514345"/>
                  <a:gd name="connsiteX4" fmla="*/ 3625232 w 7622316"/>
                  <a:gd name="connsiteY4" fmla="*/ 2947692 h 3514345"/>
                  <a:gd name="connsiteX5" fmla="*/ 4461834 w 7622316"/>
                  <a:gd name="connsiteY5" fmla="*/ 798773 h 3514345"/>
                  <a:gd name="connsiteX6" fmla="*/ 5055676 w 7622316"/>
                  <a:gd name="connsiteY6" fmla="*/ 2571976 h 3514345"/>
                  <a:gd name="connsiteX7" fmla="*/ 5765796 w 7622316"/>
                  <a:gd name="connsiteY7" fmla="*/ 862841 h 3514345"/>
                  <a:gd name="connsiteX8" fmla="*/ 6219081 w 7622316"/>
                  <a:gd name="connsiteY8" fmla="*/ 2046432 h 3514345"/>
                  <a:gd name="connsiteX9" fmla="*/ 7189422 w 7622316"/>
                  <a:gd name="connsiteY9" fmla="*/ 384574 h 3514345"/>
                  <a:gd name="connsiteX10" fmla="*/ 7622316 w 7622316"/>
                  <a:gd name="connsiteY10" fmla="*/ 15 h 3514345"/>
                  <a:gd name="connsiteX0" fmla="*/ 0 w 7687624"/>
                  <a:gd name="connsiteY0" fmla="*/ 3504763 h 3553526"/>
                  <a:gd name="connsiteX1" fmla="*/ 1456566 w 7687624"/>
                  <a:gd name="connsiteY1" fmla="*/ 2299050 h 3553526"/>
                  <a:gd name="connsiteX2" fmla="*/ 2152481 w 7687624"/>
                  <a:gd name="connsiteY2" fmla="*/ 3553316 h 3553526"/>
                  <a:gd name="connsiteX3" fmla="*/ 3002145 w 7687624"/>
                  <a:gd name="connsiteY3" fmla="*/ 1805436 h 3553526"/>
                  <a:gd name="connsiteX4" fmla="*/ 3625232 w 7687624"/>
                  <a:gd name="connsiteY4" fmla="*/ 2986873 h 3553526"/>
                  <a:gd name="connsiteX5" fmla="*/ 4461834 w 7687624"/>
                  <a:gd name="connsiteY5" fmla="*/ 837954 h 3553526"/>
                  <a:gd name="connsiteX6" fmla="*/ 5055676 w 7687624"/>
                  <a:gd name="connsiteY6" fmla="*/ 2611157 h 3553526"/>
                  <a:gd name="connsiteX7" fmla="*/ 5765796 w 7687624"/>
                  <a:gd name="connsiteY7" fmla="*/ 902022 h 3553526"/>
                  <a:gd name="connsiteX8" fmla="*/ 6219081 w 7687624"/>
                  <a:gd name="connsiteY8" fmla="*/ 2085613 h 3553526"/>
                  <a:gd name="connsiteX9" fmla="*/ 7189422 w 7687624"/>
                  <a:gd name="connsiteY9" fmla="*/ 423755 h 3553526"/>
                  <a:gd name="connsiteX10" fmla="*/ 7687624 w 7687624"/>
                  <a:gd name="connsiteY10" fmla="*/ 10 h 3553526"/>
                  <a:gd name="connsiteX0" fmla="*/ 0 w 7687624"/>
                  <a:gd name="connsiteY0" fmla="*/ 3504764 h 3553527"/>
                  <a:gd name="connsiteX1" fmla="*/ 1456566 w 7687624"/>
                  <a:gd name="connsiteY1" fmla="*/ 2299051 h 3553527"/>
                  <a:gd name="connsiteX2" fmla="*/ 2152481 w 7687624"/>
                  <a:gd name="connsiteY2" fmla="*/ 3553317 h 3553527"/>
                  <a:gd name="connsiteX3" fmla="*/ 3002145 w 7687624"/>
                  <a:gd name="connsiteY3" fmla="*/ 1805437 h 3553527"/>
                  <a:gd name="connsiteX4" fmla="*/ 3625232 w 7687624"/>
                  <a:gd name="connsiteY4" fmla="*/ 2986874 h 3553527"/>
                  <a:gd name="connsiteX5" fmla="*/ 4461834 w 7687624"/>
                  <a:gd name="connsiteY5" fmla="*/ 837955 h 3553527"/>
                  <a:gd name="connsiteX6" fmla="*/ 5055676 w 7687624"/>
                  <a:gd name="connsiteY6" fmla="*/ 2611158 h 3553527"/>
                  <a:gd name="connsiteX7" fmla="*/ 5765796 w 7687624"/>
                  <a:gd name="connsiteY7" fmla="*/ 902023 h 3553527"/>
                  <a:gd name="connsiteX8" fmla="*/ 6219081 w 7687624"/>
                  <a:gd name="connsiteY8" fmla="*/ 2085614 h 3553527"/>
                  <a:gd name="connsiteX9" fmla="*/ 7163299 w 7687624"/>
                  <a:gd name="connsiteY9" fmla="*/ 423756 h 3553527"/>
                  <a:gd name="connsiteX10" fmla="*/ 7687624 w 7687624"/>
                  <a:gd name="connsiteY10" fmla="*/ 11 h 3553527"/>
                  <a:gd name="connsiteX0" fmla="*/ 0 w 7844363"/>
                  <a:gd name="connsiteY0" fmla="*/ 3170235 h 3218998"/>
                  <a:gd name="connsiteX1" fmla="*/ 1456566 w 7844363"/>
                  <a:gd name="connsiteY1" fmla="*/ 1964522 h 3218998"/>
                  <a:gd name="connsiteX2" fmla="*/ 2152481 w 7844363"/>
                  <a:gd name="connsiteY2" fmla="*/ 3218788 h 3218998"/>
                  <a:gd name="connsiteX3" fmla="*/ 3002145 w 7844363"/>
                  <a:gd name="connsiteY3" fmla="*/ 1470908 h 3218998"/>
                  <a:gd name="connsiteX4" fmla="*/ 3625232 w 7844363"/>
                  <a:gd name="connsiteY4" fmla="*/ 2652345 h 3218998"/>
                  <a:gd name="connsiteX5" fmla="*/ 4461834 w 7844363"/>
                  <a:gd name="connsiteY5" fmla="*/ 503426 h 3218998"/>
                  <a:gd name="connsiteX6" fmla="*/ 5055676 w 7844363"/>
                  <a:gd name="connsiteY6" fmla="*/ 2276629 h 3218998"/>
                  <a:gd name="connsiteX7" fmla="*/ 5765796 w 7844363"/>
                  <a:gd name="connsiteY7" fmla="*/ 567494 h 3218998"/>
                  <a:gd name="connsiteX8" fmla="*/ 6219081 w 7844363"/>
                  <a:gd name="connsiteY8" fmla="*/ 1751085 h 3218998"/>
                  <a:gd name="connsiteX9" fmla="*/ 7163299 w 7844363"/>
                  <a:gd name="connsiteY9" fmla="*/ 89227 h 3218998"/>
                  <a:gd name="connsiteX10" fmla="*/ 7844363 w 7844363"/>
                  <a:gd name="connsiteY10" fmla="*/ 266311 h 3218998"/>
                  <a:gd name="connsiteX0" fmla="*/ 0 w 7844363"/>
                  <a:gd name="connsiteY0" fmla="*/ 3170235 h 3218998"/>
                  <a:gd name="connsiteX1" fmla="*/ 1456566 w 7844363"/>
                  <a:gd name="connsiteY1" fmla="*/ 1964522 h 3218998"/>
                  <a:gd name="connsiteX2" fmla="*/ 2152481 w 7844363"/>
                  <a:gd name="connsiteY2" fmla="*/ 3218788 h 3218998"/>
                  <a:gd name="connsiteX3" fmla="*/ 3002145 w 7844363"/>
                  <a:gd name="connsiteY3" fmla="*/ 1470908 h 3218998"/>
                  <a:gd name="connsiteX4" fmla="*/ 3625232 w 7844363"/>
                  <a:gd name="connsiteY4" fmla="*/ 2652345 h 3218998"/>
                  <a:gd name="connsiteX5" fmla="*/ 4461834 w 7844363"/>
                  <a:gd name="connsiteY5" fmla="*/ 503426 h 3218998"/>
                  <a:gd name="connsiteX6" fmla="*/ 5055676 w 7844363"/>
                  <a:gd name="connsiteY6" fmla="*/ 2276629 h 3218998"/>
                  <a:gd name="connsiteX7" fmla="*/ 5765796 w 7844363"/>
                  <a:gd name="connsiteY7" fmla="*/ 567494 h 3218998"/>
                  <a:gd name="connsiteX8" fmla="*/ 6219081 w 7844363"/>
                  <a:gd name="connsiteY8" fmla="*/ 1751085 h 3218998"/>
                  <a:gd name="connsiteX9" fmla="*/ 7163299 w 7844363"/>
                  <a:gd name="connsiteY9" fmla="*/ 89227 h 3218998"/>
                  <a:gd name="connsiteX10" fmla="*/ 7844363 w 7844363"/>
                  <a:gd name="connsiteY10" fmla="*/ 266311 h 3218998"/>
                  <a:gd name="connsiteX0" fmla="*/ 0 w 7844363"/>
                  <a:gd name="connsiteY0" fmla="*/ 3273998 h 3322761"/>
                  <a:gd name="connsiteX1" fmla="*/ 1456566 w 7844363"/>
                  <a:gd name="connsiteY1" fmla="*/ 2068285 h 3322761"/>
                  <a:gd name="connsiteX2" fmla="*/ 2152481 w 7844363"/>
                  <a:gd name="connsiteY2" fmla="*/ 3322551 h 3322761"/>
                  <a:gd name="connsiteX3" fmla="*/ 3002145 w 7844363"/>
                  <a:gd name="connsiteY3" fmla="*/ 1574671 h 3322761"/>
                  <a:gd name="connsiteX4" fmla="*/ 3625232 w 7844363"/>
                  <a:gd name="connsiteY4" fmla="*/ 2756108 h 3322761"/>
                  <a:gd name="connsiteX5" fmla="*/ 4461834 w 7844363"/>
                  <a:gd name="connsiteY5" fmla="*/ 607189 h 3322761"/>
                  <a:gd name="connsiteX6" fmla="*/ 5055676 w 7844363"/>
                  <a:gd name="connsiteY6" fmla="*/ 2380392 h 3322761"/>
                  <a:gd name="connsiteX7" fmla="*/ 5765796 w 7844363"/>
                  <a:gd name="connsiteY7" fmla="*/ 671257 h 3322761"/>
                  <a:gd name="connsiteX8" fmla="*/ 6219081 w 7844363"/>
                  <a:gd name="connsiteY8" fmla="*/ 1854848 h 3322761"/>
                  <a:gd name="connsiteX9" fmla="*/ 7306977 w 7844363"/>
                  <a:gd name="connsiteY9" fmla="*/ 75437 h 3322761"/>
                  <a:gd name="connsiteX10" fmla="*/ 7844363 w 7844363"/>
                  <a:gd name="connsiteY10" fmla="*/ 370074 h 3322761"/>
                  <a:gd name="connsiteX0" fmla="*/ 0 w 7844363"/>
                  <a:gd name="connsiteY0" fmla="*/ 3273998 h 3322761"/>
                  <a:gd name="connsiteX1" fmla="*/ 1456566 w 7844363"/>
                  <a:gd name="connsiteY1" fmla="*/ 2068285 h 3322761"/>
                  <a:gd name="connsiteX2" fmla="*/ 2152481 w 7844363"/>
                  <a:gd name="connsiteY2" fmla="*/ 3322551 h 3322761"/>
                  <a:gd name="connsiteX3" fmla="*/ 3002145 w 7844363"/>
                  <a:gd name="connsiteY3" fmla="*/ 1574671 h 3322761"/>
                  <a:gd name="connsiteX4" fmla="*/ 3625232 w 7844363"/>
                  <a:gd name="connsiteY4" fmla="*/ 2756108 h 3322761"/>
                  <a:gd name="connsiteX5" fmla="*/ 4461834 w 7844363"/>
                  <a:gd name="connsiteY5" fmla="*/ 607189 h 3322761"/>
                  <a:gd name="connsiteX6" fmla="*/ 5055676 w 7844363"/>
                  <a:gd name="connsiteY6" fmla="*/ 2380392 h 3322761"/>
                  <a:gd name="connsiteX7" fmla="*/ 5765796 w 7844363"/>
                  <a:gd name="connsiteY7" fmla="*/ 671257 h 3322761"/>
                  <a:gd name="connsiteX8" fmla="*/ 6219081 w 7844363"/>
                  <a:gd name="connsiteY8" fmla="*/ 1854848 h 3322761"/>
                  <a:gd name="connsiteX9" fmla="*/ 7306977 w 7844363"/>
                  <a:gd name="connsiteY9" fmla="*/ 75437 h 3322761"/>
                  <a:gd name="connsiteX10" fmla="*/ 7844363 w 7844363"/>
                  <a:gd name="connsiteY10" fmla="*/ 370074 h 3322761"/>
                  <a:gd name="connsiteX0" fmla="*/ 0 w 7844363"/>
                  <a:gd name="connsiteY0" fmla="*/ 3200245 h 3249008"/>
                  <a:gd name="connsiteX1" fmla="*/ 1456566 w 7844363"/>
                  <a:gd name="connsiteY1" fmla="*/ 1994532 h 3249008"/>
                  <a:gd name="connsiteX2" fmla="*/ 2152481 w 7844363"/>
                  <a:gd name="connsiteY2" fmla="*/ 3248798 h 3249008"/>
                  <a:gd name="connsiteX3" fmla="*/ 3002145 w 7844363"/>
                  <a:gd name="connsiteY3" fmla="*/ 1500918 h 3249008"/>
                  <a:gd name="connsiteX4" fmla="*/ 3625232 w 7844363"/>
                  <a:gd name="connsiteY4" fmla="*/ 2682355 h 3249008"/>
                  <a:gd name="connsiteX5" fmla="*/ 4461834 w 7844363"/>
                  <a:gd name="connsiteY5" fmla="*/ 533436 h 3249008"/>
                  <a:gd name="connsiteX6" fmla="*/ 5055676 w 7844363"/>
                  <a:gd name="connsiteY6" fmla="*/ 2306639 h 3249008"/>
                  <a:gd name="connsiteX7" fmla="*/ 5765796 w 7844363"/>
                  <a:gd name="connsiteY7" fmla="*/ 597504 h 3249008"/>
                  <a:gd name="connsiteX8" fmla="*/ 6219081 w 7844363"/>
                  <a:gd name="connsiteY8" fmla="*/ 1781095 h 3249008"/>
                  <a:gd name="connsiteX9" fmla="*/ 7306977 w 7844363"/>
                  <a:gd name="connsiteY9" fmla="*/ 1684 h 3249008"/>
                  <a:gd name="connsiteX10" fmla="*/ 7844363 w 7844363"/>
                  <a:gd name="connsiteY10" fmla="*/ 296321 h 3249008"/>
                  <a:gd name="connsiteX0" fmla="*/ 0 w 7844363"/>
                  <a:gd name="connsiteY0" fmla="*/ 3200245 h 3249008"/>
                  <a:gd name="connsiteX1" fmla="*/ 1456566 w 7844363"/>
                  <a:gd name="connsiteY1" fmla="*/ 1994532 h 3249008"/>
                  <a:gd name="connsiteX2" fmla="*/ 2152481 w 7844363"/>
                  <a:gd name="connsiteY2" fmla="*/ 3248798 h 3249008"/>
                  <a:gd name="connsiteX3" fmla="*/ 3002145 w 7844363"/>
                  <a:gd name="connsiteY3" fmla="*/ 1500918 h 3249008"/>
                  <a:gd name="connsiteX4" fmla="*/ 3625232 w 7844363"/>
                  <a:gd name="connsiteY4" fmla="*/ 2682355 h 3249008"/>
                  <a:gd name="connsiteX5" fmla="*/ 4461834 w 7844363"/>
                  <a:gd name="connsiteY5" fmla="*/ 533436 h 3249008"/>
                  <a:gd name="connsiteX6" fmla="*/ 5055676 w 7844363"/>
                  <a:gd name="connsiteY6" fmla="*/ 2306639 h 3249008"/>
                  <a:gd name="connsiteX7" fmla="*/ 5765796 w 7844363"/>
                  <a:gd name="connsiteY7" fmla="*/ 597504 h 3249008"/>
                  <a:gd name="connsiteX8" fmla="*/ 6219081 w 7844363"/>
                  <a:gd name="connsiteY8" fmla="*/ 1781095 h 3249008"/>
                  <a:gd name="connsiteX9" fmla="*/ 7306977 w 7844363"/>
                  <a:gd name="connsiteY9" fmla="*/ 1684 h 3249008"/>
                  <a:gd name="connsiteX10" fmla="*/ 7844363 w 7844363"/>
                  <a:gd name="connsiteY10" fmla="*/ 296321 h 3249008"/>
                  <a:gd name="connsiteX0" fmla="*/ 0 w 7844363"/>
                  <a:gd name="connsiteY0" fmla="*/ 3199061 h 3247824"/>
                  <a:gd name="connsiteX1" fmla="*/ 1456566 w 7844363"/>
                  <a:gd name="connsiteY1" fmla="*/ 1993348 h 3247824"/>
                  <a:gd name="connsiteX2" fmla="*/ 2152481 w 7844363"/>
                  <a:gd name="connsiteY2" fmla="*/ 3247614 h 3247824"/>
                  <a:gd name="connsiteX3" fmla="*/ 3002145 w 7844363"/>
                  <a:gd name="connsiteY3" fmla="*/ 1499734 h 3247824"/>
                  <a:gd name="connsiteX4" fmla="*/ 3625232 w 7844363"/>
                  <a:gd name="connsiteY4" fmla="*/ 2681171 h 3247824"/>
                  <a:gd name="connsiteX5" fmla="*/ 4461834 w 7844363"/>
                  <a:gd name="connsiteY5" fmla="*/ 532252 h 3247824"/>
                  <a:gd name="connsiteX6" fmla="*/ 5055676 w 7844363"/>
                  <a:gd name="connsiteY6" fmla="*/ 2305455 h 3247824"/>
                  <a:gd name="connsiteX7" fmla="*/ 5765796 w 7844363"/>
                  <a:gd name="connsiteY7" fmla="*/ 596320 h 3247824"/>
                  <a:gd name="connsiteX8" fmla="*/ 6219081 w 7844363"/>
                  <a:gd name="connsiteY8" fmla="*/ 1779911 h 3247824"/>
                  <a:gd name="connsiteX9" fmla="*/ 7306977 w 7844363"/>
                  <a:gd name="connsiteY9" fmla="*/ 500 h 3247824"/>
                  <a:gd name="connsiteX10" fmla="*/ 7844363 w 7844363"/>
                  <a:gd name="connsiteY10" fmla="*/ 295137 h 3247824"/>
                  <a:gd name="connsiteX0" fmla="*/ 0 w 7844363"/>
                  <a:gd name="connsiteY0" fmla="*/ 3199061 h 3247824"/>
                  <a:gd name="connsiteX1" fmla="*/ 1456566 w 7844363"/>
                  <a:gd name="connsiteY1" fmla="*/ 1993348 h 3247824"/>
                  <a:gd name="connsiteX2" fmla="*/ 2152481 w 7844363"/>
                  <a:gd name="connsiteY2" fmla="*/ 3247614 h 3247824"/>
                  <a:gd name="connsiteX3" fmla="*/ 3002145 w 7844363"/>
                  <a:gd name="connsiteY3" fmla="*/ 1499734 h 3247824"/>
                  <a:gd name="connsiteX4" fmla="*/ 3625232 w 7844363"/>
                  <a:gd name="connsiteY4" fmla="*/ 2681171 h 3247824"/>
                  <a:gd name="connsiteX5" fmla="*/ 4461834 w 7844363"/>
                  <a:gd name="connsiteY5" fmla="*/ 532252 h 3247824"/>
                  <a:gd name="connsiteX6" fmla="*/ 5055676 w 7844363"/>
                  <a:gd name="connsiteY6" fmla="*/ 2305455 h 3247824"/>
                  <a:gd name="connsiteX7" fmla="*/ 5765796 w 7844363"/>
                  <a:gd name="connsiteY7" fmla="*/ 596320 h 3247824"/>
                  <a:gd name="connsiteX8" fmla="*/ 6219081 w 7844363"/>
                  <a:gd name="connsiteY8" fmla="*/ 1779911 h 3247824"/>
                  <a:gd name="connsiteX9" fmla="*/ 7385346 w 7844363"/>
                  <a:gd name="connsiteY9" fmla="*/ 499 h 3247824"/>
                  <a:gd name="connsiteX10" fmla="*/ 7844363 w 7844363"/>
                  <a:gd name="connsiteY10" fmla="*/ 295137 h 3247824"/>
                  <a:gd name="connsiteX0" fmla="*/ 0 w 7844363"/>
                  <a:gd name="connsiteY0" fmla="*/ 3199061 h 3247824"/>
                  <a:gd name="connsiteX1" fmla="*/ 1456566 w 7844363"/>
                  <a:gd name="connsiteY1" fmla="*/ 1993348 h 3247824"/>
                  <a:gd name="connsiteX2" fmla="*/ 2152481 w 7844363"/>
                  <a:gd name="connsiteY2" fmla="*/ 3247614 h 3247824"/>
                  <a:gd name="connsiteX3" fmla="*/ 3002145 w 7844363"/>
                  <a:gd name="connsiteY3" fmla="*/ 1499734 h 3247824"/>
                  <a:gd name="connsiteX4" fmla="*/ 3625232 w 7844363"/>
                  <a:gd name="connsiteY4" fmla="*/ 2681171 h 3247824"/>
                  <a:gd name="connsiteX5" fmla="*/ 4461834 w 7844363"/>
                  <a:gd name="connsiteY5" fmla="*/ 532252 h 3247824"/>
                  <a:gd name="connsiteX6" fmla="*/ 5055676 w 7844363"/>
                  <a:gd name="connsiteY6" fmla="*/ 2305455 h 3247824"/>
                  <a:gd name="connsiteX7" fmla="*/ 5765796 w 7844363"/>
                  <a:gd name="connsiteY7" fmla="*/ 596320 h 3247824"/>
                  <a:gd name="connsiteX8" fmla="*/ 6219081 w 7844363"/>
                  <a:gd name="connsiteY8" fmla="*/ 1779911 h 3247824"/>
                  <a:gd name="connsiteX9" fmla="*/ 7385346 w 7844363"/>
                  <a:gd name="connsiteY9" fmla="*/ 499 h 3247824"/>
                  <a:gd name="connsiteX10" fmla="*/ 7844363 w 7844363"/>
                  <a:gd name="connsiteY10" fmla="*/ 295137 h 3247824"/>
                  <a:gd name="connsiteX0" fmla="*/ 0 w 7805179"/>
                  <a:gd name="connsiteY0" fmla="*/ 3198880 h 3247643"/>
                  <a:gd name="connsiteX1" fmla="*/ 1456566 w 7805179"/>
                  <a:gd name="connsiteY1" fmla="*/ 1993167 h 3247643"/>
                  <a:gd name="connsiteX2" fmla="*/ 2152481 w 7805179"/>
                  <a:gd name="connsiteY2" fmla="*/ 3247433 h 3247643"/>
                  <a:gd name="connsiteX3" fmla="*/ 3002145 w 7805179"/>
                  <a:gd name="connsiteY3" fmla="*/ 1499553 h 3247643"/>
                  <a:gd name="connsiteX4" fmla="*/ 3625232 w 7805179"/>
                  <a:gd name="connsiteY4" fmla="*/ 2680990 h 3247643"/>
                  <a:gd name="connsiteX5" fmla="*/ 4461834 w 7805179"/>
                  <a:gd name="connsiteY5" fmla="*/ 532071 h 3247643"/>
                  <a:gd name="connsiteX6" fmla="*/ 5055676 w 7805179"/>
                  <a:gd name="connsiteY6" fmla="*/ 2305274 h 3247643"/>
                  <a:gd name="connsiteX7" fmla="*/ 5765796 w 7805179"/>
                  <a:gd name="connsiteY7" fmla="*/ 596139 h 3247643"/>
                  <a:gd name="connsiteX8" fmla="*/ 6219081 w 7805179"/>
                  <a:gd name="connsiteY8" fmla="*/ 1779730 h 3247643"/>
                  <a:gd name="connsiteX9" fmla="*/ 7385346 w 7805179"/>
                  <a:gd name="connsiteY9" fmla="*/ 318 h 3247643"/>
                  <a:gd name="connsiteX10" fmla="*/ 7805179 w 7805179"/>
                  <a:gd name="connsiteY10" fmla="*/ 477817 h 3247643"/>
                  <a:gd name="connsiteX0" fmla="*/ 0 w 7805179"/>
                  <a:gd name="connsiteY0" fmla="*/ 3198879 h 3247642"/>
                  <a:gd name="connsiteX1" fmla="*/ 1456566 w 7805179"/>
                  <a:gd name="connsiteY1" fmla="*/ 1993166 h 3247642"/>
                  <a:gd name="connsiteX2" fmla="*/ 2152481 w 7805179"/>
                  <a:gd name="connsiteY2" fmla="*/ 3247432 h 3247642"/>
                  <a:gd name="connsiteX3" fmla="*/ 3002145 w 7805179"/>
                  <a:gd name="connsiteY3" fmla="*/ 1499552 h 3247642"/>
                  <a:gd name="connsiteX4" fmla="*/ 3625232 w 7805179"/>
                  <a:gd name="connsiteY4" fmla="*/ 2680989 h 3247642"/>
                  <a:gd name="connsiteX5" fmla="*/ 4461834 w 7805179"/>
                  <a:gd name="connsiteY5" fmla="*/ 532070 h 3247642"/>
                  <a:gd name="connsiteX6" fmla="*/ 5055676 w 7805179"/>
                  <a:gd name="connsiteY6" fmla="*/ 2305273 h 3247642"/>
                  <a:gd name="connsiteX7" fmla="*/ 5765796 w 7805179"/>
                  <a:gd name="connsiteY7" fmla="*/ 596138 h 3247642"/>
                  <a:gd name="connsiteX8" fmla="*/ 6284389 w 7805179"/>
                  <a:gd name="connsiteY8" fmla="*/ 1766668 h 3247642"/>
                  <a:gd name="connsiteX9" fmla="*/ 7385346 w 7805179"/>
                  <a:gd name="connsiteY9" fmla="*/ 317 h 3247642"/>
                  <a:gd name="connsiteX10" fmla="*/ 7805179 w 7805179"/>
                  <a:gd name="connsiteY10" fmla="*/ 477816 h 3247642"/>
                  <a:gd name="connsiteX0" fmla="*/ 0 w 7805179"/>
                  <a:gd name="connsiteY0" fmla="*/ 1135162 h 3247642"/>
                  <a:gd name="connsiteX1" fmla="*/ 1456566 w 7805179"/>
                  <a:gd name="connsiteY1" fmla="*/ 1993166 h 3247642"/>
                  <a:gd name="connsiteX2" fmla="*/ 2152481 w 7805179"/>
                  <a:gd name="connsiteY2" fmla="*/ 3247432 h 3247642"/>
                  <a:gd name="connsiteX3" fmla="*/ 3002145 w 7805179"/>
                  <a:gd name="connsiteY3" fmla="*/ 1499552 h 3247642"/>
                  <a:gd name="connsiteX4" fmla="*/ 3625232 w 7805179"/>
                  <a:gd name="connsiteY4" fmla="*/ 2680989 h 3247642"/>
                  <a:gd name="connsiteX5" fmla="*/ 4461834 w 7805179"/>
                  <a:gd name="connsiteY5" fmla="*/ 532070 h 3247642"/>
                  <a:gd name="connsiteX6" fmla="*/ 5055676 w 7805179"/>
                  <a:gd name="connsiteY6" fmla="*/ 2305273 h 3247642"/>
                  <a:gd name="connsiteX7" fmla="*/ 5765796 w 7805179"/>
                  <a:gd name="connsiteY7" fmla="*/ 596138 h 3247642"/>
                  <a:gd name="connsiteX8" fmla="*/ 6284389 w 7805179"/>
                  <a:gd name="connsiteY8" fmla="*/ 1766668 h 3247642"/>
                  <a:gd name="connsiteX9" fmla="*/ 7385346 w 7805179"/>
                  <a:gd name="connsiteY9" fmla="*/ 317 h 3247642"/>
                  <a:gd name="connsiteX10" fmla="*/ 7805179 w 7805179"/>
                  <a:gd name="connsiteY10" fmla="*/ 477816 h 3247642"/>
                  <a:gd name="connsiteX0" fmla="*/ 0 w 7805179"/>
                  <a:gd name="connsiteY0" fmla="*/ 1135162 h 3247642"/>
                  <a:gd name="connsiteX1" fmla="*/ 1456566 w 7805179"/>
                  <a:gd name="connsiteY1" fmla="*/ 1993166 h 3247642"/>
                  <a:gd name="connsiteX2" fmla="*/ 2152481 w 7805179"/>
                  <a:gd name="connsiteY2" fmla="*/ 3247432 h 3247642"/>
                  <a:gd name="connsiteX3" fmla="*/ 3002145 w 7805179"/>
                  <a:gd name="connsiteY3" fmla="*/ 1499552 h 3247642"/>
                  <a:gd name="connsiteX4" fmla="*/ 3625232 w 7805179"/>
                  <a:gd name="connsiteY4" fmla="*/ 2680989 h 3247642"/>
                  <a:gd name="connsiteX5" fmla="*/ 4461834 w 7805179"/>
                  <a:gd name="connsiteY5" fmla="*/ 532070 h 3247642"/>
                  <a:gd name="connsiteX6" fmla="*/ 5055676 w 7805179"/>
                  <a:gd name="connsiteY6" fmla="*/ 2305273 h 3247642"/>
                  <a:gd name="connsiteX7" fmla="*/ 5765796 w 7805179"/>
                  <a:gd name="connsiteY7" fmla="*/ 596138 h 3247642"/>
                  <a:gd name="connsiteX8" fmla="*/ 6284389 w 7805179"/>
                  <a:gd name="connsiteY8" fmla="*/ 1766668 h 3247642"/>
                  <a:gd name="connsiteX9" fmla="*/ 7385346 w 7805179"/>
                  <a:gd name="connsiteY9" fmla="*/ 317 h 3247642"/>
                  <a:gd name="connsiteX10" fmla="*/ 7805179 w 7805179"/>
                  <a:gd name="connsiteY10" fmla="*/ 477816 h 3247642"/>
                  <a:gd name="connsiteX0" fmla="*/ 0 w 7909671"/>
                  <a:gd name="connsiteY0" fmla="*/ 847809 h 3247642"/>
                  <a:gd name="connsiteX1" fmla="*/ 1561058 w 7909671"/>
                  <a:gd name="connsiteY1" fmla="*/ 1993166 h 3247642"/>
                  <a:gd name="connsiteX2" fmla="*/ 2256973 w 7909671"/>
                  <a:gd name="connsiteY2" fmla="*/ 3247432 h 3247642"/>
                  <a:gd name="connsiteX3" fmla="*/ 3106637 w 7909671"/>
                  <a:gd name="connsiteY3" fmla="*/ 1499552 h 3247642"/>
                  <a:gd name="connsiteX4" fmla="*/ 3729724 w 7909671"/>
                  <a:gd name="connsiteY4" fmla="*/ 2680989 h 3247642"/>
                  <a:gd name="connsiteX5" fmla="*/ 4566326 w 7909671"/>
                  <a:gd name="connsiteY5" fmla="*/ 532070 h 3247642"/>
                  <a:gd name="connsiteX6" fmla="*/ 5160168 w 7909671"/>
                  <a:gd name="connsiteY6" fmla="*/ 2305273 h 3247642"/>
                  <a:gd name="connsiteX7" fmla="*/ 5870288 w 7909671"/>
                  <a:gd name="connsiteY7" fmla="*/ 596138 h 3247642"/>
                  <a:gd name="connsiteX8" fmla="*/ 6388881 w 7909671"/>
                  <a:gd name="connsiteY8" fmla="*/ 1766668 h 3247642"/>
                  <a:gd name="connsiteX9" fmla="*/ 7489838 w 7909671"/>
                  <a:gd name="connsiteY9" fmla="*/ 317 h 3247642"/>
                  <a:gd name="connsiteX10" fmla="*/ 7909671 w 7909671"/>
                  <a:gd name="connsiteY10" fmla="*/ 477816 h 3247642"/>
                  <a:gd name="connsiteX0" fmla="*/ 0 w 7909671"/>
                  <a:gd name="connsiteY0" fmla="*/ 847809 h 3247663"/>
                  <a:gd name="connsiteX1" fmla="*/ 1325951 w 7909671"/>
                  <a:gd name="connsiteY1" fmla="*/ 2110721 h 3247663"/>
                  <a:gd name="connsiteX2" fmla="*/ 2256973 w 7909671"/>
                  <a:gd name="connsiteY2" fmla="*/ 3247432 h 3247663"/>
                  <a:gd name="connsiteX3" fmla="*/ 3106637 w 7909671"/>
                  <a:gd name="connsiteY3" fmla="*/ 1499552 h 3247663"/>
                  <a:gd name="connsiteX4" fmla="*/ 3729724 w 7909671"/>
                  <a:gd name="connsiteY4" fmla="*/ 2680989 h 3247663"/>
                  <a:gd name="connsiteX5" fmla="*/ 4566326 w 7909671"/>
                  <a:gd name="connsiteY5" fmla="*/ 532070 h 3247663"/>
                  <a:gd name="connsiteX6" fmla="*/ 5160168 w 7909671"/>
                  <a:gd name="connsiteY6" fmla="*/ 2305273 h 3247663"/>
                  <a:gd name="connsiteX7" fmla="*/ 5870288 w 7909671"/>
                  <a:gd name="connsiteY7" fmla="*/ 596138 h 3247663"/>
                  <a:gd name="connsiteX8" fmla="*/ 6388881 w 7909671"/>
                  <a:gd name="connsiteY8" fmla="*/ 1766668 h 3247663"/>
                  <a:gd name="connsiteX9" fmla="*/ 7489838 w 7909671"/>
                  <a:gd name="connsiteY9" fmla="*/ 317 h 3247663"/>
                  <a:gd name="connsiteX10" fmla="*/ 7909671 w 7909671"/>
                  <a:gd name="connsiteY10" fmla="*/ 477816 h 3247663"/>
                  <a:gd name="connsiteX0" fmla="*/ 0 w 7765995"/>
                  <a:gd name="connsiteY0" fmla="*/ 860872 h 3247663"/>
                  <a:gd name="connsiteX1" fmla="*/ 1182275 w 7765995"/>
                  <a:gd name="connsiteY1" fmla="*/ 2110721 h 3247663"/>
                  <a:gd name="connsiteX2" fmla="*/ 2113297 w 7765995"/>
                  <a:gd name="connsiteY2" fmla="*/ 3247432 h 3247663"/>
                  <a:gd name="connsiteX3" fmla="*/ 2962961 w 7765995"/>
                  <a:gd name="connsiteY3" fmla="*/ 1499552 h 3247663"/>
                  <a:gd name="connsiteX4" fmla="*/ 3586048 w 7765995"/>
                  <a:gd name="connsiteY4" fmla="*/ 2680989 h 3247663"/>
                  <a:gd name="connsiteX5" fmla="*/ 4422650 w 7765995"/>
                  <a:gd name="connsiteY5" fmla="*/ 532070 h 3247663"/>
                  <a:gd name="connsiteX6" fmla="*/ 5016492 w 7765995"/>
                  <a:gd name="connsiteY6" fmla="*/ 2305273 h 3247663"/>
                  <a:gd name="connsiteX7" fmla="*/ 5726612 w 7765995"/>
                  <a:gd name="connsiteY7" fmla="*/ 596138 h 3247663"/>
                  <a:gd name="connsiteX8" fmla="*/ 6245205 w 7765995"/>
                  <a:gd name="connsiteY8" fmla="*/ 1766668 h 3247663"/>
                  <a:gd name="connsiteX9" fmla="*/ 7346162 w 7765995"/>
                  <a:gd name="connsiteY9" fmla="*/ 317 h 3247663"/>
                  <a:gd name="connsiteX10" fmla="*/ 7765995 w 7765995"/>
                  <a:gd name="connsiteY10" fmla="*/ 477816 h 3247663"/>
                  <a:gd name="connsiteX0" fmla="*/ 0 w 7765995"/>
                  <a:gd name="connsiteY0" fmla="*/ 860872 h 3247663"/>
                  <a:gd name="connsiteX1" fmla="*/ 1182275 w 7765995"/>
                  <a:gd name="connsiteY1" fmla="*/ 2110721 h 3247663"/>
                  <a:gd name="connsiteX2" fmla="*/ 2113297 w 7765995"/>
                  <a:gd name="connsiteY2" fmla="*/ 3247432 h 3247663"/>
                  <a:gd name="connsiteX3" fmla="*/ 2962961 w 7765995"/>
                  <a:gd name="connsiteY3" fmla="*/ 1499552 h 3247663"/>
                  <a:gd name="connsiteX4" fmla="*/ 3586048 w 7765995"/>
                  <a:gd name="connsiteY4" fmla="*/ 2680989 h 3247663"/>
                  <a:gd name="connsiteX5" fmla="*/ 4422650 w 7765995"/>
                  <a:gd name="connsiteY5" fmla="*/ 532070 h 3247663"/>
                  <a:gd name="connsiteX6" fmla="*/ 5016492 w 7765995"/>
                  <a:gd name="connsiteY6" fmla="*/ 2305273 h 3247663"/>
                  <a:gd name="connsiteX7" fmla="*/ 5726612 w 7765995"/>
                  <a:gd name="connsiteY7" fmla="*/ 596138 h 3247663"/>
                  <a:gd name="connsiteX8" fmla="*/ 6245205 w 7765995"/>
                  <a:gd name="connsiteY8" fmla="*/ 1766668 h 3247663"/>
                  <a:gd name="connsiteX9" fmla="*/ 7346162 w 7765995"/>
                  <a:gd name="connsiteY9" fmla="*/ 317 h 3247663"/>
                  <a:gd name="connsiteX10" fmla="*/ 7765995 w 7765995"/>
                  <a:gd name="connsiteY10" fmla="*/ 477816 h 3247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65995" h="3247663">
                    <a:moveTo>
                      <a:pt x="0" y="860872"/>
                    </a:moveTo>
                    <a:cubicBezTo>
                      <a:pt x="252262" y="1218381"/>
                      <a:pt x="769581" y="2132299"/>
                      <a:pt x="1182275" y="2110721"/>
                    </a:cubicBezTo>
                    <a:cubicBezTo>
                      <a:pt x="1567996" y="2124208"/>
                      <a:pt x="1897509" y="3266313"/>
                      <a:pt x="2113297" y="3247432"/>
                    </a:cubicBezTo>
                    <a:cubicBezTo>
                      <a:pt x="2339873" y="3247432"/>
                      <a:pt x="2704016" y="1515737"/>
                      <a:pt x="2962961" y="1499552"/>
                    </a:cubicBezTo>
                    <a:cubicBezTo>
                      <a:pt x="3162565" y="1480670"/>
                      <a:pt x="3418812" y="2683686"/>
                      <a:pt x="3586048" y="2680989"/>
                    </a:cubicBezTo>
                    <a:cubicBezTo>
                      <a:pt x="3755981" y="2667502"/>
                      <a:pt x="4098969" y="529373"/>
                      <a:pt x="4422650" y="532070"/>
                    </a:cubicBezTo>
                    <a:cubicBezTo>
                      <a:pt x="4713964" y="540162"/>
                      <a:pt x="4814191" y="2305273"/>
                      <a:pt x="5016492" y="2305273"/>
                    </a:cubicBezTo>
                    <a:cubicBezTo>
                      <a:pt x="5229582" y="2289089"/>
                      <a:pt x="5529706" y="604230"/>
                      <a:pt x="5726612" y="596138"/>
                    </a:cubicBezTo>
                    <a:cubicBezTo>
                      <a:pt x="5950491" y="596138"/>
                      <a:pt x="5980866" y="1750484"/>
                      <a:pt x="6245205" y="1766668"/>
                    </a:cubicBezTo>
                    <a:cubicBezTo>
                      <a:pt x="6501452" y="1742392"/>
                      <a:pt x="6960575" y="17602"/>
                      <a:pt x="7346162" y="317"/>
                    </a:cubicBezTo>
                    <a:cubicBezTo>
                      <a:pt x="7523434" y="-14215"/>
                      <a:pt x="7762886" y="476298"/>
                      <a:pt x="7765995" y="477816"/>
                    </a:cubicBez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9" name="Group 188">
                <a:extLst>
                  <a:ext uri="{FF2B5EF4-FFF2-40B4-BE49-F238E27FC236}">
                    <a16:creationId xmlns:a16="http://schemas.microsoft.com/office/drawing/2014/main" id="{65F45652-E76B-43F0-BAEA-1EB0C95F44FB}"/>
                  </a:ext>
                </a:extLst>
              </p:cNvPr>
              <p:cNvGrpSpPr/>
              <p:nvPr/>
            </p:nvGrpSpPr>
            <p:grpSpPr>
              <a:xfrm rot="10800000" flipH="1">
                <a:off x="2961767" y="1712284"/>
                <a:ext cx="188449" cy="1471350"/>
                <a:chOff x="10641180" y="438150"/>
                <a:chExt cx="247650" cy="1828800"/>
              </a:xfrm>
              <a:solidFill>
                <a:schemeClr val="accent6"/>
              </a:solidFill>
            </p:grpSpPr>
            <p:sp>
              <p:nvSpPr>
                <p:cNvPr id="265" name="Rectangle: Rounded Corners 167">
                  <a:extLst>
                    <a:ext uri="{FF2B5EF4-FFF2-40B4-BE49-F238E27FC236}">
                      <a16:creationId xmlns:a16="http://schemas.microsoft.com/office/drawing/2014/main" id="{6FDA8CB4-6394-4E26-95F4-0411F888F79F}"/>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Rounded Corners 168">
                  <a:extLst>
                    <a:ext uri="{FF2B5EF4-FFF2-40B4-BE49-F238E27FC236}">
                      <a16:creationId xmlns:a16="http://schemas.microsoft.com/office/drawing/2014/main" id="{457C8DAC-01B8-4B2D-AA52-0B1FABBD6851}"/>
                    </a:ext>
                  </a:extLst>
                </p:cNvPr>
                <p:cNvSpPr/>
                <p:nvPr/>
              </p:nvSpPr>
              <p:spPr>
                <a:xfrm>
                  <a:off x="10641180" y="1044532"/>
                  <a:ext cx="247650" cy="9701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0" name="Group 189">
                <a:extLst>
                  <a:ext uri="{FF2B5EF4-FFF2-40B4-BE49-F238E27FC236}">
                    <a16:creationId xmlns:a16="http://schemas.microsoft.com/office/drawing/2014/main" id="{F7663CB7-E9A4-42D7-AC71-EE30AE5A600D}"/>
                  </a:ext>
                </a:extLst>
              </p:cNvPr>
              <p:cNvGrpSpPr/>
              <p:nvPr/>
            </p:nvGrpSpPr>
            <p:grpSpPr>
              <a:xfrm rot="10800000" flipH="1">
                <a:off x="934162" y="1908128"/>
                <a:ext cx="188449" cy="1391622"/>
                <a:chOff x="10641180" y="438150"/>
                <a:chExt cx="247650" cy="1828800"/>
              </a:xfrm>
              <a:solidFill>
                <a:schemeClr val="accent6"/>
              </a:solidFill>
            </p:grpSpPr>
            <p:sp>
              <p:nvSpPr>
                <p:cNvPr id="263" name="Rectangle: Rounded Corners 165">
                  <a:extLst>
                    <a:ext uri="{FF2B5EF4-FFF2-40B4-BE49-F238E27FC236}">
                      <a16:creationId xmlns:a16="http://schemas.microsoft.com/office/drawing/2014/main" id="{36F87EC1-7169-420B-95EA-E8B1D34A68FC}"/>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Rectangle: Rounded Corners 166">
                  <a:extLst>
                    <a:ext uri="{FF2B5EF4-FFF2-40B4-BE49-F238E27FC236}">
                      <a16:creationId xmlns:a16="http://schemas.microsoft.com/office/drawing/2014/main" id="{4FFD9F15-7B54-4B23-9979-7486E5429DD8}"/>
                    </a:ext>
                  </a:extLst>
                </p:cNvPr>
                <p:cNvSpPr/>
                <p:nvPr/>
              </p:nvSpPr>
              <p:spPr>
                <a:xfrm>
                  <a:off x="10641180" y="1044532"/>
                  <a:ext cx="247650" cy="759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1" name="Group 190">
                <a:extLst>
                  <a:ext uri="{FF2B5EF4-FFF2-40B4-BE49-F238E27FC236}">
                    <a16:creationId xmlns:a16="http://schemas.microsoft.com/office/drawing/2014/main" id="{DB5E172B-3CE4-43D6-BED5-91158DD03892}"/>
                  </a:ext>
                </a:extLst>
              </p:cNvPr>
              <p:cNvGrpSpPr/>
              <p:nvPr/>
            </p:nvGrpSpPr>
            <p:grpSpPr>
              <a:xfrm rot="10800000" flipH="1">
                <a:off x="3641980" y="2102178"/>
                <a:ext cx="188449" cy="1600365"/>
                <a:chOff x="10641180" y="362514"/>
                <a:chExt cx="247650" cy="1989158"/>
              </a:xfrm>
            </p:grpSpPr>
            <p:sp>
              <p:nvSpPr>
                <p:cNvPr id="261" name="Rectangle: Rounded Corners 163">
                  <a:extLst>
                    <a:ext uri="{FF2B5EF4-FFF2-40B4-BE49-F238E27FC236}">
                      <a16:creationId xmlns:a16="http://schemas.microsoft.com/office/drawing/2014/main" id="{7A3A72C2-1FAF-4BEC-B311-7347E5030625}"/>
                    </a:ext>
                  </a:extLst>
                </p:cNvPr>
                <p:cNvSpPr/>
                <p:nvPr/>
              </p:nvSpPr>
              <p:spPr>
                <a:xfrm>
                  <a:off x="10751289" y="362514"/>
                  <a:ext cx="27432" cy="1989158"/>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Rectangle: Rounded Corners 164">
                  <a:extLst>
                    <a:ext uri="{FF2B5EF4-FFF2-40B4-BE49-F238E27FC236}">
                      <a16:creationId xmlns:a16="http://schemas.microsoft.com/office/drawing/2014/main" id="{C7BF528A-6DDE-4A92-8FE1-CC5B42C702EF}"/>
                    </a:ext>
                  </a:extLst>
                </p:cNvPr>
                <p:cNvSpPr/>
                <p:nvPr/>
              </p:nvSpPr>
              <p:spPr>
                <a:xfrm>
                  <a:off x="10641180" y="494815"/>
                  <a:ext cx="247650" cy="1611559"/>
                </a:xfrm>
                <a:prstGeom prst="roundRect">
                  <a:avLst>
                    <a:gd name="adj" fmla="val 461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a:extLst>
                  <a:ext uri="{FF2B5EF4-FFF2-40B4-BE49-F238E27FC236}">
                    <a16:creationId xmlns:a16="http://schemas.microsoft.com/office/drawing/2014/main" id="{201D0590-8CCD-41C0-B474-BFFBD8A2A6AC}"/>
                  </a:ext>
                </a:extLst>
              </p:cNvPr>
              <p:cNvGrpSpPr/>
              <p:nvPr/>
            </p:nvGrpSpPr>
            <p:grpSpPr>
              <a:xfrm rot="10800000" flipH="1">
                <a:off x="4353416" y="1829169"/>
                <a:ext cx="188449" cy="1600365"/>
                <a:chOff x="10641180" y="362514"/>
                <a:chExt cx="247650" cy="1989158"/>
              </a:xfrm>
            </p:grpSpPr>
            <p:sp>
              <p:nvSpPr>
                <p:cNvPr id="259" name="Rectangle: Rounded Corners 161">
                  <a:extLst>
                    <a:ext uri="{FF2B5EF4-FFF2-40B4-BE49-F238E27FC236}">
                      <a16:creationId xmlns:a16="http://schemas.microsoft.com/office/drawing/2014/main" id="{4CC40F41-E40F-4BEC-B5AF-2460054694DF}"/>
                    </a:ext>
                  </a:extLst>
                </p:cNvPr>
                <p:cNvSpPr/>
                <p:nvPr/>
              </p:nvSpPr>
              <p:spPr>
                <a:xfrm>
                  <a:off x="10751289" y="362514"/>
                  <a:ext cx="27432" cy="1989158"/>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Rounded Corners 162">
                  <a:extLst>
                    <a:ext uri="{FF2B5EF4-FFF2-40B4-BE49-F238E27FC236}">
                      <a16:creationId xmlns:a16="http://schemas.microsoft.com/office/drawing/2014/main" id="{4FE2947C-8A2E-4BDE-AC98-2606F164C47B}"/>
                    </a:ext>
                  </a:extLst>
                </p:cNvPr>
                <p:cNvSpPr/>
                <p:nvPr/>
              </p:nvSpPr>
              <p:spPr>
                <a:xfrm>
                  <a:off x="10641180" y="820641"/>
                  <a:ext cx="247650" cy="959907"/>
                </a:xfrm>
                <a:prstGeom prst="roundRect">
                  <a:avLst>
                    <a:gd name="adj" fmla="val 461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3" name="Group 192">
                <a:extLst>
                  <a:ext uri="{FF2B5EF4-FFF2-40B4-BE49-F238E27FC236}">
                    <a16:creationId xmlns:a16="http://schemas.microsoft.com/office/drawing/2014/main" id="{640CFD3F-887B-4ADC-967D-C4813F7645AA}"/>
                  </a:ext>
                </a:extLst>
              </p:cNvPr>
              <p:cNvGrpSpPr/>
              <p:nvPr/>
            </p:nvGrpSpPr>
            <p:grpSpPr>
              <a:xfrm rot="10800000" flipH="1">
                <a:off x="1373197" y="1947778"/>
                <a:ext cx="188449" cy="834973"/>
                <a:chOff x="10641180" y="500718"/>
                <a:chExt cx="247650" cy="1097280"/>
              </a:xfrm>
            </p:grpSpPr>
            <p:sp>
              <p:nvSpPr>
                <p:cNvPr id="257" name="Rectangle: Rounded Corners 159">
                  <a:extLst>
                    <a:ext uri="{FF2B5EF4-FFF2-40B4-BE49-F238E27FC236}">
                      <a16:creationId xmlns:a16="http://schemas.microsoft.com/office/drawing/2014/main" id="{9850DD1C-C334-4E11-B3D2-0422721228D1}"/>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Rounded Corners 160">
                  <a:extLst>
                    <a:ext uri="{FF2B5EF4-FFF2-40B4-BE49-F238E27FC236}">
                      <a16:creationId xmlns:a16="http://schemas.microsoft.com/office/drawing/2014/main" id="{6DE7BE43-5D31-4075-8A50-2C58CE7514C1}"/>
                    </a:ext>
                  </a:extLst>
                </p:cNvPr>
                <p:cNvSpPr/>
                <p:nvPr/>
              </p:nvSpPr>
              <p:spPr>
                <a:xfrm>
                  <a:off x="10641180" y="741341"/>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4" name="Group 193">
                <a:extLst>
                  <a:ext uri="{FF2B5EF4-FFF2-40B4-BE49-F238E27FC236}">
                    <a16:creationId xmlns:a16="http://schemas.microsoft.com/office/drawing/2014/main" id="{C8900C5F-DB71-4FC3-80F4-EA517DB09667}"/>
                  </a:ext>
                </a:extLst>
              </p:cNvPr>
              <p:cNvGrpSpPr/>
              <p:nvPr/>
            </p:nvGrpSpPr>
            <p:grpSpPr>
              <a:xfrm rot="10800000" flipH="1">
                <a:off x="2070116" y="865778"/>
                <a:ext cx="188449" cy="1391622"/>
                <a:chOff x="10630391" y="1182550"/>
                <a:chExt cx="247650" cy="1828800"/>
              </a:xfrm>
            </p:grpSpPr>
            <p:sp>
              <p:nvSpPr>
                <p:cNvPr id="255" name="Rectangle: Rounded Corners 157">
                  <a:extLst>
                    <a:ext uri="{FF2B5EF4-FFF2-40B4-BE49-F238E27FC236}">
                      <a16:creationId xmlns:a16="http://schemas.microsoft.com/office/drawing/2014/main" id="{28159DCC-E19D-469D-B72A-33A03DBC6F35}"/>
                    </a:ext>
                  </a:extLst>
                </p:cNvPr>
                <p:cNvSpPr/>
                <p:nvPr/>
              </p:nvSpPr>
              <p:spPr>
                <a:xfrm>
                  <a:off x="10722133" y="11825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6" name="Rectangle: Rounded Corners 158">
                  <a:extLst>
                    <a:ext uri="{FF2B5EF4-FFF2-40B4-BE49-F238E27FC236}">
                      <a16:creationId xmlns:a16="http://schemas.microsoft.com/office/drawing/2014/main" id="{7B23BAB0-843A-4D57-BE44-BC4A22306071}"/>
                    </a:ext>
                  </a:extLst>
                </p:cNvPr>
                <p:cNvSpPr/>
                <p:nvPr/>
              </p:nvSpPr>
              <p:spPr>
                <a:xfrm>
                  <a:off x="10630391" y="1455616"/>
                  <a:ext cx="247650" cy="72424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5" name="Group 194">
                <a:extLst>
                  <a:ext uri="{FF2B5EF4-FFF2-40B4-BE49-F238E27FC236}">
                    <a16:creationId xmlns:a16="http://schemas.microsoft.com/office/drawing/2014/main" id="{D553AD9A-B253-4ED9-83E4-F4A4795A8A0E}"/>
                  </a:ext>
                </a:extLst>
              </p:cNvPr>
              <p:cNvGrpSpPr/>
              <p:nvPr/>
            </p:nvGrpSpPr>
            <p:grpSpPr>
              <a:xfrm rot="10800000" flipH="1">
                <a:off x="4353416" y="1913832"/>
                <a:ext cx="188449" cy="1391622"/>
                <a:chOff x="10662618" y="438150"/>
                <a:chExt cx="247650" cy="1828800"/>
              </a:xfrm>
            </p:grpSpPr>
            <p:sp>
              <p:nvSpPr>
                <p:cNvPr id="253" name="Rectangle: Rounded Corners 155">
                  <a:extLst>
                    <a:ext uri="{FF2B5EF4-FFF2-40B4-BE49-F238E27FC236}">
                      <a16:creationId xmlns:a16="http://schemas.microsoft.com/office/drawing/2014/main" id="{2C858A99-74C0-434F-B571-06E37DB7D0A2}"/>
                    </a:ext>
                  </a:extLst>
                </p:cNvPr>
                <p:cNvSpPr/>
                <p:nvPr/>
              </p:nvSpPr>
              <p:spPr>
                <a:xfrm>
                  <a:off x="10772727"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Rounded Corners 156">
                  <a:extLst>
                    <a:ext uri="{FF2B5EF4-FFF2-40B4-BE49-F238E27FC236}">
                      <a16:creationId xmlns:a16="http://schemas.microsoft.com/office/drawing/2014/main" id="{2B20FA1C-9104-4DD3-85CD-B01386206B1E}"/>
                    </a:ext>
                  </a:extLst>
                </p:cNvPr>
                <p:cNvSpPr/>
                <p:nvPr/>
              </p:nvSpPr>
              <p:spPr>
                <a:xfrm>
                  <a:off x="10662618" y="736515"/>
                  <a:ext cx="247650" cy="101490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6" name="Group 195">
                <a:extLst>
                  <a:ext uri="{FF2B5EF4-FFF2-40B4-BE49-F238E27FC236}">
                    <a16:creationId xmlns:a16="http://schemas.microsoft.com/office/drawing/2014/main" id="{20E86201-641D-40CA-9406-88486C018556}"/>
                  </a:ext>
                </a:extLst>
              </p:cNvPr>
              <p:cNvGrpSpPr/>
              <p:nvPr/>
            </p:nvGrpSpPr>
            <p:grpSpPr>
              <a:xfrm rot="10800000" flipH="1">
                <a:off x="3905909" y="2230205"/>
                <a:ext cx="188449" cy="834973"/>
                <a:chOff x="10641180" y="500718"/>
                <a:chExt cx="247650" cy="1097280"/>
              </a:xfrm>
            </p:grpSpPr>
            <p:sp>
              <p:nvSpPr>
                <p:cNvPr id="251" name="Rectangle: Rounded Corners 153">
                  <a:extLst>
                    <a:ext uri="{FF2B5EF4-FFF2-40B4-BE49-F238E27FC236}">
                      <a16:creationId xmlns:a16="http://schemas.microsoft.com/office/drawing/2014/main" id="{A5A54036-003C-47A8-BAFD-93C28BA4D879}"/>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Rounded Corners 154">
                  <a:extLst>
                    <a:ext uri="{FF2B5EF4-FFF2-40B4-BE49-F238E27FC236}">
                      <a16:creationId xmlns:a16="http://schemas.microsoft.com/office/drawing/2014/main" id="{8F1CE236-12B3-4592-A547-BCBED74E0523}"/>
                    </a:ext>
                  </a:extLst>
                </p:cNvPr>
                <p:cNvSpPr/>
                <p:nvPr/>
              </p:nvSpPr>
              <p:spPr>
                <a:xfrm>
                  <a:off x="10641180" y="741341"/>
                  <a:ext cx="247650" cy="38937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7" name="Group 196">
                <a:extLst>
                  <a:ext uri="{FF2B5EF4-FFF2-40B4-BE49-F238E27FC236}">
                    <a16:creationId xmlns:a16="http://schemas.microsoft.com/office/drawing/2014/main" id="{C5A64D67-94CF-4004-983C-938FAC9E211A}"/>
                  </a:ext>
                </a:extLst>
              </p:cNvPr>
              <p:cNvGrpSpPr/>
              <p:nvPr/>
            </p:nvGrpSpPr>
            <p:grpSpPr>
              <a:xfrm rot="10800000" flipH="1">
                <a:off x="4122451" y="1768168"/>
                <a:ext cx="188449" cy="1391622"/>
                <a:chOff x="10641180" y="438150"/>
                <a:chExt cx="247650" cy="1828800"/>
              </a:xfrm>
              <a:solidFill>
                <a:schemeClr val="accent6"/>
              </a:solidFill>
            </p:grpSpPr>
            <p:sp>
              <p:nvSpPr>
                <p:cNvPr id="249" name="Rectangle: Rounded Corners 151">
                  <a:extLst>
                    <a:ext uri="{FF2B5EF4-FFF2-40B4-BE49-F238E27FC236}">
                      <a16:creationId xmlns:a16="http://schemas.microsoft.com/office/drawing/2014/main" id="{E5120006-1D29-4B78-AD7A-0A57D30F52AC}"/>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Rounded Corners 152">
                  <a:extLst>
                    <a:ext uri="{FF2B5EF4-FFF2-40B4-BE49-F238E27FC236}">
                      <a16:creationId xmlns:a16="http://schemas.microsoft.com/office/drawing/2014/main" id="{D339C836-9895-4751-969C-F2EDE40CC3DD}"/>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8" name="Group 197">
                <a:extLst>
                  <a:ext uri="{FF2B5EF4-FFF2-40B4-BE49-F238E27FC236}">
                    <a16:creationId xmlns:a16="http://schemas.microsoft.com/office/drawing/2014/main" id="{1A2CC2B5-DCFD-4040-8E6A-8DAC8DA5CC0F}"/>
                  </a:ext>
                </a:extLst>
              </p:cNvPr>
              <p:cNvGrpSpPr/>
              <p:nvPr/>
            </p:nvGrpSpPr>
            <p:grpSpPr>
              <a:xfrm rot="10800000" flipH="1">
                <a:off x="1614374" y="1161609"/>
                <a:ext cx="188449" cy="1391622"/>
                <a:chOff x="10653055" y="438150"/>
                <a:chExt cx="247650" cy="1828800"/>
              </a:xfrm>
              <a:solidFill>
                <a:schemeClr val="accent6"/>
              </a:solidFill>
            </p:grpSpPr>
            <p:sp>
              <p:nvSpPr>
                <p:cNvPr id="247" name="Rectangle: Rounded Corners 149">
                  <a:extLst>
                    <a:ext uri="{FF2B5EF4-FFF2-40B4-BE49-F238E27FC236}">
                      <a16:creationId xmlns:a16="http://schemas.microsoft.com/office/drawing/2014/main" id="{F030654C-A1F9-4C12-9E98-E2BCA5FF412F}"/>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Rounded Corners 150">
                  <a:extLst>
                    <a:ext uri="{FF2B5EF4-FFF2-40B4-BE49-F238E27FC236}">
                      <a16:creationId xmlns:a16="http://schemas.microsoft.com/office/drawing/2014/main" id="{742D4F42-0C01-4E51-A8F9-244351D17DF1}"/>
                    </a:ext>
                  </a:extLst>
                </p:cNvPr>
                <p:cNvSpPr/>
                <p:nvPr/>
              </p:nvSpPr>
              <p:spPr>
                <a:xfrm>
                  <a:off x="10653055" y="682991"/>
                  <a:ext cx="247650" cy="105667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9" name="Group 198">
                <a:extLst>
                  <a:ext uri="{FF2B5EF4-FFF2-40B4-BE49-F238E27FC236}">
                    <a16:creationId xmlns:a16="http://schemas.microsoft.com/office/drawing/2014/main" id="{D8A430A4-2FF2-4DA4-8902-8053F1D198AE}"/>
                  </a:ext>
                </a:extLst>
              </p:cNvPr>
              <p:cNvGrpSpPr/>
              <p:nvPr/>
            </p:nvGrpSpPr>
            <p:grpSpPr>
              <a:xfrm rot="10800000" flipH="1">
                <a:off x="1837479" y="1267205"/>
                <a:ext cx="188449" cy="834973"/>
                <a:chOff x="10641180" y="500718"/>
                <a:chExt cx="247650" cy="1097280"/>
              </a:xfrm>
              <a:solidFill>
                <a:schemeClr val="accent6"/>
              </a:solidFill>
            </p:grpSpPr>
            <p:sp>
              <p:nvSpPr>
                <p:cNvPr id="245" name="Rectangle: Rounded Corners 147">
                  <a:extLst>
                    <a:ext uri="{FF2B5EF4-FFF2-40B4-BE49-F238E27FC236}">
                      <a16:creationId xmlns:a16="http://schemas.microsoft.com/office/drawing/2014/main" id="{1A10506D-B2E5-4026-A451-9F28DE0881B2}"/>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Rounded Corners 148">
                  <a:extLst>
                    <a:ext uri="{FF2B5EF4-FFF2-40B4-BE49-F238E27FC236}">
                      <a16:creationId xmlns:a16="http://schemas.microsoft.com/office/drawing/2014/main" id="{3993FA2B-BA31-4E69-B89A-F4289963D49F}"/>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0" name="Group 199">
                <a:extLst>
                  <a:ext uri="{FF2B5EF4-FFF2-40B4-BE49-F238E27FC236}">
                    <a16:creationId xmlns:a16="http://schemas.microsoft.com/office/drawing/2014/main" id="{524ABBC7-B849-43FD-B36D-99FD986AE30C}"/>
                  </a:ext>
                </a:extLst>
              </p:cNvPr>
              <p:cNvGrpSpPr/>
              <p:nvPr/>
            </p:nvGrpSpPr>
            <p:grpSpPr>
              <a:xfrm rot="10800000" flipH="1">
                <a:off x="714644" y="2459008"/>
                <a:ext cx="188449" cy="834973"/>
                <a:chOff x="10641180" y="500718"/>
                <a:chExt cx="247650" cy="1097280"/>
              </a:xfrm>
            </p:grpSpPr>
            <p:sp>
              <p:nvSpPr>
                <p:cNvPr id="243" name="Rectangle: Rounded Corners 145">
                  <a:extLst>
                    <a:ext uri="{FF2B5EF4-FFF2-40B4-BE49-F238E27FC236}">
                      <a16:creationId xmlns:a16="http://schemas.microsoft.com/office/drawing/2014/main" id="{62FBFA47-DC61-455A-A66B-3297C40595F2}"/>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Rounded Corners 146">
                  <a:extLst>
                    <a:ext uri="{FF2B5EF4-FFF2-40B4-BE49-F238E27FC236}">
                      <a16:creationId xmlns:a16="http://schemas.microsoft.com/office/drawing/2014/main" id="{AF8CADE8-AEE1-46BC-9E1E-D776C34CADB3}"/>
                    </a:ext>
                  </a:extLst>
                </p:cNvPr>
                <p:cNvSpPr/>
                <p:nvPr/>
              </p:nvSpPr>
              <p:spPr>
                <a:xfrm>
                  <a:off x="10641180" y="741341"/>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1" name="Group 200">
                <a:extLst>
                  <a:ext uri="{FF2B5EF4-FFF2-40B4-BE49-F238E27FC236}">
                    <a16:creationId xmlns:a16="http://schemas.microsoft.com/office/drawing/2014/main" id="{9241AD34-9684-4EBA-984E-A6D5E3B6057D}"/>
                  </a:ext>
                </a:extLst>
              </p:cNvPr>
              <p:cNvGrpSpPr/>
              <p:nvPr/>
            </p:nvGrpSpPr>
            <p:grpSpPr>
              <a:xfrm rot="10800000" flipH="1">
                <a:off x="499832" y="2423859"/>
                <a:ext cx="188449" cy="834973"/>
                <a:chOff x="10641180" y="500718"/>
                <a:chExt cx="247650" cy="1097280"/>
              </a:xfrm>
            </p:grpSpPr>
            <p:sp>
              <p:nvSpPr>
                <p:cNvPr id="241" name="Rectangle: Rounded Corners 143">
                  <a:extLst>
                    <a:ext uri="{FF2B5EF4-FFF2-40B4-BE49-F238E27FC236}">
                      <a16:creationId xmlns:a16="http://schemas.microsoft.com/office/drawing/2014/main" id="{C821F609-A5A6-4C12-B2F6-E520D2174ACD}"/>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Rounded Corners 144">
                  <a:extLst>
                    <a:ext uri="{FF2B5EF4-FFF2-40B4-BE49-F238E27FC236}">
                      <a16:creationId xmlns:a16="http://schemas.microsoft.com/office/drawing/2014/main" id="{862EC15D-77A0-4981-BD48-2D23647C78BB}"/>
                    </a:ext>
                  </a:extLst>
                </p:cNvPr>
                <p:cNvSpPr/>
                <p:nvPr/>
              </p:nvSpPr>
              <p:spPr>
                <a:xfrm>
                  <a:off x="10641180" y="579815"/>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2" name="Group 201">
                <a:extLst>
                  <a:ext uri="{FF2B5EF4-FFF2-40B4-BE49-F238E27FC236}">
                    <a16:creationId xmlns:a16="http://schemas.microsoft.com/office/drawing/2014/main" id="{FD7D2046-C2A3-4DA4-B0F3-1EABFEBDC0E6}"/>
                  </a:ext>
                </a:extLst>
              </p:cNvPr>
              <p:cNvGrpSpPr/>
              <p:nvPr/>
            </p:nvGrpSpPr>
            <p:grpSpPr>
              <a:xfrm rot="10800000" flipH="1">
                <a:off x="5734116" y="3012047"/>
                <a:ext cx="188449" cy="834973"/>
                <a:chOff x="10641180" y="500718"/>
                <a:chExt cx="247650" cy="1097280"/>
              </a:xfrm>
            </p:grpSpPr>
            <p:sp>
              <p:nvSpPr>
                <p:cNvPr id="239" name="Rectangle: Rounded Corners 141">
                  <a:extLst>
                    <a:ext uri="{FF2B5EF4-FFF2-40B4-BE49-F238E27FC236}">
                      <a16:creationId xmlns:a16="http://schemas.microsoft.com/office/drawing/2014/main" id="{3482EBB3-4845-4067-B7E3-FA6DF4727DB9}"/>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Rounded Corners 142">
                  <a:extLst>
                    <a:ext uri="{FF2B5EF4-FFF2-40B4-BE49-F238E27FC236}">
                      <a16:creationId xmlns:a16="http://schemas.microsoft.com/office/drawing/2014/main" id="{F996EF5A-FA1F-4A9C-B0B3-85835C4A4799}"/>
                    </a:ext>
                  </a:extLst>
                </p:cNvPr>
                <p:cNvSpPr/>
                <p:nvPr/>
              </p:nvSpPr>
              <p:spPr>
                <a:xfrm>
                  <a:off x="10641180" y="579815"/>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3" name="Group 202">
                <a:extLst>
                  <a:ext uri="{FF2B5EF4-FFF2-40B4-BE49-F238E27FC236}">
                    <a16:creationId xmlns:a16="http://schemas.microsoft.com/office/drawing/2014/main" id="{B6A0455A-B84C-45D4-BE62-680096DA324A}"/>
                  </a:ext>
                </a:extLst>
              </p:cNvPr>
              <p:cNvGrpSpPr/>
              <p:nvPr/>
            </p:nvGrpSpPr>
            <p:grpSpPr>
              <a:xfrm rot="10800000" flipH="1">
                <a:off x="5052008" y="2215378"/>
                <a:ext cx="188449" cy="1471350"/>
                <a:chOff x="10641180" y="438150"/>
                <a:chExt cx="247650" cy="1828800"/>
              </a:xfrm>
              <a:solidFill>
                <a:schemeClr val="accent6"/>
              </a:solidFill>
            </p:grpSpPr>
            <p:sp>
              <p:nvSpPr>
                <p:cNvPr id="237" name="Rectangle: Rounded Corners 139">
                  <a:extLst>
                    <a:ext uri="{FF2B5EF4-FFF2-40B4-BE49-F238E27FC236}">
                      <a16:creationId xmlns:a16="http://schemas.microsoft.com/office/drawing/2014/main" id="{B3D6B4A2-F550-441B-BE4E-9DD23DD6A107}"/>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Rounded Corners 140">
                  <a:extLst>
                    <a:ext uri="{FF2B5EF4-FFF2-40B4-BE49-F238E27FC236}">
                      <a16:creationId xmlns:a16="http://schemas.microsoft.com/office/drawing/2014/main" id="{D4C45621-1126-41FC-A21D-837F8665D69D}"/>
                    </a:ext>
                  </a:extLst>
                </p:cNvPr>
                <p:cNvSpPr/>
                <p:nvPr/>
              </p:nvSpPr>
              <p:spPr>
                <a:xfrm>
                  <a:off x="10641180" y="1044533"/>
                  <a:ext cx="247650" cy="5752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4" name="Group 203">
                <a:extLst>
                  <a:ext uri="{FF2B5EF4-FFF2-40B4-BE49-F238E27FC236}">
                    <a16:creationId xmlns:a16="http://schemas.microsoft.com/office/drawing/2014/main" id="{C914199F-5D55-4F7F-B9D2-0B54AB243BB6}"/>
                  </a:ext>
                </a:extLst>
              </p:cNvPr>
              <p:cNvGrpSpPr/>
              <p:nvPr/>
            </p:nvGrpSpPr>
            <p:grpSpPr>
              <a:xfrm rot="10800000" flipH="1">
                <a:off x="4815054" y="2574701"/>
                <a:ext cx="188449" cy="834973"/>
                <a:chOff x="10641180" y="500718"/>
                <a:chExt cx="247650" cy="1097280"/>
              </a:xfrm>
              <a:solidFill>
                <a:schemeClr val="accent6"/>
              </a:solidFill>
            </p:grpSpPr>
            <p:sp>
              <p:nvSpPr>
                <p:cNvPr id="235" name="Rectangle: Rounded Corners 137">
                  <a:extLst>
                    <a:ext uri="{FF2B5EF4-FFF2-40B4-BE49-F238E27FC236}">
                      <a16:creationId xmlns:a16="http://schemas.microsoft.com/office/drawing/2014/main" id="{63531FF1-67F7-406D-BBEC-5064BEED0100}"/>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Rounded Corners 138">
                  <a:extLst>
                    <a:ext uri="{FF2B5EF4-FFF2-40B4-BE49-F238E27FC236}">
                      <a16:creationId xmlns:a16="http://schemas.microsoft.com/office/drawing/2014/main" id="{7D48D747-6FB2-491F-9B2D-C6025833AB53}"/>
                    </a:ext>
                  </a:extLst>
                </p:cNvPr>
                <p:cNvSpPr/>
                <p:nvPr/>
              </p:nvSpPr>
              <p:spPr>
                <a:xfrm>
                  <a:off x="10641180" y="579815"/>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5" name="Group 204">
                <a:extLst>
                  <a:ext uri="{FF2B5EF4-FFF2-40B4-BE49-F238E27FC236}">
                    <a16:creationId xmlns:a16="http://schemas.microsoft.com/office/drawing/2014/main" id="{42102344-C89C-4D7D-BE35-ACF2D56A6801}"/>
                  </a:ext>
                </a:extLst>
              </p:cNvPr>
              <p:cNvGrpSpPr/>
              <p:nvPr/>
            </p:nvGrpSpPr>
            <p:grpSpPr>
              <a:xfrm rot="10800000" flipH="1">
                <a:off x="5272959" y="2492552"/>
                <a:ext cx="188449" cy="834973"/>
                <a:chOff x="10641180" y="500718"/>
                <a:chExt cx="247650" cy="1097280"/>
              </a:xfrm>
            </p:grpSpPr>
            <p:sp>
              <p:nvSpPr>
                <p:cNvPr id="233" name="Rectangle: Rounded Corners 135">
                  <a:extLst>
                    <a:ext uri="{FF2B5EF4-FFF2-40B4-BE49-F238E27FC236}">
                      <a16:creationId xmlns:a16="http://schemas.microsoft.com/office/drawing/2014/main" id="{CFD62737-1570-4E30-93EA-CB5EBC7485A6}"/>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Rounded Corners 136">
                  <a:extLst>
                    <a:ext uri="{FF2B5EF4-FFF2-40B4-BE49-F238E27FC236}">
                      <a16:creationId xmlns:a16="http://schemas.microsoft.com/office/drawing/2014/main" id="{899C1585-52EC-44F5-9F56-B0A4EE289BE5}"/>
                    </a:ext>
                  </a:extLst>
                </p:cNvPr>
                <p:cNvSpPr/>
                <p:nvPr/>
              </p:nvSpPr>
              <p:spPr>
                <a:xfrm>
                  <a:off x="10641180" y="579815"/>
                  <a:ext cx="247650" cy="69817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6" name="Group 205">
                <a:extLst>
                  <a:ext uri="{FF2B5EF4-FFF2-40B4-BE49-F238E27FC236}">
                    <a16:creationId xmlns:a16="http://schemas.microsoft.com/office/drawing/2014/main" id="{10EE5155-416B-4B01-ACDB-8C1D809BAD98}"/>
                  </a:ext>
                </a:extLst>
              </p:cNvPr>
              <p:cNvGrpSpPr/>
              <p:nvPr/>
            </p:nvGrpSpPr>
            <p:grpSpPr>
              <a:xfrm rot="10800000" flipH="1">
                <a:off x="4598050" y="2319283"/>
                <a:ext cx="188449" cy="1391622"/>
                <a:chOff x="10641180" y="438150"/>
                <a:chExt cx="247650" cy="1828800"/>
              </a:xfrm>
            </p:grpSpPr>
            <p:sp>
              <p:nvSpPr>
                <p:cNvPr id="231" name="Rectangle: Rounded Corners 133">
                  <a:extLst>
                    <a:ext uri="{FF2B5EF4-FFF2-40B4-BE49-F238E27FC236}">
                      <a16:creationId xmlns:a16="http://schemas.microsoft.com/office/drawing/2014/main" id="{4B508FCD-6C6F-421D-8A67-2DFB9D844F59}"/>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Rounded Corners 134">
                  <a:extLst>
                    <a:ext uri="{FF2B5EF4-FFF2-40B4-BE49-F238E27FC236}">
                      <a16:creationId xmlns:a16="http://schemas.microsoft.com/office/drawing/2014/main" id="{8CF83802-AECF-4B83-A7DA-2905AEED144E}"/>
                    </a:ext>
                  </a:extLst>
                </p:cNvPr>
                <p:cNvSpPr/>
                <p:nvPr/>
              </p:nvSpPr>
              <p:spPr>
                <a:xfrm>
                  <a:off x="10641180" y="1044532"/>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7" name="Group 206">
                <a:extLst>
                  <a:ext uri="{FF2B5EF4-FFF2-40B4-BE49-F238E27FC236}">
                    <a16:creationId xmlns:a16="http://schemas.microsoft.com/office/drawing/2014/main" id="{FCCED52B-B1DC-4BCF-BF74-A948F0CCC8E6}"/>
                  </a:ext>
                </a:extLst>
              </p:cNvPr>
              <p:cNvGrpSpPr/>
              <p:nvPr/>
            </p:nvGrpSpPr>
            <p:grpSpPr>
              <a:xfrm rot="10800000" flipH="1">
                <a:off x="1155784" y="1574296"/>
                <a:ext cx="188449" cy="1391622"/>
                <a:chOff x="10641180" y="438150"/>
                <a:chExt cx="247650" cy="1828800"/>
              </a:xfrm>
            </p:grpSpPr>
            <p:sp>
              <p:nvSpPr>
                <p:cNvPr id="229" name="Rectangle: Rounded Corners 131">
                  <a:extLst>
                    <a:ext uri="{FF2B5EF4-FFF2-40B4-BE49-F238E27FC236}">
                      <a16:creationId xmlns:a16="http://schemas.microsoft.com/office/drawing/2014/main" id="{89BAE580-2749-4E0D-8CC7-66EA42CEC47B}"/>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Rounded Corners 132">
                  <a:extLst>
                    <a:ext uri="{FF2B5EF4-FFF2-40B4-BE49-F238E27FC236}">
                      <a16:creationId xmlns:a16="http://schemas.microsoft.com/office/drawing/2014/main" id="{78F14308-A3FE-447B-9FCD-5A870F170726}"/>
                    </a:ext>
                  </a:extLst>
                </p:cNvPr>
                <p:cNvSpPr/>
                <p:nvPr/>
              </p:nvSpPr>
              <p:spPr>
                <a:xfrm>
                  <a:off x="10641180" y="1044532"/>
                  <a:ext cx="247650" cy="83795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8" name="Group 207">
                <a:extLst>
                  <a:ext uri="{FF2B5EF4-FFF2-40B4-BE49-F238E27FC236}">
                    <a16:creationId xmlns:a16="http://schemas.microsoft.com/office/drawing/2014/main" id="{E953C349-B67C-463A-B7B2-9F7B0A4C0620}"/>
                  </a:ext>
                </a:extLst>
              </p:cNvPr>
              <p:cNvGrpSpPr/>
              <p:nvPr/>
            </p:nvGrpSpPr>
            <p:grpSpPr>
              <a:xfrm rot="10800000" flipH="1">
                <a:off x="2287027" y="1510639"/>
                <a:ext cx="188449" cy="834973"/>
                <a:chOff x="10641180" y="500718"/>
                <a:chExt cx="247650" cy="1097280"/>
              </a:xfrm>
            </p:grpSpPr>
            <p:sp>
              <p:nvSpPr>
                <p:cNvPr id="227" name="Rectangle: Rounded Corners 129">
                  <a:extLst>
                    <a:ext uri="{FF2B5EF4-FFF2-40B4-BE49-F238E27FC236}">
                      <a16:creationId xmlns:a16="http://schemas.microsoft.com/office/drawing/2014/main" id="{FC6813D7-3C2D-4A1C-AF4E-EDDBF243C8DA}"/>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Rounded Corners 130">
                  <a:extLst>
                    <a:ext uri="{FF2B5EF4-FFF2-40B4-BE49-F238E27FC236}">
                      <a16:creationId xmlns:a16="http://schemas.microsoft.com/office/drawing/2014/main" id="{673D1FD2-72F2-424C-BB81-2C4A80A8ADF9}"/>
                    </a:ext>
                  </a:extLst>
                </p:cNvPr>
                <p:cNvSpPr/>
                <p:nvPr/>
              </p:nvSpPr>
              <p:spPr>
                <a:xfrm>
                  <a:off x="10641180" y="579815"/>
                  <a:ext cx="247650" cy="74412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9" name="Group 208">
                <a:extLst>
                  <a:ext uri="{FF2B5EF4-FFF2-40B4-BE49-F238E27FC236}">
                    <a16:creationId xmlns:a16="http://schemas.microsoft.com/office/drawing/2014/main" id="{0EB296C2-91F0-4DBA-A5D0-68DCAD4E597C}"/>
                  </a:ext>
                </a:extLst>
              </p:cNvPr>
              <p:cNvGrpSpPr/>
              <p:nvPr/>
            </p:nvGrpSpPr>
            <p:grpSpPr>
              <a:xfrm rot="10800000" flipH="1">
                <a:off x="2524479" y="1919076"/>
                <a:ext cx="188449" cy="834973"/>
                <a:chOff x="10641180" y="500718"/>
                <a:chExt cx="247650" cy="1097280"/>
              </a:xfrm>
            </p:grpSpPr>
            <p:sp>
              <p:nvSpPr>
                <p:cNvPr id="225" name="Rectangle: Rounded Corners 127">
                  <a:extLst>
                    <a:ext uri="{FF2B5EF4-FFF2-40B4-BE49-F238E27FC236}">
                      <a16:creationId xmlns:a16="http://schemas.microsoft.com/office/drawing/2014/main" id="{5044E288-1079-43BD-B237-FE78B04993DE}"/>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Rounded Corners 128">
                  <a:extLst>
                    <a:ext uri="{FF2B5EF4-FFF2-40B4-BE49-F238E27FC236}">
                      <a16:creationId xmlns:a16="http://schemas.microsoft.com/office/drawing/2014/main" id="{44685863-C7F8-480E-BB35-5FFA90F86286}"/>
                    </a:ext>
                  </a:extLst>
                </p:cNvPr>
                <p:cNvSpPr/>
                <p:nvPr/>
              </p:nvSpPr>
              <p:spPr>
                <a:xfrm>
                  <a:off x="10641180" y="579815"/>
                  <a:ext cx="247650" cy="78437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0" name="Group 209">
                <a:extLst>
                  <a:ext uri="{FF2B5EF4-FFF2-40B4-BE49-F238E27FC236}">
                    <a16:creationId xmlns:a16="http://schemas.microsoft.com/office/drawing/2014/main" id="{71FB2DB1-0201-49AC-A611-ABC90048F233}"/>
                  </a:ext>
                </a:extLst>
              </p:cNvPr>
              <p:cNvGrpSpPr/>
              <p:nvPr/>
            </p:nvGrpSpPr>
            <p:grpSpPr>
              <a:xfrm rot="10800000" flipH="1">
                <a:off x="2748397" y="2135744"/>
                <a:ext cx="188449" cy="834973"/>
                <a:chOff x="10641180" y="500718"/>
                <a:chExt cx="247650" cy="1097280"/>
              </a:xfrm>
              <a:solidFill>
                <a:schemeClr val="accent6"/>
              </a:solidFill>
            </p:grpSpPr>
            <p:sp>
              <p:nvSpPr>
                <p:cNvPr id="223" name="Rectangle: Rounded Corners 125">
                  <a:extLst>
                    <a:ext uri="{FF2B5EF4-FFF2-40B4-BE49-F238E27FC236}">
                      <a16:creationId xmlns:a16="http://schemas.microsoft.com/office/drawing/2014/main" id="{5E64EB97-8D53-4834-BBA2-63AE6696C193}"/>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Rounded Corners 126">
                  <a:extLst>
                    <a:ext uri="{FF2B5EF4-FFF2-40B4-BE49-F238E27FC236}">
                      <a16:creationId xmlns:a16="http://schemas.microsoft.com/office/drawing/2014/main" id="{2B569859-93BF-4CBB-BC09-D2F7D4015895}"/>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1" name="Group 210">
                <a:extLst>
                  <a:ext uri="{FF2B5EF4-FFF2-40B4-BE49-F238E27FC236}">
                    <a16:creationId xmlns:a16="http://schemas.microsoft.com/office/drawing/2014/main" id="{B4E72AA5-E0F7-46CE-9087-4EFAA3C48083}"/>
                  </a:ext>
                </a:extLst>
              </p:cNvPr>
              <p:cNvGrpSpPr/>
              <p:nvPr/>
            </p:nvGrpSpPr>
            <p:grpSpPr>
              <a:xfrm rot="10800000" flipH="1">
                <a:off x="3425897" y="1907029"/>
                <a:ext cx="188449" cy="834973"/>
                <a:chOff x="10641180" y="500718"/>
                <a:chExt cx="247650" cy="1097280"/>
              </a:xfrm>
            </p:grpSpPr>
            <p:sp>
              <p:nvSpPr>
                <p:cNvPr id="221" name="Rectangle: Rounded Corners 123">
                  <a:extLst>
                    <a:ext uri="{FF2B5EF4-FFF2-40B4-BE49-F238E27FC236}">
                      <a16:creationId xmlns:a16="http://schemas.microsoft.com/office/drawing/2014/main" id="{1FF6D98F-DBA0-423F-BF76-1A31956C867C}"/>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Rounded Corners 124">
                  <a:extLst>
                    <a:ext uri="{FF2B5EF4-FFF2-40B4-BE49-F238E27FC236}">
                      <a16:creationId xmlns:a16="http://schemas.microsoft.com/office/drawing/2014/main" id="{9E45A378-2B4F-49BF-8349-DAC1B977A89C}"/>
                    </a:ext>
                  </a:extLst>
                </p:cNvPr>
                <p:cNvSpPr/>
                <p:nvPr/>
              </p:nvSpPr>
              <p:spPr>
                <a:xfrm>
                  <a:off x="10641180" y="741341"/>
                  <a:ext cx="247650" cy="39621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2" name="Group 211">
                <a:extLst>
                  <a:ext uri="{FF2B5EF4-FFF2-40B4-BE49-F238E27FC236}">
                    <a16:creationId xmlns:a16="http://schemas.microsoft.com/office/drawing/2014/main" id="{63DD3F41-EA29-4D02-95E2-A97416167597}"/>
                  </a:ext>
                </a:extLst>
              </p:cNvPr>
              <p:cNvGrpSpPr/>
              <p:nvPr/>
            </p:nvGrpSpPr>
            <p:grpSpPr>
              <a:xfrm rot="10800000" flipH="1">
                <a:off x="3177176" y="1265394"/>
                <a:ext cx="188449" cy="1391622"/>
                <a:chOff x="10641180" y="438150"/>
                <a:chExt cx="247650" cy="1828800"/>
              </a:xfrm>
            </p:grpSpPr>
            <p:sp>
              <p:nvSpPr>
                <p:cNvPr id="219" name="Rectangle: Rounded Corners 121">
                  <a:extLst>
                    <a:ext uri="{FF2B5EF4-FFF2-40B4-BE49-F238E27FC236}">
                      <a16:creationId xmlns:a16="http://schemas.microsoft.com/office/drawing/2014/main" id="{4D35589D-151A-4681-B8E1-E70BEA89EB59}"/>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Rounded Corners 122">
                  <a:extLst>
                    <a:ext uri="{FF2B5EF4-FFF2-40B4-BE49-F238E27FC236}">
                      <a16:creationId xmlns:a16="http://schemas.microsoft.com/office/drawing/2014/main" id="{9FA30A25-EE5D-49E1-8EAB-A4043819D3EB}"/>
                    </a:ext>
                  </a:extLst>
                </p:cNvPr>
                <p:cNvSpPr/>
                <p:nvPr/>
              </p:nvSpPr>
              <p:spPr>
                <a:xfrm>
                  <a:off x="10641180" y="1044533"/>
                  <a:ext cx="247650" cy="36338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3" name="Group 212">
                <a:extLst>
                  <a:ext uri="{FF2B5EF4-FFF2-40B4-BE49-F238E27FC236}">
                    <a16:creationId xmlns:a16="http://schemas.microsoft.com/office/drawing/2014/main" id="{387A6F8E-C746-4A9F-863B-C126258D27A9}"/>
                  </a:ext>
                </a:extLst>
              </p:cNvPr>
              <p:cNvGrpSpPr/>
              <p:nvPr/>
            </p:nvGrpSpPr>
            <p:grpSpPr>
              <a:xfrm rot="10800000" flipH="1">
                <a:off x="5493100" y="2931999"/>
                <a:ext cx="188449" cy="834973"/>
                <a:chOff x="10641180" y="500718"/>
                <a:chExt cx="247650" cy="1097280"/>
              </a:xfrm>
            </p:grpSpPr>
            <p:sp>
              <p:nvSpPr>
                <p:cNvPr id="217" name="Rectangle: Rounded Corners 119">
                  <a:extLst>
                    <a:ext uri="{FF2B5EF4-FFF2-40B4-BE49-F238E27FC236}">
                      <a16:creationId xmlns:a16="http://schemas.microsoft.com/office/drawing/2014/main" id="{91833589-5E74-498F-8AA9-07434C288893}"/>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Rounded Corners 120">
                  <a:extLst>
                    <a:ext uri="{FF2B5EF4-FFF2-40B4-BE49-F238E27FC236}">
                      <a16:creationId xmlns:a16="http://schemas.microsoft.com/office/drawing/2014/main" id="{946A0C61-8D26-44B4-A28B-83B7662EA3C2}"/>
                    </a:ext>
                  </a:extLst>
                </p:cNvPr>
                <p:cNvSpPr/>
                <p:nvPr/>
              </p:nvSpPr>
              <p:spPr>
                <a:xfrm>
                  <a:off x="10641180" y="579815"/>
                  <a:ext cx="247650" cy="82577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4" name="Group 213">
                <a:extLst>
                  <a:ext uri="{FF2B5EF4-FFF2-40B4-BE49-F238E27FC236}">
                    <a16:creationId xmlns:a16="http://schemas.microsoft.com/office/drawing/2014/main" id="{157E7633-1FCF-4304-827D-9C20A158662B}"/>
                  </a:ext>
                </a:extLst>
              </p:cNvPr>
              <p:cNvGrpSpPr/>
              <p:nvPr/>
            </p:nvGrpSpPr>
            <p:grpSpPr>
              <a:xfrm rot="10800000" flipH="1">
                <a:off x="6013029" y="3081943"/>
                <a:ext cx="188449" cy="1471350"/>
                <a:chOff x="10641180" y="438150"/>
                <a:chExt cx="247650" cy="1828800"/>
              </a:xfrm>
              <a:solidFill>
                <a:schemeClr val="accent6"/>
              </a:solidFill>
            </p:grpSpPr>
            <p:sp>
              <p:nvSpPr>
                <p:cNvPr id="215" name="Rectangle: Rounded Corners 248">
                  <a:extLst>
                    <a:ext uri="{FF2B5EF4-FFF2-40B4-BE49-F238E27FC236}">
                      <a16:creationId xmlns:a16="http://schemas.microsoft.com/office/drawing/2014/main" id="{6939039A-E589-4D4C-8945-62D70853A11A}"/>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Rounded Corners 249">
                  <a:extLst>
                    <a:ext uri="{FF2B5EF4-FFF2-40B4-BE49-F238E27FC236}">
                      <a16:creationId xmlns:a16="http://schemas.microsoft.com/office/drawing/2014/main" id="{62350EC1-E955-41E2-9D35-7802CF1E57A6}"/>
                    </a:ext>
                  </a:extLst>
                </p:cNvPr>
                <p:cNvSpPr/>
                <p:nvPr/>
              </p:nvSpPr>
              <p:spPr>
                <a:xfrm>
                  <a:off x="10641180" y="1044533"/>
                  <a:ext cx="247650" cy="5752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2688355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B3F616-6FA4-4FFD-BF78-820D8183C666}"/>
              </a:ext>
            </a:extLst>
          </p:cNvPr>
          <p:cNvGrpSpPr/>
          <p:nvPr/>
        </p:nvGrpSpPr>
        <p:grpSpPr>
          <a:xfrm rot="21054933">
            <a:off x="483572" y="1690664"/>
            <a:ext cx="11287817" cy="3840157"/>
            <a:chOff x="464523" y="713136"/>
            <a:chExt cx="11287817" cy="3840157"/>
          </a:xfrm>
        </p:grpSpPr>
        <p:grpSp>
          <p:nvGrpSpPr>
            <p:cNvPr id="6" name="Group 5">
              <a:extLst>
                <a:ext uri="{FF2B5EF4-FFF2-40B4-BE49-F238E27FC236}">
                  <a16:creationId xmlns:a16="http://schemas.microsoft.com/office/drawing/2014/main" id="{71344198-E020-4C72-9224-C15B5CF14A5C}"/>
                </a:ext>
              </a:extLst>
            </p:cNvPr>
            <p:cNvGrpSpPr/>
            <p:nvPr/>
          </p:nvGrpSpPr>
          <p:grpSpPr>
            <a:xfrm rot="10800000" flipH="1">
              <a:off x="6264482" y="713136"/>
              <a:ext cx="5487858" cy="3073695"/>
              <a:chOff x="9058763" y="1564839"/>
              <a:chExt cx="5487858" cy="3073695"/>
            </a:xfrm>
          </p:grpSpPr>
          <p:sp>
            <p:nvSpPr>
              <p:cNvPr id="88" name="Freeform: Shape 171">
                <a:extLst>
                  <a:ext uri="{FF2B5EF4-FFF2-40B4-BE49-F238E27FC236}">
                    <a16:creationId xmlns:a16="http://schemas.microsoft.com/office/drawing/2014/main" id="{ACD5405F-6317-4A1A-B7CC-DDBDED9E4BCB}"/>
                  </a:ext>
                </a:extLst>
              </p:cNvPr>
              <p:cNvSpPr/>
              <p:nvPr/>
            </p:nvSpPr>
            <p:spPr>
              <a:xfrm flipH="1">
                <a:off x="9075844" y="1564839"/>
                <a:ext cx="5470777" cy="2381594"/>
              </a:xfrm>
              <a:custGeom>
                <a:avLst/>
                <a:gdLst>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61834 w 7137175"/>
                  <a:gd name="connsiteY5" fmla="*/ 1759534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61834 w 7137175"/>
                  <a:gd name="connsiteY5" fmla="*/ 1759534 h 4475106"/>
                  <a:gd name="connsiteX6" fmla="*/ 5055676 w 7137175"/>
                  <a:gd name="connsiteY6" fmla="*/ 3532737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61834 w 7137175"/>
                  <a:gd name="connsiteY5" fmla="*/ 1759534 h 4475106"/>
                  <a:gd name="connsiteX6" fmla="*/ 5055676 w 7137175"/>
                  <a:gd name="connsiteY6" fmla="*/ 3532737 h 4475106"/>
                  <a:gd name="connsiteX7" fmla="*/ 5765796 w 7137175"/>
                  <a:gd name="connsiteY7" fmla="*/ 1823602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61834 w 7137175"/>
                  <a:gd name="connsiteY5" fmla="*/ 1759534 h 4475106"/>
                  <a:gd name="connsiteX6" fmla="*/ 5055676 w 7137175"/>
                  <a:gd name="connsiteY6" fmla="*/ 3532737 h 4475106"/>
                  <a:gd name="connsiteX7" fmla="*/ 5765796 w 7137175"/>
                  <a:gd name="connsiteY7" fmla="*/ 1823602 h 4475106"/>
                  <a:gd name="connsiteX8" fmla="*/ 6219081 w 7137175"/>
                  <a:gd name="connsiteY8" fmla="*/ 3007193 h 4475106"/>
                  <a:gd name="connsiteX9" fmla="*/ 7137175 w 7137175"/>
                  <a:gd name="connsiteY9" fmla="*/ 0 h 4475106"/>
                  <a:gd name="connsiteX0" fmla="*/ 0 w 7189422"/>
                  <a:gd name="connsiteY0" fmla="*/ 3081008 h 3129771"/>
                  <a:gd name="connsiteX1" fmla="*/ 1456566 w 7189422"/>
                  <a:gd name="connsiteY1" fmla="*/ 1875295 h 3129771"/>
                  <a:gd name="connsiteX2" fmla="*/ 2152481 w 7189422"/>
                  <a:gd name="connsiteY2" fmla="*/ 3129561 h 3129771"/>
                  <a:gd name="connsiteX3" fmla="*/ 3002145 w 7189422"/>
                  <a:gd name="connsiteY3" fmla="*/ 1381681 h 3129771"/>
                  <a:gd name="connsiteX4" fmla="*/ 3625232 w 7189422"/>
                  <a:gd name="connsiteY4" fmla="*/ 2563118 h 3129771"/>
                  <a:gd name="connsiteX5" fmla="*/ 4461834 w 7189422"/>
                  <a:gd name="connsiteY5" fmla="*/ 414199 h 3129771"/>
                  <a:gd name="connsiteX6" fmla="*/ 5055676 w 7189422"/>
                  <a:gd name="connsiteY6" fmla="*/ 2187402 h 3129771"/>
                  <a:gd name="connsiteX7" fmla="*/ 5765796 w 7189422"/>
                  <a:gd name="connsiteY7" fmla="*/ 478267 h 3129771"/>
                  <a:gd name="connsiteX8" fmla="*/ 6219081 w 7189422"/>
                  <a:gd name="connsiteY8" fmla="*/ 1661858 h 3129771"/>
                  <a:gd name="connsiteX9" fmla="*/ 7189422 w 7189422"/>
                  <a:gd name="connsiteY9" fmla="*/ 0 h 312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89422" h="3129771">
                    <a:moveTo>
                      <a:pt x="0" y="3081008"/>
                    </a:moveTo>
                    <a:cubicBezTo>
                      <a:pt x="461246" y="2654828"/>
                      <a:pt x="1043872" y="1896873"/>
                      <a:pt x="1456566" y="1875295"/>
                    </a:cubicBezTo>
                    <a:cubicBezTo>
                      <a:pt x="1842287" y="1888782"/>
                      <a:pt x="1936693" y="3148442"/>
                      <a:pt x="2152481" y="3129561"/>
                    </a:cubicBezTo>
                    <a:cubicBezTo>
                      <a:pt x="2379057" y="3129561"/>
                      <a:pt x="2743200" y="1397866"/>
                      <a:pt x="3002145" y="1381681"/>
                    </a:cubicBezTo>
                    <a:cubicBezTo>
                      <a:pt x="3201749" y="1362799"/>
                      <a:pt x="3457996" y="2565815"/>
                      <a:pt x="3625232" y="2563118"/>
                    </a:cubicBezTo>
                    <a:cubicBezTo>
                      <a:pt x="3795165" y="2549631"/>
                      <a:pt x="4138153" y="411502"/>
                      <a:pt x="4461834" y="414199"/>
                    </a:cubicBezTo>
                    <a:cubicBezTo>
                      <a:pt x="4753148" y="422291"/>
                      <a:pt x="4853375" y="2187402"/>
                      <a:pt x="5055676" y="2187402"/>
                    </a:cubicBezTo>
                    <a:cubicBezTo>
                      <a:pt x="5268766" y="2171218"/>
                      <a:pt x="5568890" y="486359"/>
                      <a:pt x="5765796" y="478267"/>
                    </a:cubicBezTo>
                    <a:cubicBezTo>
                      <a:pt x="5989675" y="478267"/>
                      <a:pt x="5954742" y="1645674"/>
                      <a:pt x="6219081" y="1661858"/>
                    </a:cubicBezTo>
                    <a:cubicBezTo>
                      <a:pt x="6475328" y="1637582"/>
                      <a:pt x="6973634" y="631179"/>
                      <a:pt x="7189422" y="0"/>
                    </a:cubicBez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9" name="Group 88">
                <a:extLst>
                  <a:ext uri="{FF2B5EF4-FFF2-40B4-BE49-F238E27FC236}">
                    <a16:creationId xmlns:a16="http://schemas.microsoft.com/office/drawing/2014/main" id="{D215BAA0-DCC5-41FC-B5F4-D4AAD73FB61E}"/>
                  </a:ext>
                </a:extLst>
              </p:cNvPr>
              <p:cNvGrpSpPr/>
              <p:nvPr/>
            </p:nvGrpSpPr>
            <p:grpSpPr>
              <a:xfrm flipH="1">
                <a:off x="11831112" y="2269727"/>
                <a:ext cx="188449" cy="1471350"/>
                <a:chOff x="10641180" y="438150"/>
                <a:chExt cx="247650" cy="1828800"/>
              </a:xfrm>
              <a:solidFill>
                <a:schemeClr val="accent6"/>
              </a:solidFill>
            </p:grpSpPr>
            <p:sp>
              <p:nvSpPr>
                <p:cNvPr id="162" name="Rectangle: Rounded Corners 245">
                  <a:extLst>
                    <a:ext uri="{FF2B5EF4-FFF2-40B4-BE49-F238E27FC236}">
                      <a16:creationId xmlns:a16="http://schemas.microsoft.com/office/drawing/2014/main" id="{B7D8640A-F95D-42C1-83FB-F283BC4E02B2}"/>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Rounded Corners 246">
                  <a:extLst>
                    <a:ext uri="{FF2B5EF4-FFF2-40B4-BE49-F238E27FC236}">
                      <a16:creationId xmlns:a16="http://schemas.microsoft.com/office/drawing/2014/main" id="{21B30F2D-351F-4A31-95CB-E1D82E2B42D5}"/>
                    </a:ext>
                  </a:extLst>
                </p:cNvPr>
                <p:cNvSpPr/>
                <p:nvPr/>
              </p:nvSpPr>
              <p:spPr>
                <a:xfrm>
                  <a:off x="10641180" y="1044532"/>
                  <a:ext cx="247650" cy="9701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6BDBF0E4-773A-48DD-86FB-57BB6220DFF8}"/>
                  </a:ext>
                </a:extLst>
              </p:cNvPr>
              <p:cNvGrpSpPr/>
              <p:nvPr/>
            </p:nvGrpSpPr>
            <p:grpSpPr>
              <a:xfrm flipH="1">
                <a:off x="13858717" y="3246912"/>
                <a:ext cx="188449" cy="1391622"/>
                <a:chOff x="10641180" y="438150"/>
                <a:chExt cx="247650" cy="1828800"/>
              </a:xfrm>
              <a:solidFill>
                <a:schemeClr val="accent6"/>
              </a:solidFill>
            </p:grpSpPr>
            <p:sp>
              <p:nvSpPr>
                <p:cNvPr id="160" name="Rectangle: Rounded Corners 243">
                  <a:extLst>
                    <a:ext uri="{FF2B5EF4-FFF2-40B4-BE49-F238E27FC236}">
                      <a16:creationId xmlns:a16="http://schemas.microsoft.com/office/drawing/2014/main" id="{54CBFB46-ED0C-4969-8F69-DB0F8880EBBF}"/>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Rounded Corners 244">
                  <a:extLst>
                    <a:ext uri="{FF2B5EF4-FFF2-40B4-BE49-F238E27FC236}">
                      <a16:creationId xmlns:a16="http://schemas.microsoft.com/office/drawing/2014/main" id="{11F67259-0EE2-42AD-9D64-4CA9E59CEFA2}"/>
                    </a:ext>
                  </a:extLst>
                </p:cNvPr>
                <p:cNvSpPr/>
                <p:nvPr/>
              </p:nvSpPr>
              <p:spPr>
                <a:xfrm>
                  <a:off x="10641180" y="1044532"/>
                  <a:ext cx="247650" cy="759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a:extLst>
                  <a:ext uri="{FF2B5EF4-FFF2-40B4-BE49-F238E27FC236}">
                    <a16:creationId xmlns:a16="http://schemas.microsoft.com/office/drawing/2014/main" id="{BD7BB946-9323-4143-8476-BDA6BC85AED6}"/>
                  </a:ext>
                </a:extLst>
              </p:cNvPr>
              <p:cNvGrpSpPr/>
              <p:nvPr/>
            </p:nvGrpSpPr>
            <p:grpSpPr>
              <a:xfrm flipH="1">
                <a:off x="11150899" y="1750818"/>
                <a:ext cx="188449" cy="1600365"/>
                <a:chOff x="10641180" y="362514"/>
                <a:chExt cx="247650" cy="1989158"/>
              </a:xfrm>
            </p:grpSpPr>
            <p:sp>
              <p:nvSpPr>
                <p:cNvPr id="158" name="Rectangle: Rounded Corners 241">
                  <a:extLst>
                    <a:ext uri="{FF2B5EF4-FFF2-40B4-BE49-F238E27FC236}">
                      <a16:creationId xmlns:a16="http://schemas.microsoft.com/office/drawing/2014/main" id="{A967B1F4-0692-419C-BFCE-3CB8D8F039B8}"/>
                    </a:ext>
                  </a:extLst>
                </p:cNvPr>
                <p:cNvSpPr/>
                <p:nvPr/>
              </p:nvSpPr>
              <p:spPr>
                <a:xfrm>
                  <a:off x="10751289" y="362514"/>
                  <a:ext cx="27432" cy="1989158"/>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Rounded Corners 242">
                  <a:extLst>
                    <a:ext uri="{FF2B5EF4-FFF2-40B4-BE49-F238E27FC236}">
                      <a16:creationId xmlns:a16="http://schemas.microsoft.com/office/drawing/2014/main" id="{6E38E96E-9F55-4CDE-80AE-D92CC79D0854}"/>
                    </a:ext>
                  </a:extLst>
                </p:cNvPr>
                <p:cNvSpPr/>
                <p:nvPr/>
              </p:nvSpPr>
              <p:spPr>
                <a:xfrm>
                  <a:off x="10641180" y="494815"/>
                  <a:ext cx="247650" cy="1611559"/>
                </a:xfrm>
                <a:prstGeom prst="roundRect">
                  <a:avLst>
                    <a:gd name="adj" fmla="val 461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id="{6D7586DD-E202-4717-ABB8-A216C8EC6CC8}"/>
                  </a:ext>
                </a:extLst>
              </p:cNvPr>
              <p:cNvGrpSpPr/>
              <p:nvPr/>
            </p:nvGrpSpPr>
            <p:grpSpPr>
              <a:xfrm flipH="1">
                <a:off x="10439463" y="2023827"/>
                <a:ext cx="188449" cy="1600365"/>
                <a:chOff x="10641180" y="362514"/>
                <a:chExt cx="247650" cy="1989158"/>
              </a:xfrm>
            </p:grpSpPr>
            <p:sp>
              <p:nvSpPr>
                <p:cNvPr id="156" name="Rectangle: Rounded Corners 239">
                  <a:extLst>
                    <a:ext uri="{FF2B5EF4-FFF2-40B4-BE49-F238E27FC236}">
                      <a16:creationId xmlns:a16="http://schemas.microsoft.com/office/drawing/2014/main" id="{A9B7C025-F745-4CED-BDB8-FA738F2B1F03}"/>
                    </a:ext>
                  </a:extLst>
                </p:cNvPr>
                <p:cNvSpPr/>
                <p:nvPr/>
              </p:nvSpPr>
              <p:spPr>
                <a:xfrm>
                  <a:off x="10751289" y="362514"/>
                  <a:ext cx="27432" cy="1989158"/>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Rounded Corners 240">
                  <a:extLst>
                    <a:ext uri="{FF2B5EF4-FFF2-40B4-BE49-F238E27FC236}">
                      <a16:creationId xmlns:a16="http://schemas.microsoft.com/office/drawing/2014/main" id="{9342A099-27D6-4E0C-B1EA-EFC8CB70A70A}"/>
                    </a:ext>
                  </a:extLst>
                </p:cNvPr>
                <p:cNvSpPr/>
                <p:nvPr/>
              </p:nvSpPr>
              <p:spPr>
                <a:xfrm>
                  <a:off x="10641180" y="820641"/>
                  <a:ext cx="247650" cy="959907"/>
                </a:xfrm>
                <a:prstGeom prst="roundRect">
                  <a:avLst>
                    <a:gd name="adj" fmla="val 461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a:extLst>
                  <a:ext uri="{FF2B5EF4-FFF2-40B4-BE49-F238E27FC236}">
                    <a16:creationId xmlns:a16="http://schemas.microsoft.com/office/drawing/2014/main" id="{8CBD8E41-21B5-45D7-A679-79EFEFD26E29}"/>
                  </a:ext>
                </a:extLst>
              </p:cNvPr>
              <p:cNvGrpSpPr/>
              <p:nvPr/>
            </p:nvGrpSpPr>
            <p:grpSpPr>
              <a:xfrm flipH="1">
                <a:off x="13419682" y="2899208"/>
                <a:ext cx="188449" cy="834973"/>
                <a:chOff x="10641180" y="500718"/>
                <a:chExt cx="247650" cy="1097280"/>
              </a:xfrm>
            </p:grpSpPr>
            <p:sp>
              <p:nvSpPr>
                <p:cNvPr id="154" name="Rectangle: Rounded Corners 237">
                  <a:extLst>
                    <a:ext uri="{FF2B5EF4-FFF2-40B4-BE49-F238E27FC236}">
                      <a16:creationId xmlns:a16="http://schemas.microsoft.com/office/drawing/2014/main" id="{53CF641A-FC42-4B65-8C0C-A26408CDAFDD}"/>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Rounded Corners 238">
                  <a:extLst>
                    <a:ext uri="{FF2B5EF4-FFF2-40B4-BE49-F238E27FC236}">
                      <a16:creationId xmlns:a16="http://schemas.microsoft.com/office/drawing/2014/main" id="{79E09E6E-D048-4092-A5E9-1A57C2D7A6DA}"/>
                    </a:ext>
                  </a:extLst>
                </p:cNvPr>
                <p:cNvSpPr/>
                <p:nvPr/>
              </p:nvSpPr>
              <p:spPr>
                <a:xfrm>
                  <a:off x="10641180" y="741341"/>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0362E401-FA00-484D-BC2B-78C47B5A82A7}"/>
                  </a:ext>
                </a:extLst>
              </p:cNvPr>
              <p:cNvGrpSpPr/>
              <p:nvPr/>
            </p:nvGrpSpPr>
            <p:grpSpPr>
              <a:xfrm flipH="1">
                <a:off x="12722763" y="3195961"/>
                <a:ext cx="188449" cy="1391622"/>
                <a:chOff x="10630391" y="1182550"/>
                <a:chExt cx="247650" cy="1828800"/>
              </a:xfrm>
            </p:grpSpPr>
            <p:sp>
              <p:nvSpPr>
                <p:cNvPr id="152" name="Rectangle: Rounded Corners 235">
                  <a:extLst>
                    <a:ext uri="{FF2B5EF4-FFF2-40B4-BE49-F238E27FC236}">
                      <a16:creationId xmlns:a16="http://schemas.microsoft.com/office/drawing/2014/main" id="{9D439F9B-5472-4884-A6C2-73453500F633}"/>
                    </a:ext>
                  </a:extLst>
                </p:cNvPr>
                <p:cNvSpPr/>
                <p:nvPr/>
              </p:nvSpPr>
              <p:spPr>
                <a:xfrm>
                  <a:off x="10722133" y="11825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Rectangle: Rounded Corners 236">
                  <a:extLst>
                    <a:ext uri="{FF2B5EF4-FFF2-40B4-BE49-F238E27FC236}">
                      <a16:creationId xmlns:a16="http://schemas.microsoft.com/office/drawing/2014/main" id="{A73544C8-24B1-45DF-BDAD-73547DB312A2}"/>
                    </a:ext>
                  </a:extLst>
                </p:cNvPr>
                <p:cNvSpPr/>
                <p:nvPr/>
              </p:nvSpPr>
              <p:spPr>
                <a:xfrm>
                  <a:off x="10630391" y="1455616"/>
                  <a:ext cx="247650" cy="72424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5" name="Group 94">
                <a:extLst>
                  <a:ext uri="{FF2B5EF4-FFF2-40B4-BE49-F238E27FC236}">
                    <a16:creationId xmlns:a16="http://schemas.microsoft.com/office/drawing/2014/main" id="{913E7BC8-5C46-4C80-82BC-B37CFFA4340C}"/>
                  </a:ext>
                </a:extLst>
              </p:cNvPr>
              <p:cNvGrpSpPr/>
              <p:nvPr/>
            </p:nvGrpSpPr>
            <p:grpSpPr>
              <a:xfrm flipH="1">
                <a:off x="10439463" y="2147907"/>
                <a:ext cx="188449" cy="1391622"/>
                <a:chOff x="10662618" y="438150"/>
                <a:chExt cx="247650" cy="1828800"/>
              </a:xfrm>
            </p:grpSpPr>
            <p:sp>
              <p:nvSpPr>
                <p:cNvPr id="150" name="Rectangle: Rounded Corners 233">
                  <a:extLst>
                    <a:ext uri="{FF2B5EF4-FFF2-40B4-BE49-F238E27FC236}">
                      <a16:creationId xmlns:a16="http://schemas.microsoft.com/office/drawing/2014/main" id="{47109380-E9DD-446E-A4A7-4CB72C2E33C6}"/>
                    </a:ext>
                  </a:extLst>
                </p:cNvPr>
                <p:cNvSpPr/>
                <p:nvPr/>
              </p:nvSpPr>
              <p:spPr>
                <a:xfrm>
                  <a:off x="10772727"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Rounded Corners 234">
                  <a:extLst>
                    <a:ext uri="{FF2B5EF4-FFF2-40B4-BE49-F238E27FC236}">
                      <a16:creationId xmlns:a16="http://schemas.microsoft.com/office/drawing/2014/main" id="{DDF3068D-7671-4E11-B022-064039935C9C}"/>
                    </a:ext>
                  </a:extLst>
                </p:cNvPr>
                <p:cNvSpPr/>
                <p:nvPr/>
              </p:nvSpPr>
              <p:spPr>
                <a:xfrm>
                  <a:off x="10662618" y="736515"/>
                  <a:ext cx="247650" cy="101490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 name="Group 95">
                <a:extLst>
                  <a:ext uri="{FF2B5EF4-FFF2-40B4-BE49-F238E27FC236}">
                    <a16:creationId xmlns:a16="http://schemas.microsoft.com/office/drawing/2014/main" id="{25AD28F7-4479-4517-9116-5B396813D13D}"/>
                  </a:ext>
                </a:extLst>
              </p:cNvPr>
              <p:cNvGrpSpPr/>
              <p:nvPr/>
            </p:nvGrpSpPr>
            <p:grpSpPr>
              <a:xfrm flipH="1">
                <a:off x="10886970" y="2388183"/>
                <a:ext cx="188449" cy="834973"/>
                <a:chOff x="10641180" y="500718"/>
                <a:chExt cx="247650" cy="1097280"/>
              </a:xfrm>
            </p:grpSpPr>
            <p:sp>
              <p:nvSpPr>
                <p:cNvPr id="148" name="Rectangle: Rounded Corners 231">
                  <a:extLst>
                    <a:ext uri="{FF2B5EF4-FFF2-40B4-BE49-F238E27FC236}">
                      <a16:creationId xmlns:a16="http://schemas.microsoft.com/office/drawing/2014/main" id="{7A1B5C1B-5240-4BC4-8DF0-F6D4F00084D1}"/>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Rounded Corners 232">
                  <a:extLst>
                    <a:ext uri="{FF2B5EF4-FFF2-40B4-BE49-F238E27FC236}">
                      <a16:creationId xmlns:a16="http://schemas.microsoft.com/office/drawing/2014/main" id="{E44BD6F5-F1CC-4FA9-BE50-998AC11710E3}"/>
                    </a:ext>
                  </a:extLst>
                </p:cNvPr>
                <p:cNvSpPr/>
                <p:nvPr/>
              </p:nvSpPr>
              <p:spPr>
                <a:xfrm>
                  <a:off x="10641180" y="741341"/>
                  <a:ext cx="247650" cy="38937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DFA99DC2-A733-4F45-9E0E-22B957FED998}"/>
                  </a:ext>
                </a:extLst>
              </p:cNvPr>
              <p:cNvGrpSpPr/>
              <p:nvPr/>
            </p:nvGrpSpPr>
            <p:grpSpPr>
              <a:xfrm flipH="1">
                <a:off x="10670428" y="2293571"/>
                <a:ext cx="188449" cy="1391622"/>
                <a:chOff x="10641180" y="438150"/>
                <a:chExt cx="247650" cy="1828800"/>
              </a:xfrm>
              <a:solidFill>
                <a:schemeClr val="accent6"/>
              </a:solidFill>
            </p:grpSpPr>
            <p:sp>
              <p:nvSpPr>
                <p:cNvPr id="146" name="Rectangle: Rounded Corners 229">
                  <a:extLst>
                    <a:ext uri="{FF2B5EF4-FFF2-40B4-BE49-F238E27FC236}">
                      <a16:creationId xmlns:a16="http://schemas.microsoft.com/office/drawing/2014/main" id="{29B91C6A-8245-42E3-B403-AD9F5A8BE3AF}"/>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Rounded Corners 230">
                  <a:extLst>
                    <a:ext uri="{FF2B5EF4-FFF2-40B4-BE49-F238E27FC236}">
                      <a16:creationId xmlns:a16="http://schemas.microsoft.com/office/drawing/2014/main" id="{D93101D7-441E-455B-81BE-381AB0D22E5F}"/>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a:extLst>
                  <a:ext uri="{FF2B5EF4-FFF2-40B4-BE49-F238E27FC236}">
                    <a16:creationId xmlns:a16="http://schemas.microsoft.com/office/drawing/2014/main" id="{F85DB048-BC42-47F3-AA21-0D20A496EB0B}"/>
                  </a:ext>
                </a:extLst>
              </p:cNvPr>
              <p:cNvGrpSpPr/>
              <p:nvPr/>
            </p:nvGrpSpPr>
            <p:grpSpPr>
              <a:xfrm flipH="1">
                <a:off x="13178505" y="2900130"/>
                <a:ext cx="188449" cy="1391622"/>
                <a:chOff x="10653055" y="438150"/>
                <a:chExt cx="247650" cy="1828800"/>
              </a:xfrm>
              <a:solidFill>
                <a:schemeClr val="accent6"/>
              </a:solidFill>
            </p:grpSpPr>
            <p:sp>
              <p:nvSpPr>
                <p:cNvPr id="144" name="Rectangle: Rounded Corners 227">
                  <a:extLst>
                    <a:ext uri="{FF2B5EF4-FFF2-40B4-BE49-F238E27FC236}">
                      <a16:creationId xmlns:a16="http://schemas.microsoft.com/office/drawing/2014/main" id="{25FDA515-D5A0-4FBF-A870-97EC8A0BEF95}"/>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Rounded Corners 228">
                  <a:extLst>
                    <a:ext uri="{FF2B5EF4-FFF2-40B4-BE49-F238E27FC236}">
                      <a16:creationId xmlns:a16="http://schemas.microsoft.com/office/drawing/2014/main" id="{6F1F037B-BB21-4254-A8B6-C25B09A9D6A7}"/>
                    </a:ext>
                  </a:extLst>
                </p:cNvPr>
                <p:cNvSpPr/>
                <p:nvPr/>
              </p:nvSpPr>
              <p:spPr>
                <a:xfrm>
                  <a:off x="10653055" y="682991"/>
                  <a:ext cx="247650" cy="105667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814A1514-06B2-4FBA-9B1F-2F212A96788A}"/>
                  </a:ext>
                </a:extLst>
              </p:cNvPr>
              <p:cNvGrpSpPr/>
              <p:nvPr/>
            </p:nvGrpSpPr>
            <p:grpSpPr>
              <a:xfrm flipH="1">
                <a:off x="12955400" y="3351183"/>
                <a:ext cx="188449" cy="834973"/>
                <a:chOff x="10641180" y="500718"/>
                <a:chExt cx="247650" cy="1097280"/>
              </a:xfrm>
              <a:solidFill>
                <a:schemeClr val="accent6"/>
              </a:solidFill>
            </p:grpSpPr>
            <p:sp>
              <p:nvSpPr>
                <p:cNvPr id="142" name="Rectangle: Rounded Corners 225">
                  <a:extLst>
                    <a:ext uri="{FF2B5EF4-FFF2-40B4-BE49-F238E27FC236}">
                      <a16:creationId xmlns:a16="http://schemas.microsoft.com/office/drawing/2014/main" id="{6F772D5C-F9AA-4470-A561-221FDAA00599}"/>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Rounded Corners 226">
                  <a:extLst>
                    <a:ext uri="{FF2B5EF4-FFF2-40B4-BE49-F238E27FC236}">
                      <a16:creationId xmlns:a16="http://schemas.microsoft.com/office/drawing/2014/main" id="{2859F2F8-0E78-436F-835E-391F19150D0B}"/>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02353918-D6EF-4195-81C8-C04A79014EE2}"/>
                  </a:ext>
                </a:extLst>
              </p:cNvPr>
              <p:cNvGrpSpPr/>
              <p:nvPr/>
            </p:nvGrpSpPr>
            <p:grpSpPr>
              <a:xfrm flipH="1">
                <a:off x="14078235" y="3342135"/>
                <a:ext cx="188449" cy="834973"/>
                <a:chOff x="10641180" y="500718"/>
                <a:chExt cx="247650" cy="1097280"/>
              </a:xfrm>
            </p:grpSpPr>
            <p:sp>
              <p:nvSpPr>
                <p:cNvPr id="140" name="Rectangle: Rounded Corners 223">
                  <a:extLst>
                    <a:ext uri="{FF2B5EF4-FFF2-40B4-BE49-F238E27FC236}">
                      <a16:creationId xmlns:a16="http://schemas.microsoft.com/office/drawing/2014/main" id="{25A4278E-B2E2-4D2A-B84B-6BF326595B13}"/>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Rounded Corners 224">
                  <a:extLst>
                    <a:ext uri="{FF2B5EF4-FFF2-40B4-BE49-F238E27FC236}">
                      <a16:creationId xmlns:a16="http://schemas.microsoft.com/office/drawing/2014/main" id="{AAD474A6-FE1D-4656-BECA-9C755242DDF8}"/>
                    </a:ext>
                  </a:extLst>
                </p:cNvPr>
                <p:cNvSpPr/>
                <p:nvPr/>
              </p:nvSpPr>
              <p:spPr>
                <a:xfrm>
                  <a:off x="10641180" y="741341"/>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3D00383A-BF26-4FBA-A222-0437C5D85D06}"/>
                  </a:ext>
                </a:extLst>
              </p:cNvPr>
              <p:cNvGrpSpPr/>
              <p:nvPr/>
            </p:nvGrpSpPr>
            <p:grpSpPr>
              <a:xfrm flipH="1">
                <a:off x="14293047" y="3595941"/>
                <a:ext cx="188449" cy="834973"/>
                <a:chOff x="10641180" y="500718"/>
                <a:chExt cx="247650" cy="1097280"/>
              </a:xfrm>
            </p:grpSpPr>
            <p:sp>
              <p:nvSpPr>
                <p:cNvPr id="138" name="Rectangle: Rounded Corners 221">
                  <a:extLst>
                    <a:ext uri="{FF2B5EF4-FFF2-40B4-BE49-F238E27FC236}">
                      <a16:creationId xmlns:a16="http://schemas.microsoft.com/office/drawing/2014/main" id="{3C6C2E1C-58A5-4D68-B730-0328095DB8CF}"/>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Rounded Corners 222">
                  <a:extLst>
                    <a:ext uri="{FF2B5EF4-FFF2-40B4-BE49-F238E27FC236}">
                      <a16:creationId xmlns:a16="http://schemas.microsoft.com/office/drawing/2014/main" id="{CC5F5F2E-B030-4628-A5B8-50360A46A25A}"/>
                    </a:ext>
                  </a:extLst>
                </p:cNvPr>
                <p:cNvSpPr/>
                <p:nvPr/>
              </p:nvSpPr>
              <p:spPr>
                <a:xfrm>
                  <a:off x="10641180" y="579815"/>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id="{1A90D704-411A-43B3-8945-F31014D902C7}"/>
                  </a:ext>
                </a:extLst>
              </p:cNvPr>
              <p:cNvGrpSpPr/>
              <p:nvPr/>
            </p:nvGrpSpPr>
            <p:grpSpPr>
              <a:xfrm flipH="1">
                <a:off x="9058763" y="1606341"/>
                <a:ext cx="188449" cy="834973"/>
                <a:chOff x="10641180" y="500718"/>
                <a:chExt cx="247650" cy="1097280"/>
              </a:xfrm>
            </p:grpSpPr>
            <p:sp>
              <p:nvSpPr>
                <p:cNvPr id="136" name="Rectangle: Rounded Corners 219">
                  <a:extLst>
                    <a:ext uri="{FF2B5EF4-FFF2-40B4-BE49-F238E27FC236}">
                      <a16:creationId xmlns:a16="http://schemas.microsoft.com/office/drawing/2014/main" id="{AE7537AC-36D3-48A7-915E-8482B8B9D422}"/>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Rounded Corners 220">
                  <a:extLst>
                    <a:ext uri="{FF2B5EF4-FFF2-40B4-BE49-F238E27FC236}">
                      <a16:creationId xmlns:a16="http://schemas.microsoft.com/office/drawing/2014/main" id="{E82976D3-4FB6-47EF-BF87-32B74B766396}"/>
                    </a:ext>
                  </a:extLst>
                </p:cNvPr>
                <p:cNvSpPr/>
                <p:nvPr/>
              </p:nvSpPr>
              <p:spPr>
                <a:xfrm>
                  <a:off x="10641180" y="579815"/>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a:extLst>
                  <a:ext uri="{FF2B5EF4-FFF2-40B4-BE49-F238E27FC236}">
                    <a16:creationId xmlns:a16="http://schemas.microsoft.com/office/drawing/2014/main" id="{48AF7190-965D-42C5-B838-D01DA192BE09}"/>
                  </a:ext>
                </a:extLst>
              </p:cNvPr>
              <p:cNvGrpSpPr/>
              <p:nvPr/>
            </p:nvGrpSpPr>
            <p:grpSpPr>
              <a:xfrm flipH="1">
                <a:off x="9740871" y="1766633"/>
                <a:ext cx="188449" cy="1471350"/>
                <a:chOff x="10641180" y="438150"/>
                <a:chExt cx="247650" cy="1828800"/>
              </a:xfrm>
              <a:solidFill>
                <a:schemeClr val="accent6"/>
              </a:solidFill>
            </p:grpSpPr>
            <p:sp>
              <p:nvSpPr>
                <p:cNvPr id="134" name="Rectangle: Rounded Corners 217">
                  <a:extLst>
                    <a:ext uri="{FF2B5EF4-FFF2-40B4-BE49-F238E27FC236}">
                      <a16:creationId xmlns:a16="http://schemas.microsoft.com/office/drawing/2014/main" id="{4F88515C-2FB9-4125-99AB-DDCBC369F3BC}"/>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Rounded Corners 218">
                  <a:extLst>
                    <a:ext uri="{FF2B5EF4-FFF2-40B4-BE49-F238E27FC236}">
                      <a16:creationId xmlns:a16="http://schemas.microsoft.com/office/drawing/2014/main" id="{5467EB0A-E3B2-4514-BDC9-15B4F5595523}"/>
                    </a:ext>
                  </a:extLst>
                </p:cNvPr>
                <p:cNvSpPr/>
                <p:nvPr/>
              </p:nvSpPr>
              <p:spPr>
                <a:xfrm>
                  <a:off x="10641180" y="1044533"/>
                  <a:ext cx="247650" cy="5752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a:extLst>
                  <a:ext uri="{FF2B5EF4-FFF2-40B4-BE49-F238E27FC236}">
                    <a16:creationId xmlns:a16="http://schemas.microsoft.com/office/drawing/2014/main" id="{D35BF762-BBF2-42CB-B919-61A04C603681}"/>
                  </a:ext>
                </a:extLst>
              </p:cNvPr>
              <p:cNvGrpSpPr/>
              <p:nvPr/>
            </p:nvGrpSpPr>
            <p:grpSpPr>
              <a:xfrm flipH="1">
                <a:off x="9977825" y="2043687"/>
                <a:ext cx="188449" cy="834973"/>
                <a:chOff x="10641180" y="500718"/>
                <a:chExt cx="247650" cy="1097280"/>
              </a:xfrm>
              <a:solidFill>
                <a:schemeClr val="accent6"/>
              </a:solidFill>
            </p:grpSpPr>
            <p:sp>
              <p:nvSpPr>
                <p:cNvPr id="132" name="Rectangle: Rounded Corners 215">
                  <a:extLst>
                    <a:ext uri="{FF2B5EF4-FFF2-40B4-BE49-F238E27FC236}">
                      <a16:creationId xmlns:a16="http://schemas.microsoft.com/office/drawing/2014/main" id="{CB3B0B35-022A-4876-836D-B49CA17E2163}"/>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Rounded Corners 216">
                  <a:extLst>
                    <a:ext uri="{FF2B5EF4-FFF2-40B4-BE49-F238E27FC236}">
                      <a16:creationId xmlns:a16="http://schemas.microsoft.com/office/drawing/2014/main" id="{A580DEE2-0A3B-4AB7-B9FC-E7117685509D}"/>
                    </a:ext>
                  </a:extLst>
                </p:cNvPr>
                <p:cNvSpPr/>
                <p:nvPr/>
              </p:nvSpPr>
              <p:spPr>
                <a:xfrm>
                  <a:off x="10641180" y="579815"/>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a:extLst>
                  <a:ext uri="{FF2B5EF4-FFF2-40B4-BE49-F238E27FC236}">
                    <a16:creationId xmlns:a16="http://schemas.microsoft.com/office/drawing/2014/main" id="{AC58D117-E18B-48F5-BA53-D8D636BE9657}"/>
                  </a:ext>
                </a:extLst>
              </p:cNvPr>
              <p:cNvGrpSpPr/>
              <p:nvPr/>
            </p:nvGrpSpPr>
            <p:grpSpPr>
              <a:xfrm flipH="1">
                <a:off x="9519920" y="2125836"/>
                <a:ext cx="188449" cy="834973"/>
                <a:chOff x="10641180" y="500718"/>
                <a:chExt cx="247650" cy="1097280"/>
              </a:xfrm>
            </p:grpSpPr>
            <p:sp>
              <p:nvSpPr>
                <p:cNvPr id="130" name="Rectangle: Rounded Corners 213">
                  <a:extLst>
                    <a:ext uri="{FF2B5EF4-FFF2-40B4-BE49-F238E27FC236}">
                      <a16:creationId xmlns:a16="http://schemas.microsoft.com/office/drawing/2014/main" id="{D608E0B4-E13E-4364-BE81-9663211DE7AC}"/>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Rounded Corners 214">
                  <a:extLst>
                    <a:ext uri="{FF2B5EF4-FFF2-40B4-BE49-F238E27FC236}">
                      <a16:creationId xmlns:a16="http://schemas.microsoft.com/office/drawing/2014/main" id="{109114AA-1133-43C4-B5C4-92BBAB4C42F0}"/>
                    </a:ext>
                  </a:extLst>
                </p:cNvPr>
                <p:cNvSpPr/>
                <p:nvPr/>
              </p:nvSpPr>
              <p:spPr>
                <a:xfrm>
                  <a:off x="10641180" y="579815"/>
                  <a:ext cx="247650" cy="69817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a:extLst>
                  <a:ext uri="{FF2B5EF4-FFF2-40B4-BE49-F238E27FC236}">
                    <a16:creationId xmlns:a16="http://schemas.microsoft.com/office/drawing/2014/main" id="{C4353167-E656-4F4F-9592-3402E08ABF6E}"/>
                  </a:ext>
                </a:extLst>
              </p:cNvPr>
              <p:cNvGrpSpPr/>
              <p:nvPr/>
            </p:nvGrpSpPr>
            <p:grpSpPr>
              <a:xfrm flipH="1">
                <a:off x="10194829" y="1742456"/>
                <a:ext cx="188449" cy="1391622"/>
                <a:chOff x="10641180" y="438150"/>
                <a:chExt cx="247650" cy="1828800"/>
              </a:xfrm>
            </p:grpSpPr>
            <p:sp>
              <p:nvSpPr>
                <p:cNvPr id="128" name="Rectangle: Rounded Corners 211">
                  <a:extLst>
                    <a:ext uri="{FF2B5EF4-FFF2-40B4-BE49-F238E27FC236}">
                      <a16:creationId xmlns:a16="http://schemas.microsoft.com/office/drawing/2014/main" id="{4D69952B-50EE-4AEC-8EE1-D9123A6DAAD5}"/>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Rounded Corners 212">
                  <a:extLst>
                    <a:ext uri="{FF2B5EF4-FFF2-40B4-BE49-F238E27FC236}">
                      <a16:creationId xmlns:a16="http://schemas.microsoft.com/office/drawing/2014/main" id="{037D0CFB-9D29-4705-A649-31482FAFEA03}"/>
                    </a:ext>
                  </a:extLst>
                </p:cNvPr>
                <p:cNvSpPr/>
                <p:nvPr/>
              </p:nvSpPr>
              <p:spPr>
                <a:xfrm>
                  <a:off x="10641180" y="1044532"/>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a:extLst>
                  <a:ext uri="{FF2B5EF4-FFF2-40B4-BE49-F238E27FC236}">
                    <a16:creationId xmlns:a16="http://schemas.microsoft.com/office/drawing/2014/main" id="{24EDA126-8048-4146-9C40-71977F3D177C}"/>
                  </a:ext>
                </a:extLst>
              </p:cNvPr>
              <p:cNvGrpSpPr/>
              <p:nvPr/>
            </p:nvGrpSpPr>
            <p:grpSpPr>
              <a:xfrm flipH="1">
                <a:off x="13637095" y="2894945"/>
                <a:ext cx="188449" cy="1391622"/>
                <a:chOff x="10641180" y="438150"/>
                <a:chExt cx="247650" cy="1828800"/>
              </a:xfrm>
            </p:grpSpPr>
            <p:sp>
              <p:nvSpPr>
                <p:cNvPr id="126" name="Rectangle: Rounded Corners 209">
                  <a:extLst>
                    <a:ext uri="{FF2B5EF4-FFF2-40B4-BE49-F238E27FC236}">
                      <a16:creationId xmlns:a16="http://schemas.microsoft.com/office/drawing/2014/main" id="{86B78217-E459-4BB3-87E8-AFF576593F11}"/>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Rounded Corners 210">
                  <a:extLst>
                    <a:ext uri="{FF2B5EF4-FFF2-40B4-BE49-F238E27FC236}">
                      <a16:creationId xmlns:a16="http://schemas.microsoft.com/office/drawing/2014/main" id="{53E3AF5E-0323-4EB7-B61C-E33E89C5E402}"/>
                    </a:ext>
                  </a:extLst>
                </p:cNvPr>
                <p:cNvSpPr/>
                <p:nvPr/>
              </p:nvSpPr>
              <p:spPr>
                <a:xfrm>
                  <a:off x="10641180" y="1044532"/>
                  <a:ext cx="247650" cy="83795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id="{C1F0A88B-9FFA-43EE-A480-466D5DE417EC}"/>
                  </a:ext>
                </a:extLst>
              </p:cNvPr>
              <p:cNvGrpSpPr/>
              <p:nvPr/>
            </p:nvGrpSpPr>
            <p:grpSpPr>
              <a:xfrm flipH="1">
                <a:off x="12505852" y="3107749"/>
                <a:ext cx="188449" cy="834973"/>
                <a:chOff x="10641180" y="500718"/>
                <a:chExt cx="247650" cy="1097280"/>
              </a:xfrm>
            </p:grpSpPr>
            <p:sp>
              <p:nvSpPr>
                <p:cNvPr id="124" name="Rectangle: Rounded Corners 207">
                  <a:extLst>
                    <a:ext uri="{FF2B5EF4-FFF2-40B4-BE49-F238E27FC236}">
                      <a16:creationId xmlns:a16="http://schemas.microsoft.com/office/drawing/2014/main" id="{B8E42471-7BF3-47B3-9EF2-2F63F3402412}"/>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Rounded Corners 208">
                  <a:extLst>
                    <a:ext uri="{FF2B5EF4-FFF2-40B4-BE49-F238E27FC236}">
                      <a16:creationId xmlns:a16="http://schemas.microsoft.com/office/drawing/2014/main" id="{DB50D4C1-1AB9-4D3B-860E-4B39CC44B298}"/>
                    </a:ext>
                  </a:extLst>
                </p:cNvPr>
                <p:cNvSpPr/>
                <p:nvPr/>
              </p:nvSpPr>
              <p:spPr>
                <a:xfrm>
                  <a:off x="10641180" y="579815"/>
                  <a:ext cx="247650" cy="74412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a:extLst>
                  <a:ext uri="{FF2B5EF4-FFF2-40B4-BE49-F238E27FC236}">
                    <a16:creationId xmlns:a16="http://schemas.microsoft.com/office/drawing/2014/main" id="{1AB71DE9-DA65-4BC3-B1A4-856D6C98EDC2}"/>
                  </a:ext>
                </a:extLst>
              </p:cNvPr>
              <p:cNvGrpSpPr/>
              <p:nvPr/>
            </p:nvGrpSpPr>
            <p:grpSpPr>
              <a:xfrm flipH="1">
                <a:off x="12268400" y="2699312"/>
                <a:ext cx="188449" cy="834973"/>
                <a:chOff x="10641180" y="500718"/>
                <a:chExt cx="247650" cy="1097280"/>
              </a:xfrm>
            </p:grpSpPr>
            <p:sp>
              <p:nvSpPr>
                <p:cNvPr id="122" name="Rectangle: Rounded Corners 205">
                  <a:extLst>
                    <a:ext uri="{FF2B5EF4-FFF2-40B4-BE49-F238E27FC236}">
                      <a16:creationId xmlns:a16="http://schemas.microsoft.com/office/drawing/2014/main" id="{B4A11FC5-61C2-43F9-A2F5-81C5E984C394}"/>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Rounded Corners 206">
                  <a:extLst>
                    <a:ext uri="{FF2B5EF4-FFF2-40B4-BE49-F238E27FC236}">
                      <a16:creationId xmlns:a16="http://schemas.microsoft.com/office/drawing/2014/main" id="{F5C83A9C-FBDA-454D-B25F-18A1DD0FE8D3}"/>
                    </a:ext>
                  </a:extLst>
                </p:cNvPr>
                <p:cNvSpPr/>
                <p:nvPr/>
              </p:nvSpPr>
              <p:spPr>
                <a:xfrm>
                  <a:off x="10641180" y="579815"/>
                  <a:ext cx="247650" cy="78437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360B971E-ACAD-4E52-8D37-77046F316E68}"/>
                  </a:ext>
                </a:extLst>
              </p:cNvPr>
              <p:cNvGrpSpPr/>
              <p:nvPr/>
            </p:nvGrpSpPr>
            <p:grpSpPr>
              <a:xfrm flipH="1">
                <a:off x="12044482" y="2482644"/>
                <a:ext cx="188449" cy="834973"/>
                <a:chOff x="10641180" y="500718"/>
                <a:chExt cx="247650" cy="1097280"/>
              </a:xfrm>
              <a:solidFill>
                <a:schemeClr val="accent6"/>
              </a:solidFill>
            </p:grpSpPr>
            <p:sp>
              <p:nvSpPr>
                <p:cNvPr id="120" name="Rectangle: Rounded Corners 203">
                  <a:extLst>
                    <a:ext uri="{FF2B5EF4-FFF2-40B4-BE49-F238E27FC236}">
                      <a16:creationId xmlns:a16="http://schemas.microsoft.com/office/drawing/2014/main" id="{C6E50DCF-450C-4253-B5E9-50BAE60489A8}"/>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Rounded Corners 204">
                  <a:extLst>
                    <a:ext uri="{FF2B5EF4-FFF2-40B4-BE49-F238E27FC236}">
                      <a16:creationId xmlns:a16="http://schemas.microsoft.com/office/drawing/2014/main" id="{49EA045E-C4F9-48C9-8D00-5D35CA8DB6AF}"/>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CCC65FFF-71F1-46FB-80D1-1C87A9BA1F97}"/>
                  </a:ext>
                </a:extLst>
              </p:cNvPr>
              <p:cNvGrpSpPr/>
              <p:nvPr/>
            </p:nvGrpSpPr>
            <p:grpSpPr>
              <a:xfrm flipH="1">
                <a:off x="11366982" y="2711359"/>
                <a:ext cx="188449" cy="834973"/>
                <a:chOff x="10641180" y="500718"/>
                <a:chExt cx="247650" cy="1097280"/>
              </a:xfrm>
            </p:grpSpPr>
            <p:sp>
              <p:nvSpPr>
                <p:cNvPr id="118" name="Rectangle: Rounded Corners 201">
                  <a:extLst>
                    <a:ext uri="{FF2B5EF4-FFF2-40B4-BE49-F238E27FC236}">
                      <a16:creationId xmlns:a16="http://schemas.microsoft.com/office/drawing/2014/main" id="{3C8A70D0-F19F-4221-98BB-C5DC7B197D9D}"/>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Rounded Corners 202">
                  <a:extLst>
                    <a:ext uri="{FF2B5EF4-FFF2-40B4-BE49-F238E27FC236}">
                      <a16:creationId xmlns:a16="http://schemas.microsoft.com/office/drawing/2014/main" id="{33B7270C-FA71-4B89-985B-118EA71BC4C0}"/>
                    </a:ext>
                  </a:extLst>
                </p:cNvPr>
                <p:cNvSpPr/>
                <p:nvPr/>
              </p:nvSpPr>
              <p:spPr>
                <a:xfrm>
                  <a:off x="10641180" y="741341"/>
                  <a:ext cx="247650" cy="39621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AD62D8AE-3AB3-4554-88C3-DFC6D2BA81E5}"/>
                  </a:ext>
                </a:extLst>
              </p:cNvPr>
              <p:cNvGrpSpPr/>
              <p:nvPr/>
            </p:nvGrpSpPr>
            <p:grpSpPr>
              <a:xfrm flipH="1">
                <a:off x="11615703" y="2796345"/>
                <a:ext cx="188449" cy="1391622"/>
                <a:chOff x="10641180" y="438150"/>
                <a:chExt cx="247650" cy="1828800"/>
              </a:xfrm>
            </p:grpSpPr>
            <p:sp>
              <p:nvSpPr>
                <p:cNvPr id="116" name="Rectangle: Rounded Corners 199">
                  <a:extLst>
                    <a:ext uri="{FF2B5EF4-FFF2-40B4-BE49-F238E27FC236}">
                      <a16:creationId xmlns:a16="http://schemas.microsoft.com/office/drawing/2014/main" id="{8653C06A-7997-4F31-A1D0-ACD2E9E43DF8}"/>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Rounded Corners 200">
                  <a:extLst>
                    <a:ext uri="{FF2B5EF4-FFF2-40B4-BE49-F238E27FC236}">
                      <a16:creationId xmlns:a16="http://schemas.microsoft.com/office/drawing/2014/main" id="{100AFB75-EA87-468C-8C6C-21B2611BE66C}"/>
                    </a:ext>
                  </a:extLst>
                </p:cNvPr>
                <p:cNvSpPr/>
                <p:nvPr/>
              </p:nvSpPr>
              <p:spPr>
                <a:xfrm>
                  <a:off x="10641180" y="1044533"/>
                  <a:ext cx="247650" cy="36338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4D851946-CFE2-49E5-806F-DF52B18DB20D}"/>
                  </a:ext>
                </a:extLst>
              </p:cNvPr>
              <p:cNvGrpSpPr/>
              <p:nvPr/>
            </p:nvGrpSpPr>
            <p:grpSpPr>
              <a:xfrm flipH="1">
                <a:off x="9299779" y="1686389"/>
                <a:ext cx="188449" cy="834973"/>
                <a:chOff x="10641180" y="500718"/>
                <a:chExt cx="247650" cy="1097280"/>
              </a:xfrm>
            </p:grpSpPr>
            <p:sp>
              <p:nvSpPr>
                <p:cNvPr id="114" name="Rectangle: Rounded Corners 197">
                  <a:extLst>
                    <a:ext uri="{FF2B5EF4-FFF2-40B4-BE49-F238E27FC236}">
                      <a16:creationId xmlns:a16="http://schemas.microsoft.com/office/drawing/2014/main" id="{181FF519-D4D2-4FFC-9CC4-E84827606B52}"/>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Rounded Corners 198">
                  <a:extLst>
                    <a:ext uri="{FF2B5EF4-FFF2-40B4-BE49-F238E27FC236}">
                      <a16:creationId xmlns:a16="http://schemas.microsoft.com/office/drawing/2014/main" id="{654FC1A6-A173-4DB1-8F9D-1D0FCA036CB4}"/>
                    </a:ext>
                  </a:extLst>
                </p:cNvPr>
                <p:cNvSpPr/>
                <p:nvPr/>
              </p:nvSpPr>
              <p:spPr>
                <a:xfrm>
                  <a:off x="10641180" y="579815"/>
                  <a:ext cx="247650" cy="82577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 name="Group 6">
              <a:extLst>
                <a:ext uri="{FF2B5EF4-FFF2-40B4-BE49-F238E27FC236}">
                  <a16:creationId xmlns:a16="http://schemas.microsoft.com/office/drawing/2014/main" id="{D5B4BACD-E8BB-432F-A400-107F63AB16A0}"/>
                </a:ext>
              </a:extLst>
            </p:cNvPr>
            <p:cNvGrpSpPr/>
            <p:nvPr/>
          </p:nvGrpSpPr>
          <p:grpSpPr>
            <a:xfrm>
              <a:off x="464523" y="865778"/>
              <a:ext cx="5909519" cy="3687515"/>
              <a:chOff x="464523" y="865778"/>
              <a:chExt cx="5909519" cy="3687515"/>
            </a:xfrm>
          </p:grpSpPr>
          <p:sp>
            <p:nvSpPr>
              <p:cNvPr id="8" name="Freeform: Shape 93">
                <a:extLst>
                  <a:ext uri="{FF2B5EF4-FFF2-40B4-BE49-F238E27FC236}">
                    <a16:creationId xmlns:a16="http://schemas.microsoft.com/office/drawing/2014/main" id="{B15531CE-2D76-425A-9383-85C44819F9BE}"/>
                  </a:ext>
                </a:extLst>
              </p:cNvPr>
              <p:cNvSpPr/>
              <p:nvPr/>
            </p:nvSpPr>
            <p:spPr>
              <a:xfrm rot="10800000" flipH="1">
                <a:off x="464523" y="1506912"/>
                <a:ext cx="5909519" cy="2471304"/>
              </a:xfrm>
              <a:custGeom>
                <a:avLst/>
                <a:gdLst>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61834 w 7137175"/>
                  <a:gd name="connsiteY5" fmla="*/ 1759534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61834 w 7137175"/>
                  <a:gd name="connsiteY5" fmla="*/ 1759534 h 4475106"/>
                  <a:gd name="connsiteX6" fmla="*/ 5055676 w 7137175"/>
                  <a:gd name="connsiteY6" fmla="*/ 3532737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61834 w 7137175"/>
                  <a:gd name="connsiteY5" fmla="*/ 1759534 h 4475106"/>
                  <a:gd name="connsiteX6" fmla="*/ 5055676 w 7137175"/>
                  <a:gd name="connsiteY6" fmla="*/ 3532737 h 4475106"/>
                  <a:gd name="connsiteX7" fmla="*/ 5765796 w 7137175"/>
                  <a:gd name="connsiteY7" fmla="*/ 1823602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61834 w 7137175"/>
                  <a:gd name="connsiteY5" fmla="*/ 1759534 h 4475106"/>
                  <a:gd name="connsiteX6" fmla="*/ 5055676 w 7137175"/>
                  <a:gd name="connsiteY6" fmla="*/ 3532737 h 4475106"/>
                  <a:gd name="connsiteX7" fmla="*/ 5765796 w 7137175"/>
                  <a:gd name="connsiteY7" fmla="*/ 1823602 h 4475106"/>
                  <a:gd name="connsiteX8" fmla="*/ 6219081 w 7137175"/>
                  <a:gd name="connsiteY8" fmla="*/ 3007193 h 4475106"/>
                  <a:gd name="connsiteX9" fmla="*/ 7137175 w 7137175"/>
                  <a:gd name="connsiteY9" fmla="*/ 0 h 4475106"/>
                  <a:gd name="connsiteX0" fmla="*/ 0 w 7189422"/>
                  <a:gd name="connsiteY0" fmla="*/ 3081008 h 3129771"/>
                  <a:gd name="connsiteX1" fmla="*/ 1456566 w 7189422"/>
                  <a:gd name="connsiteY1" fmla="*/ 1875295 h 3129771"/>
                  <a:gd name="connsiteX2" fmla="*/ 2152481 w 7189422"/>
                  <a:gd name="connsiteY2" fmla="*/ 3129561 h 3129771"/>
                  <a:gd name="connsiteX3" fmla="*/ 3002145 w 7189422"/>
                  <a:gd name="connsiteY3" fmla="*/ 1381681 h 3129771"/>
                  <a:gd name="connsiteX4" fmla="*/ 3625232 w 7189422"/>
                  <a:gd name="connsiteY4" fmla="*/ 2563118 h 3129771"/>
                  <a:gd name="connsiteX5" fmla="*/ 4461834 w 7189422"/>
                  <a:gd name="connsiteY5" fmla="*/ 414199 h 3129771"/>
                  <a:gd name="connsiteX6" fmla="*/ 5055676 w 7189422"/>
                  <a:gd name="connsiteY6" fmla="*/ 2187402 h 3129771"/>
                  <a:gd name="connsiteX7" fmla="*/ 5765796 w 7189422"/>
                  <a:gd name="connsiteY7" fmla="*/ 478267 h 3129771"/>
                  <a:gd name="connsiteX8" fmla="*/ 6219081 w 7189422"/>
                  <a:gd name="connsiteY8" fmla="*/ 1661858 h 3129771"/>
                  <a:gd name="connsiteX9" fmla="*/ 7189422 w 7189422"/>
                  <a:gd name="connsiteY9" fmla="*/ 0 h 3129771"/>
                  <a:gd name="connsiteX0" fmla="*/ 0 w 7265733"/>
                  <a:gd name="connsiteY0" fmla="*/ 3202037 h 3250800"/>
                  <a:gd name="connsiteX1" fmla="*/ 1456566 w 7265733"/>
                  <a:gd name="connsiteY1" fmla="*/ 1996324 h 3250800"/>
                  <a:gd name="connsiteX2" fmla="*/ 2152481 w 7265733"/>
                  <a:gd name="connsiteY2" fmla="*/ 3250590 h 3250800"/>
                  <a:gd name="connsiteX3" fmla="*/ 3002145 w 7265733"/>
                  <a:gd name="connsiteY3" fmla="*/ 1502710 h 3250800"/>
                  <a:gd name="connsiteX4" fmla="*/ 3625232 w 7265733"/>
                  <a:gd name="connsiteY4" fmla="*/ 2684147 h 3250800"/>
                  <a:gd name="connsiteX5" fmla="*/ 4461834 w 7265733"/>
                  <a:gd name="connsiteY5" fmla="*/ 535228 h 3250800"/>
                  <a:gd name="connsiteX6" fmla="*/ 5055676 w 7265733"/>
                  <a:gd name="connsiteY6" fmla="*/ 2308431 h 3250800"/>
                  <a:gd name="connsiteX7" fmla="*/ 5765796 w 7265733"/>
                  <a:gd name="connsiteY7" fmla="*/ 599296 h 3250800"/>
                  <a:gd name="connsiteX8" fmla="*/ 6219081 w 7265733"/>
                  <a:gd name="connsiteY8" fmla="*/ 1782887 h 3250800"/>
                  <a:gd name="connsiteX9" fmla="*/ 7189422 w 7265733"/>
                  <a:gd name="connsiteY9" fmla="*/ 121029 h 3250800"/>
                  <a:gd name="connsiteX10" fmla="*/ 7204347 w 7265733"/>
                  <a:gd name="connsiteY10" fmla="*/ 128315 h 3250800"/>
                  <a:gd name="connsiteX0" fmla="*/ 0 w 7622316"/>
                  <a:gd name="connsiteY0" fmla="*/ 3465582 h 3514345"/>
                  <a:gd name="connsiteX1" fmla="*/ 1456566 w 7622316"/>
                  <a:gd name="connsiteY1" fmla="*/ 2259869 h 3514345"/>
                  <a:gd name="connsiteX2" fmla="*/ 2152481 w 7622316"/>
                  <a:gd name="connsiteY2" fmla="*/ 3514135 h 3514345"/>
                  <a:gd name="connsiteX3" fmla="*/ 3002145 w 7622316"/>
                  <a:gd name="connsiteY3" fmla="*/ 1766255 h 3514345"/>
                  <a:gd name="connsiteX4" fmla="*/ 3625232 w 7622316"/>
                  <a:gd name="connsiteY4" fmla="*/ 2947692 h 3514345"/>
                  <a:gd name="connsiteX5" fmla="*/ 4461834 w 7622316"/>
                  <a:gd name="connsiteY5" fmla="*/ 798773 h 3514345"/>
                  <a:gd name="connsiteX6" fmla="*/ 5055676 w 7622316"/>
                  <a:gd name="connsiteY6" fmla="*/ 2571976 h 3514345"/>
                  <a:gd name="connsiteX7" fmla="*/ 5765796 w 7622316"/>
                  <a:gd name="connsiteY7" fmla="*/ 862841 h 3514345"/>
                  <a:gd name="connsiteX8" fmla="*/ 6219081 w 7622316"/>
                  <a:gd name="connsiteY8" fmla="*/ 2046432 h 3514345"/>
                  <a:gd name="connsiteX9" fmla="*/ 7189422 w 7622316"/>
                  <a:gd name="connsiteY9" fmla="*/ 384574 h 3514345"/>
                  <a:gd name="connsiteX10" fmla="*/ 7622316 w 7622316"/>
                  <a:gd name="connsiteY10" fmla="*/ 15 h 3514345"/>
                  <a:gd name="connsiteX0" fmla="*/ 0 w 7687624"/>
                  <a:gd name="connsiteY0" fmla="*/ 3504763 h 3553526"/>
                  <a:gd name="connsiteX1" fmla="*/ 1456566 w 7687624"/>
                  <a:gd name="connsiteY1" fmla="*/ 2299050 h 3553526"/>
                  <a:gd name="connsiteX2" fmla="*/ 2152481 w 7687624"/>
                  <a:gd name="connsiteY2" fmla="*/ 3553316 h 3553526"/>
                  <a:gd name="connsiteX3" fmla="*/ 3002145 w 7687624"/>
                  <a:gd name="connsiteY3" fmla="*/ 1805436 h 3553526"/>
                  <a:gd name="connsiteX4" fmla="*/ 3625232 w 7687624"/>
                  <a:gd name="connsiteY4" fmla="*/ 2986873 h 3553526"/>
                  <a:gd name="connsiteX5" fmla="*/ 4461834 w 7687624"/>
                  <a:gd name="connsiteY5" fmla="*/ 837954 h 3553526"/>
                  <a:gd name="connsiteX6" fmla="*/ 5055676 w 7687624"/>
                  <a:gd name="connsiteY6" fmla="*/ 2611157 h 3553526"/>
                  <a:gd name="connsiteX7" fmla="*/ 5765796 w 7687624"/>
                  <a:gd name="connsiteY7" fmla="*/ 902022 h 3553526"/>
                  <a:gd name="connsiteX8" fmla="*/ 6219081 w 7687624"/>
                  <a:gd name="connsiteY8" fmla="*/ 2085613 h 3553526"/>
                  <a:gd name="connsiteX9" fmla="*/ 7189422 w 7687624"/>
                  <a:gd name="connsiteY9" fmla="*/ 423755 h 3553526"/>
                  <a:gd name="connsiteX10" fmla="*/ 7687624 w 7687624"/>
                  <a:gd name="connsiteY10" fmla="*/ 10 h 3553526"/>
                  <a:gd name="connsiteX0" fmla="*/ 0 w 7687624"/>
                  <a:gd name="connsiteY0" fmla="*/ 3504764 h 3553527"/>
                  <a:gd name="connsiteX1" fmla="*/ 1456566 w 7687624"/>
                  <a:gd name="connsiteY1" fmla="*/ 2299051 h 3553527"/>
                  <a:gd name="connsiteX2" fmla="*/ 2152481 w 7687624"/>
                  <a:gd name="connsiteY2" fmla="*/ 3553317 h 3553527"/>
                  <a:gd name="connsiteX3" fmla="*/ 3002145 w 7687624"/>
                  <a:gd name="connsiteY3" fmla="*/ 1805437 h 3553527"/>
                  <a:gd name="connsiteX4" fmla="*/ 3625232 w 7687624"/>
                  <a:gd name="connsiteY4" fmla="*/ 2986874 h 3553527"/>
                  <a:gd name="connsiteX5" fmla="*/ 4461834 w 7687624"/>
                  <a:gd name="connsiteY5" fmla="*/ 837955 h 3553527"/>
                  <a:gd name="connsiteX6" fmla="*/ 5055676 w 7687624"/>
                  <a:gd name="connsiteY6" fmla="*/ 2611158 h 3553527"/>
                  <a:gd name="connsiteX7" fmla="*/ 5765796 w 7687624"/>
                  <a:gd name="connsiteY7" fmla="*/ 902023 h 3553527"/>
                  <a:gd name="connsiteX8" fmla="*/ 6219081 w 7687624"/>
                  <a:gd name="connsiteY8" fmla="*/ 2085614 h 3553527"/>
                  <a:gd name="connsiteX9" fmla="*/ 7163299 w 7687624"/>
                  <a:gd name="connsiteY9" fmla="*/ 423756 h 3553527"/>
                  <a:gd name="connsiteX10" fmla="*/ 7687624 w 7687624"/>
                  <a:gd name="connsiteY10" fmla="*/ 11 h 3553527"/>
                  <a:gd name="connsiteX0" fmla="*/ 0 w 7844363"/>
                  <a:gd name="connsiteY0" fmla="*/ 3170235 h 3218998"/>
                  <a:gd name="connsiteX1" fmla="*/ 1456566 w 7844363"/>
                  <a:gd name="connsiteY1" fmla="*/ 1964522 h 3218998"/>
                  <a:gd name="connsiteX2" fmla="*/ 2152481 w 7844363"/>
                  <a:gd name="connsiteY2" fmla="*/ 3218788 h 3218998"/>
                  <a:gd name="connsiteX3" fmla="*/ 3002145 w 7844363"/>
                  <a:gd name="connsiteY3" fmla="*/ 1470908 h 3218998"/>
                  <a:gd name="connsiteX4" fmla="*/ 3625232 w 7844363"/>
                  <a:gd name="connsiteY4" fmla="*/ 2652345 h 3218998"/>
                  <a:gd name="connsiteX5" fmla="*/ 4461834 w 7844363"/>
                  <a:gd name="connsiteY5" fmla="*/ 503426 h 3218998"/>
                  <a:gd name="connsiteX6" fmla="*/ 5055676 w 7844363"/>
                  <a:gd name="connsiteY6" fmla="*/ 2276629 h 3218998"/>
                  <a:gd name="connsiteX7" fmla="*/ 5765796 w 7844363"/>
                  <a:gd name="connsiteY7" fmla="*/ 567494 h 3218998"/>
                  <a:gd name="connsiteX8" fmla="*/ 6219081 w 7844363"/>
                  <a:gd name="connsiteY8" fmla="*/ 1751085 h 3218998"/>
                  <a:gd name="connsiteX9" fmla="*/ 7163299 w 7844363"/>
                  <a:gd name="connsiteY9" fmla="*/ 89227 h 3218998"/>
                  <a:gd name="connsiteX10" fmla="*/ 7844363 w 7844363"/>
                  <a:gd name="connsiteY10" fmla="*/ 266311 h 3218998"/>
                  <a:gd name="connsiteX0" fmla="*/ 0 w 7844363"/>
                  <a:gd name="connsiteY0" fmla="*/ 3170235 h 3218998"/>
                  <a:gd name="connsiteX1" fmla="*/ 1456566 w 7844363"/>
                  <a:gd name="connsiteY1" fmla="*/ 1964522 h 3218998"/>
                  <a:gd name="connsiteX2" fmla="*/ 2152481 w 7844363"/>
                  <a:gd name="connsiteY2" fmla="*/ 3218788 h 3218998"/>
                  <a:gd name="connsiteX3" fmla="*/ 3002145 w 7844363"/>
                  <a:gd name="connsiteY3" fmla="*/ 1470908 h 3218998"/>
                  <a:gd name="connsiteX4" fmla="*/ 3625232 w 7844363"/>
                  <a:gd name="connsiteY4" fmla="*/ 2652345 h 3218998"/>
                  <a:gd name="connsiteX5" fmla="*/ 4461834 w 7844363"/>
                  <a:gd name="connsiteY5" fmla="*/ 503426 h 3218998"/>
                  <a:gd name="connsiteX6" fmla="*/ 5055676 w 7844363"/>
                  <a:gd name="connsiteY6" fmla="*/ 2276629 h 3218998"/>
                  <a:gd name="connsiteX7" fmla="*/ 5765796 w 7844363"/>
                  <a:gd name="connsiteY7" fmla="*/ 567494 h 3218998"/>
                  <a:gd name="connsiteX8" fmla="*/ 6219081 w 7844363"/>
                  <a:gd name="connsiteY8" fmla="*/ 1751085 h 3218998"/>
                  <a:gd name="connsiteX9" fmla="*/ 7163299 w 7844363"/>
                  <a:gd name="connsiteY9" fmla="*/ 89227 h 3218998"/>
                  <a:gd name="connsiteX10" fmla="*/ 7844363 w 7844363"/>
                  <a:gd name="connsiteY10" fmla="*/ 266311 h 3218998"/>
                  <a:gd name="connsiteX0" fmla="*/ 0 w 7844363"/>
                  <a:gd name="connsiteY0" fmla="*/ 3273998 h 3322761"/>
                  <a:gd name="connsiteX1" fmla="*/ 1456566 w 7844363"/>
                  <a:gd name="connsiteY1" fmla="*/ 2068285 h 3322761"/>
                  <a:gd name="connsiteX2" fmla="*/ 2152481 w 7844363"/>
                  <a:gd name="connsiteY2" fmla="*/ 3322551 h 3322761"/>
                  <a:gd name="connsiteX3" fmla="*/ 3002145 w 7844363"/>
                  <a:gd name="connsiteY3" fmla="*/ 1574671 h 3322761"/>
                  <a:gd name="connsiteX4" fmla="*/ 3625232 w 7844363"/>
                  <a:gd name="connsiteY4" fmla="*/ 2756108 h 3322761"/>
                  <a:gd name="connsiteX5" fmla="*/ 4461834 w 7844363"/>
                  <a:gd name="connsiteY5" fmla="*/ 607189 h 3322761"/>
                  <a:gd name="connsiteX6" fmla="*/ 5055676 w 7844363"/>
                  <a:gd name="connsiteY6" fmla="*/ 2380392 h 3322761"/>
                  <a:gd name="connsiteX7" fmla="*/ 5765796 w 7844363"/>
                  <a:gd name="connsiteY7" fmla="*/ 671257 h 3322761"/>
                  <a:gd name="connsiteX8" fmla="*/ 6219081 w 7844363"/>
                  <a:gd name="connsiteY8" fmla="*/ 1854848 h 3322761"/>
                  <a:gd name="connsiteX9" fmla="*/ 7306977 w 7844363"/>
                  <a:gd name="connsiteY9" fmla="*/ 75437 h 3322761"/>
                  <a:gd name="connsiteX10" fmla="*/ 7844363 w 7844363"/>
                  <a:gd name="connsiteY10" fmla="*/ 370074 h 3322761"/>
                  <a:gd name="connsiteX0" fmla="*/ 0 w 7844363"/>
                  <a:gd name="connsiteY0" fmla="*/ 3273998 h 3322761"/>
                  <a:gd name="connsiteX1" fmla="*/ 1456566 w 7844363"/>
                  <a:gd name="connsiteY1" fmla="*/ 2068285 h 3322761"/>
                  <a:gd name="connsiteX2" fmla="*/ 2152481 w 7844363"/>
                  <a:gd name="connsiteY2" fmla="*/ 3322551 h 3322761"/>
                  <a:gd name="connsiteX3" fmla="*/ 3002145 w 7844363"/>
                  <a:gd name="connsiteY3" fmla="*/ 1574671 h 3322761"/>
                  <a:gd name="connsiteX4" fmla="*/ 3625232 w 7844363"/>
                  <a:gd name="connsiteY4" fmla="*/ 2756108 h 3322761"/>
                  <a:gd name="connsiteX5" fmla="*/ 4461834 w 7844363"/>
                  <a:gd name="connsiteY5" fmla="*/ 607189 h 3322761"/>
                  <a:gd name="connsiteX6" fmla="*/ 5055676 w 7844363"/>
                  <a:gd name="connsiteY6" fmla="*/ 2380392 h 3322761"/>
                  <a:gd name="connsiteX7" fmla="*/ 5765796 w 7844363"/>
                  <a:gd name="connsiteY7" fmla="*/ 671257 h 3322761"/>
                  <a:gd name="connsiteX8" fmla="*/ 6219081 w 7844363"/>
                  <a:gd name="connsiteY8" fmla="*/ 1854848 h 3322761"/>
                  <a:gd name="connsiteX9" fmla="*/ 7306977 w 7844363"/>
                  <a:gd name="connsiteY9" fmla="*/ 75437 h 3322761"/>
                  <a:gd name="connsiteX10" fmla="*/ 7844363 w 7844363"/>
                  <a:gd name="connsiteY10" fmla="*/ 370074 h 3322761"/>
                  <a:gd name="connsiteX0" fmla="*/ 0 w 7844363"/>
                  <a:gd name="connsiteY0" fmla="*/ 3200245 h 3249008"/>
                  <a:gd name="connsiteX1" fmla="*/ 1456566 w 7844363"/>
                  <a:gd name="connsiteY1" fmla="*/ 1994532 h 3249008"/>
                  <a:gd name="connsiteX2" fmla="*/ 2152481 w 7844363"/>
                  <a:gd name="connsiteY2" fmla="*/ 3248798 h 3249008"/>
                  <a:gd name="connsiteX3" fmla="*/ 3002145 w 7844363"/>
                  <a:gd name="connsiteY3" fmla="*/ 1500918 h 3249008"/>
                  <a:gd name="connsiteX4" fmla="*/ 3625232 w 7844363"/>
                  <a:gd name="connsiteY4" fmla="*/ 2682355 h 3249008"/>
                  <a:gd name="connsiteX5" fmla="*/ 4461834 w 7844363"/>
                  <a:gd name="connsiteY5" fmla="*/ 533436 h 3249008"/>
                  <a:gd name="connsiteX6" fmla="*/ 5055676 w 7844363"/>
                  <a:gd name="connsiteY6" fmla="*/ 2306639 h 3249008"/>
                  <a:gd name="connsiteX7" fmla="*/ 5765796 w 7844363"/>
                  <a:gd name="connsiteY7" fmla="*/ 597504 h 3249008"/>
                  <a:gd name="connsiteX8" fmla="*/ 6219081 w 7844363"/>
                  <a:gd name="connsiteY8" fmla="*/ 1781095 h 3249008"/>
                  <a:gd name="connsiteX9" fmla="*/ 7306977 w 7844363"/>
                  <a:gd name="connsiteY9" fmla="*/ 1684 h 3249008"/>
                  <a:gd name="connsiteX10" fmla="*/ 7844363 w 7844363"/>
                  <a:gd name="connsiteY10" fmla="*/ 296321 h 3249008"/>
                  <a:gd name="connsiteX0" fmla="*/ 0 w 7844363"/>
                  <a:gd name="connsiteY0" fmla="*/ 3200245 h 3249008"/>
                  <a:gd name="connsiteX1" fmla="*/ 1456566 w 7844363"/>
                  <a:gd name="connsiteY1" fmla="*/ 1994532 h 3249008"/>
                  <a:gd name="connsiteX2" fmla="*/ 2152481 w 7844363"/>
                  <a:gd name="connsiteY2" fmla="*/ 3248798 h 3249008"/>
                  <a:gd name="connsiteX3" fmla="*/ 3002145 w 7844363"/>
                  <a:gd name="connsiteY3" fmla="*/ 1500918 h 3249008"/>
                  <a:gd name="connsiteX4" fmla="*/ 3625232 w 7844363"/>
                  <a:gd name="connsiteY4" fmla="*/ 2682355 h 3249008"/>
                  <a:gd name="connsiteX5" fmla="*/ 4461834 w 7844363"/>
                  <a:gd name="connsiteY5" fmla="*/ 533436 h 3249008"/>
                  <a:gd name="connsiteX6" fmla="*/ 5055676 w 7844363"/>
                  <a:gd name="connsiteY6" fmla="*/ 2306639 h 3249008"/>
                  <a:gd name="connsiteX7" fmla="*/ 5765796 w 7844363"/>
                  <a:gd name="connsiteY7" fmla="*/ 597504 h 3249008"/>
                  <a:gd name="connsiteX8" fmla="*/ 6219081 w 7844363"/>
                  <a:gd name="connsiteY8" fmla="*/ 1781095 h 3249008"/>
                  <a:gd name="connsiteX9" fmla="*/ 7306977 w 7844363"/>
                  <a:gd name="connsiteY9" fmla="*/ 1684 h 3249008"/>
                  <a:gd name="connsiteX10" fmla="*/ 7844363 w 7844363"/>
                  <a:gd name="connsiteY10" fmla="*/ 296321 h 3249008"/>
                  <a:gd name="connsiteX0" fmla="*/ 0 w 7844363"/>
                  <a:gd name="connsiteY0" fmla="*/ 3199061 h 3247824"/>
                  <a:gd name="connsiteX1" fmla="*/ 1456566 w 7844363"/>
                  <a:gd name="connsiteY1" fmla="*/ 1993348 h 3247824"/>
                  <a:gd name="connsiteX2" fmla="*/ 2152481 w 7844363"/>
                  <a:gd name="connsiteY2" fmla="*/ 3247614 h 3247824"/>
                  <a:gd name="connsiteX3" fmla="*/ 3002145 w 7844363"/>
                  <a:gd name="connsiteY3" fmla="*/ 1499734 h 3247824"/>
                  <a:gd name="connsiteX4" fmla="*/ 3625232 w 7844363"/>
                  <a:gd name="connsiteY4" fmla="*/ 2681171 h 3247824"/>
                  <a:gd name="connsiteX5" fmla="*/ 4461834 w 7844363"/>
                  <a:gd name="connsiteY5" fmla="*/ 532252 h 3247824"/>
                  <a:gd name="connsiteX6" fmla="*/ 5055676 w 7844363"/>
                  <a:gd name="connsiteY6" fmla="*/ 2305455 h 3247824"/>
                  <a:gd name="connsiteX7" fmla="*/ 5765796 w 7844363"/>
                  <a:gd name="connsiteY7" fmla="*/ 596320 h 3247824"/>
                  <a:gd name="connsiteX8" fmla="*/ 6219081 w 7844363"/>
                  <a:gd name="connsiteY8" fmla="*/ 1779911 h 3247824"/>
                  <a:gd name="connsiteX9" fmla="*/ 7306977 w 7844363"/>
                  <a:gd name="connsiteY9" fmla="*/ 500 h 3247824"/>
                  <a:gd name="connsiteX10" fmla="*/ 7844363 w 7844363"/>
                  <a:gd name="connsiteY10" fmla="*/ 295137 h 3247824"/>
                  <a:gd name="connsiteX0" fmla="*/ 0 w 7844363"/>
                  <a:gd name="connsiteY0" fmla="*/ 3199061 h 3247824"/>
                  <a:gd name="connsiteX1" fmla="*/ 1456566 w 7844363"/>
                  <a:gd name="connsiteY1" fmla="*/ 1993348 h 3247824"/>
                  <a:gd name="connsiteX2" fmla="*/ 2152481 w 7844363"/>
                  <a:gd name="connsiteY2" fmla="*/ 3247614 h 3247824"/>
                  <a:gd name="connsiteX3" fmla="*/ 3002145 w 7844363"/>
                  <a:gd name="connsiteY3" fmla="*/ 1499734 h 3247824"/>
                  <a:gd name="connsiteX4" fmla="*/ 3625232 w 7844363"/>
                  <a:gd name="connsiteY4" fmla="*/ 2681171 h 3247824"/>
                  <a:gd name="connsiteX5" fmla="*/ 4461834 w 7844363"/>
                  <a:gd name="connsiteY5" fmla="*/ 532252 h 3247824"/>
                  <a:gd name="connsiteX6" fmla="*/ 5055676 w 7844363"/>
                  <a:gd name="connsiteY6" fmla="*/ 2305455 h 3247824"/>
                  <a:gd name="connsiteX7" fmla="*/ 5765796 w 7844363"/>
                  <a:gd name="connsiteY7" fmla="*/ 596320 h 3247824"/>
                  <a:gd name="connsiteX8" fmla="*/ 6219081 w 7844363"/>
                  <a:gd name="connsiteY8" fmla="*/ 1779911 h 3247824"/>
                  <a:gd name="connsiteX9" fmla="*/ 7385346 w 7844363"/>
                  <a:gd name="connsiteY9" fmla="*/ 499 h 3247824"/>
                  <a:gd name="connsiteX10" fmla="*/ 7844363 w 7844363"/>
                  <a:gd name="connsiteY10" fmla="*/ 295137 h 3247824"/>
                  <a:gd name="connsiteX0" fmla="*/ 0 w 7844363"/>
                  <a:gd name="connsiteY0" fmla="*/ 3199061 h 3247824"/>
                  <a:gd name="connsiteX1" fmla="*/ 1456566 w 7844363"/>
                  <a:gd name="connsiteY1" fmla="*/ 1993348 h 3247824"/>
                  <a:gd name="connsiteX2" fmla="*/ 2152481 w 7844363"/>
                  <a:gd name="connsiteY2" fmla="*/ 3247614 h 3247824"/>
                  <a:gd name="connsiteX3" fmla="*/ 3002145 w 7844363"/>
                  <a:gd name="connsiteY3" fmla="*/ 1499734 h 3247824"/>
                  <a:gd name="connsiteX4" fmla="*/ 3625232 w 7844363"/>
                  <a:gd name="connsiteY4" fmla="*/ 2681171 h 3247824"/>
                  <a:gd name="connsiteX5" fmla="*/ 4461834 w 7844363"/>
                  <a:gd name="connsiteY5" fmla="*/ 532252 h 3247824"/>
                  <a:gd name="connsiteX6" fmla="*/ 5055676 w 7844363"/>
                  <a:gd name="connsiteY6" fmla="*/ 2305455 h 3247824"/>
                  <a:gd name="connsiteX7" fmla="*/ 5765796 w 7844363"/>
                  <a:gd name="connsiteY7" fmla="*/ 596320 h 3247824"/>
                  <a:gd name="connsiteX8" fmla="*/ 6219081 w 7844363"/>
                  <a:gd name="connsiteY8" fmla="*/ 1779911 h 3247824"/>
                  <a:gd name="connsiteX9" fmla="*/ 7385346 w 7844363"/>
                  <a:gd name="connsiteY9" fmla="*/ 499 h 3247824"/>
                  <a:gd name="connsiteX10" fmla="*/ 7844363 w 7844363"/>
                  <a:gd name="connsiteY10" fmla="*/ 295137 h 3247824"/>
                  <a:gd name="connsiteX0" fmla="*/ 0 w 7805179"/>
                  <a:gd name="connsiteY0" fmla="*/ 3198880 h 3247643"/>
                  <a:gd name="connsiteX1" fmla="*/ 1456566 w 7805179"/>
                  <a:gd name="connsiteY1" fmla="*/ 1993167 h 3247643"/>
                  <a:gd name="connsiteX2" fmla="*/ 2152481 w 7805179"/>
                  <a:gd name="connsiteY2" fmla="*/ 3247433 h 3247643"/>
                  <a:gd name="connsiteX3" fmla="*/ 3002145 w 7805179"/>
                  <a:gd name="connsiteY3" fmla="*/ 1499553 h 3247643"/>
                  <a:gd name="connsiteX4" fmla="*/ 3625232 w 7805179"/>
                  <a:gd name="connsiteY4" fmla="*/ 2680990 h 3247643"/>
                  <a:gd name="connsiteX5" fmla="*/ 4461834 w 7805179"/>
                  <a:gd name="connsiteY5" fmla="*/ 532071 h 3247643"/>
                  <a:gd name="connsiteX6" fmla="*/ 5055676 w 7805179"/>
                  <a:gd name="connsiteY6" fmla="*/ 2305274 h 3247643"/>
                  <a:gd name="connsiteX7" fmla="*/ 5765796 w 7805179"/>
                  <a:gd name="connsiteY7" fmla="*/ 596139 h 3247643"/>
                  <a:gd name="connsiteX8" fmla="*/ 6219081 w 7805179"/>
                  <a:gd name="connsiteY8" fmla="*/ 1779730 h 3247643"/>
                  <a:gd name="connsiteX9" fmla="*/ 7385346 w 7805179"/>
                  <a:gd name="connsiteY9" fmla="*/ 318 h 3247643"/>
                  <a:gd name="connsiteX10" fmla="*/ 7805179 w 7805179"/>
                  <a:gd name="connsiteY10" fmla="*/ 477817 h 3247643"/>
                  <a:gd name="connsiteX0" fmla="*/ 0 w 7805179"/>
                  <a:gd name="connsiteY0" fmla="*/ 3198879 h 3247642"/>
                  <a:gd name="connsiteX1" fmla="*/ 1456566 w 7805179"/>
                  <a:gd name="connsiteY1" fmla="*/ 1993166 h 3247642"/>
                  <a:gd name="connsiteX2" fmla="*/ 2152481 w 7805179"/>
                  <a:gd name="connsiteY2" fmla="*/ 3247432 h 3247642"/>
                  <a:gd name="connsiteX3" fmla="*/ 3002145 w 7805179"/>
                  <a:gd name="connsiteY3" fmla="*/ 1499552 h 3247642"/>
                  <a:gd name="connsiteX4" fmla="*/ 3625232 w 7805179"/>
                  <a:gd name="connsiteY4" fmla="*/ 2680989 h 3247642"/>
                  <a:gd name="connsiteX5" fmla="*/ 4461834 w 7805179"/>
                  <a:gd name="connsiteY5" fmla="*/ 532070 h 3247642"/>
                  <a:gd name="connsiteX6" fmla="*/ 5055676 w 7805179"/>
                  <a:gd name="connsiteY6" fmla="*/ 2305273 h 3247642"/>
                  <a:gd name="connsiteX7" fmla="*/ 5765796 w 7805179"/>
                  <a:gd name="connsiteY7" fmla="*/ 596138 h 3247642"/>
                  <a:gd name="connsiteX8" fmla="*/ 6284389 w 7805179"/>
                  <a:gd name="connsiteY8" fmla="*/ 1766668 h 3247642"/>
                  <a:gd name="connsiteX9" fmla="*/ 7385346 w 7805179"/>
                  <a:gd name="connsiteY9" fmla="*/ 317 h 3247642"/>
                  <a:gd name="connsiteX10" fmla="*/ 7805179 w 7805179"/>
                  <a:gd name="connsiteY10" fmla="*/ 477816 h 3247642"/>
                  <a:gd name="connsiteX0" fmla="*/ 0 w 7805179"/>
                  <a:gd name="connsiteY0" fmla="*/ 1135162 h 3247642"/>
                  <a:gd name="connsiteX1" fmla="*/ 1456566 w 7805179"/>
                  <a:gd name="connsiteY1" fmla="*/ 1993166 h 3247642"/>
                  <a:gd name="connsiteX2" fmla="*/ 2152481 w 7805179"/>
                  <a:gd name="connsiteY2" fmla="*/ 3247432 h 3247642"/>
                  <a:gd name="connsiteX3" fmla="*/ 3002145 w 7805179"/>
                  <a:gd name="connsiteY3" fmla="*/ 1499552 h 3247642"/>
                  <a:gd name="connsiteX4" fmla="*/ 3625232 w 7805179"/>
                  <a:gd name="connsiteY4" fmla="*/ 2680989 h 3247642"/>
                  <a:gd name="connsiteX5" fmla="*/ 4461834 w 7805179"/>
                  <a:gd name="connsiteY5" fmla="*/ 532070 h 3247642"/>
                  <a:gd name="connsiteX6" fmla="*/ 5055676 w 7805179"/>
                  <a:gd name="connsiteY6" fmla="*/ 2305273 h 3247642"/>
                  <a:gd name="connsiteX7" fmla="*/ 5765796 w 7805179"/>
                  <a:gd name="connsiteY7" fmla="*/ 596138 h 3247642"/>
                  <a:gd name="connsiteX8" fmla="*/ 6284389 w 7805179"/>
                  <a:gd name="connsiteY8" fmla="*/ 1766668 h 3247642"/>
                  <a:gd name="connsiteX9" fmla="*/ 7385346 w 7805179"/>
                  <a:gd name="connsiteY9" fmla="*/ 317 h 3247642"/>
                  <a:gd name="connsiteX10" fmla="*/ 7805179 w 7805179"/>
                  <a:gd name="connsiteY10" fmla="*/ 477816 h 3247642"/>
                  <a:gd name="connsiteX0" fmla="*/ 0 w 7805179"/>
                  <a:gd name="connsiteY0" fmla="*/ 1135162 h 3247642"/>
                  <a:gd name="connsiteX1" fmla="*/ 1456566 w 7805179"/>
                  <a:gd name="connsiteY1" fmla="*/ 1993166 h 3247642"/>
                  <a:gd name="connsiteX2" fmla="*/ 2152481 w 7805179"/>
                  <a:gd name="connsiteY2" fmla="*/ 3247432 h 3247642"/>
                  <a:gd name="connsiteX3" fmla="*/ 3002145 w 7805179"/>
                  <a:gd name="connsiteY3" fmla="*/ 1499552 h 3247642"/>
                  <a:gd name="connsiteX4" fmla="*/ 3625232 w 7805179"/>
                  <a:gd name="connsiteY4" fmla="*/ 2680989 h 3247642"/>
                  <a:gd name="connsiteX5" fmla="*/ 4461834 w 7805179"/>
                  <a:gd name="connsiteY5" fmla="*/ 532070 h 3247642"/>
                  <a:gd name="connsiteX6" fmla="*/ 5055676 w 7805179"/>
                  <a:gd name="connsiteY6" fmla="*/ 2305273 h 3247642"/>
                  <a:gd name="connsiteX7" fmla="*/ 5765796 w 7805179"/>
                  <a:gd name="connsiteY7" fmla="*/ 596138 h 3247642"/>
                  <a:gd name="connsiteX8" fmla="*/ 6284389 w 7805179"/>
                  <a:gd name="connsiteY8" fmla="*/ 1766668 h 3247642"/>
                  <a:gd name="connsiteX9" fmla="*/ 7385346 w 7805179"/>
                  <a:gd name="connsiteY9" fmla="*/ 317 h 3247642"/>
                  <a:gd name="connsiteX10" fmla="*/ 7805179 w 7805179"/>
                  <a:gd name="connsiteY10" fmla="*/ 477816 h 3247642"/>
                  <a:gd name="connsiteX0" fmla="*/ 0 w 7909671"/>
                  <a:gd name="connsiteY0" fmla="*/ 847809 h 3247642"/>
                  <a:gd name="connsiteX1" fmla="*/ 1561058 w 7909671"/>
                  <a:gd name="connsiteY1" fmla="*/ 1993166 h 3247642"/>
                  <a:gd name="connsiteX2" fmla="*/ 2256973 w 7909671"/>
                  <a:gd name="connsiteY2" fmla="*/ 3247432 h 3247642"/>
                  <a:gd name="connsiteX3" fmla="*/ 3106637 w 7909671"/>
                  <a:gd name="connsiteY3" fmla="*/ 1499552 h 3247642"/>
                  <a:gd name="connsiteX4" fmla="*/ 3729724 w 7909671"/>
                  <a:gd name="connsiteY4" fmla="*/ 2680989 h 3247642"/>
                  <a:gd name="connsiteX5" fmla="*/ 4566326 w 7909671"/>
                  <a:gd name="connsiteY5" fmla="*/ 532070 h 3247642"/>
                  <a:gd name="connsiteX6" fmla="*/ 5160168 w 7909671"/>
                  <a:gd name="connsiteY6" fmla="*/ 2305273 h 3247642"/>
                  <a:gd name="connsiteX7" fmla="*/ 5870288 w 7909671"/>
                  <a:gd name="connsiteY7" fmla="*/ 596138 h 3247642"/>
                  <a:gd name="connsiteX8" fmla="*/ 6388881 w 7909671"/>
                  <a:gd name="connsiteY8" fmla="*/ 1766668 h 3247642"/>
                  <a:gd name="connsiteX9" fmla="*/ 7489838 w 7909671"/>
                  <a:gd name="connsiteY9" fmla="*/ 317 h 3247642"/>
                  <a:gd name="connsiteX10" fmla="*/ 7909671 w 7909671"/>
                  <a:gd name="connsiteY10" fmla="*/ 477816 h 3247642"/>
                  <a:gd name="connsiteX0" fmla="*/ 0 w 7909671"/>
                  <a:gd name="connsiteY0" fmla="*/ 847809 h 3247663"/>
                  <a:gd name="connsiteX1" fmla="*/ 1325951 w 7909671"/>
                  <a:gd name="connsiteY1" fmla="*/ 2110721 h 3247663"/>
                  <a:gd name="connsiteX2" fmla="*/ 2256973 w 7909671"/>
                  <a:gd name="connsiteY2" fmla="*/ 3247432 h 3247663"/>
                  <a:gd name="connsiteX3" fmla="*/ 3106637 w 7909671"/>
                  <a:gd name="connsiteY3" fmla="*/ 1499552 h 3247663"/>
                  <a:gd name="connsiteX4" fmla="*/ 3729724 w 7909671"/>
                  <a:gd name="connsiteY4" fmla="*/ 2680989 h 3247663"/>
                  <a:gd name="connsiteX5" fmla="*/ 4566326 w 7909671"/>
                  <a:gd name="connsiteY5" fmla="*/ 532070 h 3247663"/>
                  <a:gd name="connsiteX6" fmla="*/ 5160168 w 7909671"/>
                  <a:gd name="connsiteY6" fmla="*/ 2305273 h 3247663"/>
                  <a:gd name="connsiteX7" fmla="*/ 5870288 w 7909671"/>
                  <a:gd name="connsiteY7" fmla="*/ 596138 h 3247663"/>
                  <a:gd name="connsiteX8" fmla="*/ 6388881 w 7909671"/>
                  <a:gd name="connsiteY8" fmla="*/ 1766668 h 3247663"/>
                  <a:gd name="connsiteX9" fmla="*/ 7489838 w 7909671"/>
                  <a:gd name="connsiteY9" fmla="*/ 317 h 3247663"/>
                  <a:gd name="connsiteX10" fmla="*/ 7909671 w 7909671"/>
                  <a:gd name="connsiteY10" fmla="*/ 477816 h 3247663"/>
                  <a:gd name="connsiteX0" fmla="*/ 0 w 7765995"/>
                  <a:gd name="connsiteY0" fmla="*/ 860872 h 3247663"/>
                  <a:gd name="connsiteX1" fmla="*/ 1182275 w 7765995"/>
                  <a:gd name="connsiteY1" fmla="*/ 2110721 h 3247663"/>
                  <a:gd name="connsiteX2" fmla="*/ 2113297 w 7765995"/>
                  <a:gd name="connsiteY2" fmla="*/ 3247432 h 3247663"/>
                  <a:gd name="connsiteX3" fmla="*/ 2962961 w 7765995"/>
                  <a:gd name="connsiteY3" fmla="*/ 1499552 h 3247663"/>
                  <a:gd name="connsiteX4" fmla="*/ 3586048 w 7765995"/>
                  <a:gd name="connsiteY4" fmla="*/ 2680989 h 3247663"/>
                  <a:gd name="connsiteX5" fmla="*/ 4422650 w 7765995"/>
                  <a:gd name="connsiteY5" fmla="*/ 532070 h 3247663"/>
                  <a:gd name="connsiteX6" fmla="*/ 5016492 w 7765995"/>
                  <a:gd name="connsiteY6" fmla="*/ 2305273 h 3247663"/>
                  <a:gd name="connsiteX7" fmla="*/ 5726612 w 7765995"/>
                  <a:gd name="connsiteY7" fmla="*/ 596138 h 3247663"/>
                  <a:gd name="connsiteX8" fmla="*/ 6245205 w 7765995"/>
                  <a:gd name="connsiteY8" fmla="*/ 1766668 h 3247663"/>
                  <a:gd name="connsiteX9" fmla="*/ 7346162 w 7765995"/>
                  <a:gd name="connsiteY9" fmla="*/ 317 h 3247663"/>
                  <a:gd name="connsiteX10" fmla="*/ 7765995 w 7765995"/>
                  <a:gd name="connsiteY10" fmla="*/ 477816 h 3247663"/>
                  <a:gd name="connsiteX0" fmla="*/ 0 w 7765995"/>
                  <a:gd name="connsiteY0" fmla="*/ 860872 h 3247663"/>
                  <a:gd name="connsiteX1" fmla="*/ 1182275 w 7765995"/>
                  <a:gd name="connsiteY1" fmla="*/ 2110721 h 3247663"/>
                  <a:gd name="connsiteX2" fmla="*/ 2113297 w 7765995"/>
                  <a:gd name="connsiteY2" fmla="*/ 3247432 h 3247663"/>
                  <a:gd name="connsiteX3" fmla="*/ 2962961 w 7765995"/>
                  <a:gd name="connsiteY3" fmla="*/ 1499552 h 3247663"/>
                  <a:gd name="connsiteX4" fmla="*/ 3586048 w 7765995"/>
                  <a:gd name="connsiteY4" fmla="*/ 2680989 h 3247663"/>
                  <a:gd name="connsiteX5" fmla="*/ 4422650 w 7765995"/>
                  <a:gd name="connsiteY5" fmla="*/ 532070 h 3247663"/>
                  <a:gd name="connsiteX6" fmla="*/ 5016492 w 7765995"/>
                  <a:gd name="connsiteY6" fmla="*/ 2305273 h 3247663"/>
                  <a:gd name="connsiteX7" fmla="*/ 5726612 w 7765995"/>
                  <a:gd name="connsiteY7" fmla="*/ 596138 h 3247663"/>
                  <a:gd name="connsiteX8" fmla="*/ 6245205 w 7765995"/>
                  <a:gd name="connsiteY8" fmla="*/ 1766668 h 3247663"/>
                  <a:gd name="connsiteX9" fmla="*/ 7346162 w 7765995"/>
                  <a:gd name="connsiteY9" fmla="*/ 317 h 3247663"/>
                  <a:gd name="connsiteX10" fmla="*/ 7765995 w 7765995"/>
                  <a:gd name="connsiteY10" fmla="*/ 477816 h 3247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65995" h="3247663">
                    <a:moveTo>
                      <a:pt x="0" y="860872"/>
                    </a:moveTo>
                    <a:cubicBezTo>
                      <a:pt x="252262" y="1218381"/>
                      <a:pt x="769581" y="2132299"/>
                      <a:pt x="1182275" y="2110721"/>
                    </a:cubicBezTo>
                    <a:cubicBezTo>
                      <a:pt x="1567996" y="2124208"/>
                      <a:pt x="1897509" y="3266313"/>
                      <a:pt x="2113297" y="3247432"/>
                    </a:cubicBezTo>
                    <a:cubicBezTo>
                      <a:pt x="2339873" y="3247432"/>
                      <a:pt x="2704016" y="1515737"/>
                      <a:pt x="2962961" y="1499552"/>
                    </a:cubicBezTo>
                    <a:cubicBezTo>
                      <a:pt x="3162565" y="1480670"/>
                      <a:pt x="3418812" y="2683686"/>
                      <a:pt x="3586048" y="2680989"/>
                    </a:cubicBezTo>
                    <a:cubicBezTo>
                      <a:pt x="3755981" y="2667502"/>
                      <a:pt x="4098969" y="529373"/>
                      <a:pt x="4422650" y="532070"/>
                    </a:cubicBezTo>
                    <a:cubicBezTo>
                      <a:pt x="4713964" y="540162"/>
                      <a:pt x="4814191" y="2305273"/>
                      <a:pt x="5016492" y="2305273"/>
                    </a:cubicBezTo>
                    <a:cubicBezTo>
                      <a:pt x="5229582" y="2289089"/>
                      <a:pt x="5529706" y="604230"/>
                      <a:pt x="5726612" y="596138"/>
                    </a:cubicBezTo>
                    <a:cubicBezTo>
                      <a:pt x="5950491" y="596138"/>
                      <a:pt x="5980866" y="1750484"/>
                      <a:pt x="6245205" y="1766668"/>
                    </a:cubicBezTo>
                    <a:cubicBezTo>
                      <a:pt x="6501452" y="1742392"/>
                      <a:pt x="6960575" y="17602"/>
                      <a:pt x="7346162" y="317"/>
                    </a:cubicBezTo>
                    <a:cubicBezTo>
                      <a:pt x="7523434" y="-14215"/>
                      <a:pt x="7762886" y="476298"/>
                      <a:pt x="7765995" y="477816"/>
                    </a:cubicBez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65F45652-E76B-43F0-BAEA-1EB0C95F44FB}"/>
                  </a:ext>
                </a:extLst>
              </p:cNvPr>
              <p:cNvGrpSpPr/>
              <p:nvPr/>
            </p:nvGrpSpPr>
            <p:grpSpPr>
              <a:xfrm rot="10800000" flipH="1">
                <a:off x="2961767" y="1712284"/>
                <a:ext cx="188449" cy="1471350"/>
                <a:chOff x="10641180" y="438150"/>
                <a:chExt cx="247650" cy="1828800"/>
              </a:xfrm>
              <a:solidFill>
                <a:schemeClr val="accent6"/>
              </a:solidFill>
            </p:grpSpPr>
            <p:sp>
              <p:nvSpPr>
                <p:cNvPr id="86" name="Rectangle: Rounded Corners 167">
                  <a:extLst>
                    <a:ext uri="{FF2B5EF4-FFF2-40B4-BE49-F238E27FC236}">
                      <a16:creationId xmlns:a16="http://schemas.microsoft.com/office/drawing/2014/main" id="{6FDA8CB4-6394-4E26-95F4-0411F888F79F}"/>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Rounded Corners 168">
                  <a:extLst>
                    <a:ext uri="{FF2B5EF4-FFF2-40B4-BE49-F238E27FC236}">
                      <a16:creationId xmlns:a16="http://schemas.microsoft.com/office/drawing/2014/main" id="{457C8DAC-01B8-4B2D-AA52-0B1FABBD6851}"/>
                    </a:ext>
                  </a:extLst>
                </p:cNvPr>
                <p:cNvSpPr/>
                <p:nvPr/>
              </p:nvSpPr>
              <p:spPr>
                <a:xfrm>
                  <a:off x="10641180" y="1044532"/>
                  <a:ext cx="247650" cy="9701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F7663CB7-E9A4-42D7-AC71-EE30AE5A600D}"/>
                  </a:ext>
                </a:extLst>
              </p:cNvPr>
              <p:cNvGrpSpPr/>
              <p:nvPr/>
            </p:nvGrpSpPr>
            <p:grpSpPr>
              <a:xfrm rot="10800000" flipH="1">
                <a:off x="934162" y="1908128"/>
                <a:ext cx="188449" cy="1391622"/>
                <a:chOff x="10641180" y="438150"/>
                <a:chExt cx="247650" cy="1828800"/>
              </a:xfrm>
              <a:solidFill>
                <a:schemeClr val="accent6"/>
              </a:solidFill>
            </p:grpSpPr>
            <p:sp>
              <p:nvSpPr>
                <p:cNvPr id="84" name="Rectangle: Rounded Corners 165">
                  <a:extLst>
                    <a:ext uri="{FF2B5EF4-FFF2-40B4-BE49-F238E27FC236}">
                      <a16:creationId xmlns:a16="http://schemas.microsoft.com/office/drawing/2014/main" id="{36F87EC1-7169-420B-95EA-E8B1D34A68FC}"/>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Rounded Corners 166">
                  <a:extLst>
                    <a:ext uri="{FF2B5EF4-FFF2-40B4-BE49-F238E27FC236}">
                      <a16:creationId xmlns:a16="http://schemas.microsoft.com/office/drawing/2014/main" id="{4FFD9F15-7B54-4B23-9979-7486E5429DD8}"/>
                    </a:ext>
                  </a:extLst>
                </p:cNvPr>
                <p:cNvSpPr/>
                <p:nvPr/>
              </p:nvSpPr>
              <p:spPr>
                <a:xfrm>
                  <a:off x="10641180" y="1044532"/>
                  <a:ext cx="247650" cy="759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DB5E172B-3CE4-43D6-BED5-91158DD03892}"/>
                  </a:ext>
                </a:extLst>
              </p:cNvPr>
              <p:cNvGrpSpPr/>
              <p:nvPr/>
            </p:nvGrpSpPr>
            <p:grpSpPr>
              <a:xfrm rot="10800000" flipH="1">
                <a:off x="3641980" y="2102178"/>
                <a:ext cx="188449" cy="1600365"/>
                <a:chOff x="10641180" y="362514"/>
                <a:chExt cx="247650" cy="1989158"/>
              </a:xfrm>
            </p:grpSpPr>
            <p:sp>
              <p:nvSpPr>
                <p:cNvPr id="82" name="Rectangle: Rounded Corners 163">
                  <a:extLst>
                    <a:ext uri="{FF2B5EF4-FFF2-40B4-BE49-F238E27FC236}">
                      <a16:creationId xmlns:a16="http://schemas.microsoft.com/office/drawing/2014/main" id="{7A3A72C2-1FAF-4BEC-B311-7347E5030625}"/>
                    </a:ext>
                  </a:extLst>
                </p:cNvPr>
                <p:cNvSpPr/>
                <p:nvPr/>
              </p:nvSpPr>
              <p:spPr>
                <a:xfrm>
                  <a:off x="10751289" y="362514"/>
                  <a:ext cx="27432" cy="1989158"/>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Rounded Corners 164">
                  <a:extLst>
                    <a:ext uri="{FF2B5EF4-FFF2-40B4-BE49-F238E27FC236}">
                      <a16:creationId xmlns:a16="http://schemas.microsoft.com/office/drawing/2014/main" id="{C7BF528A-6DDE-4A92-8FE1-CC5B42C702EF}"/>
                    </a:ext>
                  </a:extLst>
                </p:cNvPr>
                <p:cNvSpPr/>
                <p:nvPr/>
              </p:nvSpPr>
              <p:spPr>
                <a:xfrm>
                  <a:off x="10641180" y="494815"/>
                  <a:ext cx="247650" cy="1611559"/>
                </a:xfrm>
                <a:prstGeom prst="roundRect">
                  <a:avLst>
                    <a:gd name="adj" fmla="val 461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01D0590-8CCD-41C0-B474-BFFBD8A2A6AC}"/>
                  </a:ext>
                </a:extLst>
              </p:cNvPr>
              <p:cNvGrpSpPr/>
              <p:nvPr/>
            </p:nvGrpSpPr>
            <p:grpSpPr>
              <a:xfrm rot="10800000" flipH="1">
                <a:off x="4353416" y="1829169"/>
                <a:ext cx="188449" cy="1600365"/>
                <a:chOff x="10641180" y="362514"/>
                <a:chExt cx="247650" cy="1989158"/>
              </a:xfrm>
            </p:grpSpPr>
            <p:sp>
              <p:nvSpPr>
                <p:cNvPr id="80" name="Rectangle: Rounded Corners 161">
                  <a:extLst>
                    <a:ext uri="{FF2B5EF4-FFF2-40B4-BE49-F238E27FC236}">
                      <a16:creationId xmlns:a16="http://schemas.microsoft.com/office/drawing/2014/main" id="{4CC40F41-E40F-4BEC-B5AF-2460054694DF}"/>
                    </a:ext>
                  </a:extLst>
                </p:cNvPr>
                <p:cNvSpPr/>
                <p:nvPr/>
              </p:nvSpPr>
              <p:spPr>
                <a:xfrm>
                  <a:off x="10751289" y="362514"/>
                  <a:ext cx="27432" cy="1989158"/>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Rounded Corners 162">
                  <a:extLst>
                    <a:ext uri="{FF2B5EF4-FFF2-40B4-BE49-F238E27FC236}">
                      <a16:creationId xmlns:a16="http://schemas.microsoft.com/office/drawing/2014/main" id="{4FE2947C-8A2E-4BDE-AC98-2606F164C47B}"/>
                    </a:ext>
                  </a:extLst>
                </p:cNvPr>
                <p:cNvSpPr/>
                <p:nvPr/>
              </p:nvSpPr>
              <p:spPr>
                <a:xfrm>
                  <a:off x="10641180" y="820641"/>
                  <a:ext cx="247650" cy="959907"/>
                </a:xfrm>
                <a:prstGeom prst="roundRect">
                  <a:avLst>
                    <a:gd name="adj" fmla="val 461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640CFD3F-887B-4ADC-967D-C4813F7645AA}"/>
                  </a:ext>
                </a:extLst>
              </p:cNvPr>
              <p:cNvGrpSpPr/>
              <p:nvPr/>
            </p:nvGrpSpPr>
            <p:grpSpPr>
              <a:xfrm rot="10800000" flipH="1">
                <a:off x="1373197" y="1947778"/>
                <a:ext cx="188449" cy="834973"/>
                <a:chOff x="10641180" y="500718"/>
                <a:chExt cx="247650" cy="1097280"/>
              </a:xfrm>
            </p:grpSpPr>
            <p:sp>
              <p:nvSpPr>
                <p:cNvPr id="78" name="Rectangle: Rounded Corners 159">
                  <a:extLst>
                    <a:ext uri="{FF2B5EF4-FFF2-40B4-BE49-F238E27FC236}">
                      <a16:creationId xmlns:a16="http://schemas.microsoft.com/office/drawing/2014/main" id="{9850DD1C-C334-4E11-B3D2-0422721228D1}"/>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160">
                  <a:extLst>
                    <a:ext uri="{FF2B5EF4-FFF2-40B4-BE49-F238E27FC236}">
                      <a16:creationId xmlns:a16="http://schemas.microsoft.com/office/drawing/2014/main" id="{6DE7BE43-5D31-4075-8A50-2C58CE7514C1}"/>
                    </a:ext>
                  </a:extLst>
                </p:cNvPr>
                <p:cNvSpPr/>
                <p:nvPr/>
              </p:nvSpPr>
              <p:spPr>
                <a:xfrm>
                  <a:off x="10641180" y="741341"/>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C8900C5F-DB71-4FC3-80F4-EA517DB09667}"/>
                  </a:ext>
                </a:extLst>
              </p:cNvPr>
              <p:cNvGrpSpPr/>
              <p:nvPr/>
            </p:nvGrpSpPr>
            <p:grpSpPr>
              <a:xfrm rot="10800000" flipH="1">
                <a:off x="2070116" y="865778"/>
                <a:ext cx="188449" cy="1391622"/>
                <a:chOff x="10630391" y="1182550"/>
                <a:chExt cx="247650" cy="1828800"/>
              </a:xfrm>
            </p:grpSpPr>
            <p:sp>
              <p:nvSpPr>
                <p:cNvPr id="76" name="Rectangle: Rounded Corners 157">
                  <a:extLst>
                    <a:ext uri="{FF2B5EF4-FFF2-40B4-BE49-F238E27FC236}">
                      <a16:creationId xmlns:a16="http://schemas.microsoft.com/office/drawing/2014/main" id="{28159DCC-E19D-469D-B72A-33A03DBC6F35}"/>
                    </a:ext>
                  </a:extLst>
                </p:cNvPr>
                <p:cNvSpPr/>
                <p:nvPr/>
              </p:nvSpPr>
              <p:spPr>
                <a:xfrm>
                  <a:off x="10722133" y="11825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Rounded Corners 158">
                  <a:extLst>
                    <a:ext uri="{FF2B5EF4-FFF2-40B4-BE49-F238E27FC236}">
                      <a16:creationId xmlns:a16="http://schemas.microsoft.com/office/drawing/2014/main" id="{7B23BAB0-843A-4D57-BE44-BC4A22306071}"/>
                    </a:ext>
                  </a:extLst>
                </p:cNvPr>
                <p:cNvSpPr/>
                <p:nvPr/>
              </p:nvSpPr>
              <p:spPr>
                <a:xfrm>
                  <a:off x="10630391" y="1455616"/>
                  <a:ext cx="247650" cy="72424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D553AD9A-B253-4ED9-83E4-F4A4795A8A0E}"/>
                  </a:ext>
                </a:extLst>
              </p:cNvPr>
              <p:cNvGrpSpPr/>
              <p:nvPr/>
            </p:nvGrpSpPr>
            <p:grpSpPr>
              <a:xfrm rot="10800000" flipH="1">
                <a:off x="4353416" y="1913832"/>
                <a:ext cx="188449" cy="1391622"/>
                <a:chOff x="10662618" y="438150"/>
                <a:chExt cx="247650" cy="1828800"/>
              </a:xfrm>
            </p:grpSpPr>
            <p:sp>
              <p:nvSpPr>
                <p:cNvPr id="74" name="Rectangle: Rounded Corners 155">
                  <a:extLst>
                    <a:ext uri="{FF2B5EF4-FFF2-40B4-BE49-F238E27FC236}">
                      <a16:creationId xmlns:a16="http://schemas.microsoft.com/office/drawing/2014/main" id="{2C858A99-74C0-434F-B571-06E37DB7D0A2}"/>
                    </a:ext>
                  </a:extLst>
                </p:cNvPr>
                <p:cNvSpPr/>
                <p:nvPr/>
              </p:nvSpPr>
              <p:spPr>
                <a:xfrm>
                  <a:off x="10772727"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156">
                  <a:extLst>
                    <a:ext uri="{FF2B5EF4-FFF2-40B4-BE49-F238E27FC236}">
                      <a16:creationId xmlns:a16="http://schemas.microsoft.com/office/drawing/2014/main" id="{2B20FA1C-9104-4DD3-85CD-B01386206B1E}"/>
                    </a:ext>
                  </a:extLst>
                </p:cNvPr>
                <p:cNvSpPr/>
                <p:nvPr/>
              </p:nvSpPr>
              <p:spPr>
                <a:xfrm>
                  <a:off x="10662618" y="736515"/>
                  <a:ext cx="247650" cy="101490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20E86201-641D-40CA-9406-88486C018556}"/>
                  </a:ext>
                </a:extLst>
              </p:cNvPr>
              <p:cNvGrpSpPr/>
              <p:nvPr/>
            </p:nvGrpSpPr>
            <p:grpSpPr>
              <a:xfrm rot="10800000" flipH="1">
                <a:off x="3905909" y="2230205"/>
                <a:ext cx="188449" cy="834973"/>
                <a:chOff x="10641180" y="500718"/>
                <a:chExt cx="247650" cy="1097280"/>
              </a:xfrm>
            </p:grpSpPr>
            <p:sp>
              <p:nvSpPr>
                <p:cNvPr id="72" name="Rectangle: Rounded Corners 153">
                  <a:extLst>
                    <a:ext uri="{FF2B5EF4-FFF2-40B4-BE49-F238E27FC236}">
                      <a16:creationId xmlns:a16="http://schemas.microsoft.com/office/drawing/2014/main" id="{A5A54036-003C-47A8-BAFD-93C28BA4D879}"/>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154">
                  <a:extLst>
                    <a:ext uri="{FF2B5EF4-FFF2-40B4-BE49-F238E27FC236}">
                      <a16:creationId xmlns:a16="http://schemas.microsoft.com/office/drawing/2014/main" id="{8F1CE236-12B3-4592-A547-BCBED74E0523}"/>
                    </a:ext>
                  </a:extLst>
                </p:cNvPr>
                <p:cNvSpPr/>
                <p:nvPr/>
              </p:nvSpPr>
              <p:spPr>
                <a:xfrm>
                  <a:off x="10641180" y="741341"/>
                  <a:ext cx="247650" cy="38937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5A64D67-94CF-4004-983C-938FAC9E211A}"/>
                  </a:ext>
                </a:extLst>
              </p:cNvPr>
              <p:cNvGrpSpPr/>
              <p:nvPr/>
            </p:nvGrpSpPr>
            <p:grpSpPr>
              <a:xfrm rot="10800000" flipH="1">
                <a:off x="4122451" y="1768168"/>
                <a:ext cx="188449" cy="1391622"/>
                <a:chOff x="10641180" y="438150"/>
                <a:chExt cx="247650" cy="1828800"/>
              </a:xfrm>
              <a:solidFill>
                <a:schemeClr val="accent6"/>
              </a:solidFill>
            </p:grpSpPr>
            <p:sp>
              <p:nvSpPr>
                <p:cNvPr id="70" name="Rectangle: Rounded Corners 151">
                  <a:extLst>
                    <a:ext uri="{FF2B5EF4-FFF2-40B4-BE49-F238E27FC236}">
                      <a16:creationId xmlns:a16="http://schemas.microsoft.com/office/drawing/2014/main" id="{E5120006-1D29-4B78-AD7A-0A57D30F52AC}"/>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152">
                  <a:extLst>
                    <a:ext uri="{FF2B5EF4-FFF2-40B4-BE49-F238E27FC236}">
                      <a16:creationId xmlns:a16="http://schemas.microsoft.com/office/drawing/2014/main" id="{D339C836-9895-4751-969C-F2EDE40CC3DD}"/>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1A2CC2B5-DCFD-4040-8E6A-8DAC8DA5CC0F}"/>
                  </a:ext>
                </a:extLst>
              </p:cNvPr>
              <p:cNvGrpSpPr/>
              <p:nvPr/>
            </p:nvGrpSpPr>
            <p:grpSpPr>
              <a:xfrm rot="10800000" flipH="1">
                <a:off x="1614374" y="1161609"/>
                <a:ext cx="188449" cy="1391622"/>
                <a:chOff x="10653055" y="438150"/>
                <a:chExt cx="247650" cy="1828800"/>
              </a:xfrm>
              <a:solidFill>
                <a:schemeClr val="accent6"/>
              </a:solidFill>
            </p:grpSpPr>
            <p:sp>
              <p:nvSpPr>
                <p:cNvPr id="68" name="Rectangle: Rounded Corners 149">
                  <a:extLst>
                    <a:ext uri="{FF2B5EF4-FFF2-40B4-BE49-F238E27FC236}">
                      <a16:creationId xmlns:a16="http://schemas.microsoft.com/office/drawing/2014/main" id="{F030654C-A1F9-4C12-9E98-E2BCA5FF412F}"/>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150">
                  <a:extLst>
                    <a:ext uri="{FF2B5EF4-FFF2-40B4-BE49-F238E27FC236}">
                      <a16:creationId xmlns:a16="http://schemas.microsoft.com/office/drawing/2014/main" id="{742D4F42-0C01-4E51-A8F9-244351D17DF1}"/>
                    </a:ext>
                  </a:extLst>
                </p:cNvPr>
                <p:cNvSpPr/>
                <p:nvPr/>
              </p:nvSpPr>
              <p:spPr>
                <a:xfrm>
                  <a:off x="10653055" y="682991"/>
                  <a:ext cx="247650" cy="105667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D8A430A4-2FF2-4DA4-8902-8053F1D198AE}"/>
                  </a:ext>
                </a:extLst>
              </p:cNvPr>
              <p:cNvGrpSpPr/>
              <p:nvPr/>
            </p:nvGrpSpPr>
            <p:grpSpPr>
              <a:xfrm rot="10800000" flipH="1">
                <a:off x="1837479" y="1267205"/>
                <a:ext cx="188449" cy="834973"/>
                <a:chOff x="10641180" y="500718"/>
                <a:chExt cx="247650" cy="1097280"/>
              </a:xfrm>
              <a:solidFill>
                <a:schemeClr val="accent6"/>
              </a:solidFill>
            </p:grpSpPr>
            <p:sp>
              <p:nvSpPr>
                <p:cNvPr id="66" name="Rectangle: Rounded Corners 147">
                  <a:extLst>
                    <a:ext uri="{FF2B5EF4-FFF2-40B4-BE49-F238E27FC236}">
                      <a16:creationId xmlns:a16="http://schemas.microsoft.com/office/drawing/2014/main" id="{1A10506D-B2E5-4026-A451-9F28DE0881B2}"/>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148">
                  <a:extLst>
                    <a:ext uri="{FF2B5EF4-FFF2-40B4-BE49-F238E27FC236}">
                      <a16:creationId xmlns:a16="http://schemas.microsoft.com/office/drawing/2014/main" id="{3993FA2B-BA31-4E69-B89A-F4289963D49F}"/>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24ABBC7-B849-43FD-B36D-99FD986AE30C}"/>
                  </a:ext>
                </a:extLst>
              </p:cNvPr>
              <p:cNvGrpSpPr/>
              <p:nvPr/>
            </p:nvGrpSpPr>
            <p:grpSpPr>
              <a:xfrm rot="10800000" flipH="1">
                <a:off x="714644" y="2459008"/>
                <a:ext cx="188449" cy="834973"/>
                <a:chOff x="10641180" y="500718"/>
                <a:chExt cx="247650" cy="1097280"/>
              </a:xfrm>
            </p:grpSpPr>
            <p:sp>
              <p:nvSpPr>
                <p:cNvPr id="64" name="Rectangle: Rounded Corners 145">
                  <a:extLst>
                    <a:ext uri="{FF2B5EF4-FFF2-40B4-BE49-F238E27FC236}">
                      <a16:creationId xmlns:a16="http://schemas.microsoft.com/office/drawing/2014/main" id="{62FBFA47-DC61-455A-A66B-3297C40595F2}"/>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146">
                  <a:extLst>
                    <a:ext uri="{FF2B5EF4-FFF2-40B4-BE49-F238E27FC236}">
                      <a16:creationId xmlns:a16="http://schemas.microsoft.com/office/drawing/2014/main" id="{AF8CADE8-AEE1-46BC-9E1E-D776C34CADB3}"/>
                    </a:ext>
                  </a:extLst>
                </p:cNvPr>
                <p:cNvSpPr/>
                <p:nvPr/>
              </p:nvSpPr>
              <p:spPr>
                <a:xfrm>
                  <a:off x="10641180" y="741341"/>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9241AD34-9684-4EBA-984E-A6D5E3B6057D}"/>
                  </a:ext>
                </a:extLst>
              </p:cNvPr>
              <p:cNvGrpSpPr/>
              <p:nvPr/>
            </p:nvGrpSpPr>
            <p:grpSpPr>
              <a:xfrm rot="10800000" flipH="1">
                <a:off x="499832" y="2423859"/>
                <a:ext cx="188449" cy="834973"/>
                <a:chOff x="10641180" y="500718"/>
                <a:chExt cx="247650" cy="1097280"/>
              </a:xfrm>
            </p:grpSpPr>
            <p:sp>
              <p:nvSpPr>
                <p:cNvPr id="62" name="Rectangle: Rounded Corners 143">
                  <a:extLst>
                    <a:ext uri="{FF2B5EF4-FFF2-40B4-BE49-F238E27FC236}">
                      <a16:creationId xmlns:a16="http://schemas.microsoft.com/office/drawing/2014/main" id="{C821F609-A5A6-4C12-B2F6-E520D2174ACD}"/>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144">
                  <a:extLst>
                    <a:ext uri="{FF2B5EF4-FFF2-40B4-BE49-F238E27FC236}">
                      <a16:creationId xmlns:a16="http://schemas.microsoft.com/office/drawing/2014/main" id="{862EC15D-77A0-4981-BD48-2D23647C78BB}"/>
                    </a:ext>
                  </a:extLst>
                </p:cNvPr>
                <p:cNvSpPr/>
                <p:nvPr/>
              </p:nvSpPr>
              <p:spPr>
                <a:xfrm>
                  <a:off x="10641180" y="579815"/>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FD7D2046-C2A3-4DA4-B0F3-1EABFEBDC0E6}"/>
                  </a:ext>
                </a:extLst>
              </p:cNvPr>
              <p:cNvGrpSpPr/>
              <p:nvPr/>
            </p:nvGrpSpPr>
            <p:grpSpPr>
              <a:xfrm rot="10800000" flipH="1">
                <a:off x="5734116" y="3012047"/>
                <a:ext cx="188449" cy="834973"/>
                <a:chOff x="10641180" y="500718"/>
                <a:chExt cx="247650" cy="1097280"/>
              </a:xfrm>
            </p:grpSpPr>
            <p:sp>
              <p:nvSpPr>
                <p:cNvPr id="60" name="Rectangle: Rounded Corners 141">
                  <a:extLst>
                    <a:ext uri="{FF2B5EF4-FFF2-40B4-BE49-F238E27FC236}">
                      <a16:creationId xmlns:a16="http://schemas.microsoft.com/office/drawing/2014/main" id="{3482EBB3-4845-4067-B7E3-FA6DF4727DB9}"/>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142">
                  <a:extLst>
                    <a:ext uri="{FF2B5EF4-FFF2-40B4-BE49-F238E27FC236}">
                      <a16:creationId xmlns:a16="http://schemas.microsoft.com/office/drawing/2014/main" id="{F996EF5A-FA1F-4A9C-B0B3-85835C4A4799}"/>
                    </a:ext>
                  </a:extLst>
                </p:cNvPr>
                <p:cNvSpPr/>
                <p:nvPr/>
              </p:nvSpPr>
              <p:spPr>
                <a:xfrm>
                  <a:off x="10641180" y="579815"/>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B6A0455A-B84C-45D4-BE62-680096DA324A}"/>
                  </a:ext>
                </a:extLst>
              </p:cNvPr>
              <p:cNvGrpSpPr/>
              <p:nvPr/>
            </p:nvGrpSpPr>
            <p:grpSpPr>
              <a:xfrm rot="10800000" flipH="1">
                <a:off x="5052008" y="2215378"/>
                <a:ext cx="188449" cy="1471350"/>
                <a:chOff x="10641180" y="438150"/>
                <a:chExt cx="247650" cy="1828800"/>
              </a:xfrm>
              <a:solidFill>
                <a:schemeClr val="accent6"/>
              </a:solidFill>
            </p:grpSpPr>
            <p:sp>
              <p:nvSpPr>
                <p:cNvPr id="58" name="Rectangle: Rounded Corners 139">
                  <a:extLst>
                    <a:ext uri="{FF2B5EF4-FFF2-40B4-BE49-F238E27FC236}">
                      <a16:creationId xmlns:a16="http://schemas.microsoft.com/office/drawing/2014/main" id="{B3D6B4A2-F550-441B-BE4E-9DD23DD6A107}"/>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140">
                  <a:extLst>
                    <a:ext uri="{FF2B5EF4-FFF2-40B4-BE49-F238E27FC236}">
                      <a16:creationId xmlns:a16="http://schemas.microsoft.com/office/drawing/2014/main" id="{D4C45621-1126-41FC-A21D-837F8665D69D}"/>
                    </a:ext>
                  </a:extLst>
                </p:cNvPr>
                <p:cNvSpPr/>
                <p:nvPr/>
              </p:nvSpPr>
              <p:spPr>
                <a:xfrm>
                  <a:off x="10641180" y="1044533"/>
                  <a:ext cx="247650" cy="5752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C914199F-5D55-4F7F-B9D2-0B54AB243BB6}"/>
                  </a:ext>
                </a:extLst>
              </p:cNvPr>
              <p:cNvGrpSpPr/>
              <p:nvPr/>
            </p:nvGrpSpPr>
            <p:grpSpPr>
              <a:xfrm rot="10800000" flipH="1">
                <a:off x="4815054" y="2574701"/>
                <a:ext cx="188449" cy="834973"/>
                <a:chOff x="10641180" y="500718"/>
                <a:chExt cx="247650" cy="1097280"/>
              </a:xfrm>
              <a:solidFill>
                <a:schemeClr val="accent6"/>
              </a:solidFill>
            </p:grpSpPr>
            <p:sp>
              <p:nvSpPr>
                <p:cNvPr id="56" name="Rectangle: Rounded Corners 137">
                  <a:extLst>
                    <a:ext uri="{FF2B5EF4-FFF2-40B4-BE49-F238E27FC236}">
                      <a16:creationId xmlns:a16="http://schemas.microsoft.com/office/drawing/2014/main" id="{63531FF1-67F7-406D-BBEC-5064BEED0100}"/>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138">
                  <a:extLst>
                    <a:ext uri="{FF2B5EF4-FFF2-40B4-BE49-F238E27FC236}">
                      <a16:creationId xmlns:a16="http://schemas.microsoft.com/office/drawing/2014/main" id="{7D48D747-6FB2-491F-9B2D-C6025833AB53}"/>
                    </a:ext>
                  </a:extLst>
                </p:cNvPr>
                <p:cNvSpPr/>
                <p:nvPr/>
              </p:nvSpPr>
              <p:spPr>
                <a:xfrm>
                  <a:off x="10641180" y="579815"/>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42102344-C89C-4D7D-BE35-ACF2D56A6801}"/>
                  </a:ext>
                </a:extLst>
              </p:cNvPr>
              <p:cNvGrpSpPr/>
              <p:nvPr/>
            </p:nvGrpSpPr>
            <p:grpSpPr>
              <a:xfrm rot="10800000" flipH="1">
                <a:off x="5272959" y="2492552"/>
                <a:ext cx="188449" cy="834973"/>
                <a:chOff x="10641180" y="500718"/>
                <a:chExt cx="247650" cy="1097280"/>
              </a:xfrm>
            </p:grpSpPr>
            <p:sp>
              <p:nvSpPr>
                <p:cNvPr id="54" name="Rectangle: Rounded Corners 135">
                  <a:extLst>
                    <a:ext uri="{FF2B5EF4-FFF2-40B4-BE49-F238E27FC236}">
                      <a16:creationId xmlns:a16="http://schemas.microsoft.com/office/drawing/2014/main" id="{CFD62737-1570-4E30-93EA-CB5EBC7485A6}"/>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136">
                  <a:extLst>
                    <a:ext uri="{FF2B5EF4-FFF2-40B4-BE49-F238E27FC236}">
                      <a16:creationId xmlns:a16="http://schemas.microsoft.com/office/drawing/2014/main" id="{899C1585-52EC-44F5-9F56-B0A4EE289BE5}"/>
                    </a:ext>
                  </a:extLst>
                </p:cNvPr>
                <p:cNvSpPr/>
                <p:nvPr/>
              </p:nvSpPr>
              <p:spPr>
                <a:xfrm>
                  <a:off x="10641180" y="579815"/>
                  <a:ext cx="247650" cy="69817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10EE5155-416B-4B01-ACDB-8C1D809BAD98}"/>
                  </a:ext>
                </a:extLst>
              </p:cNvPr>
              <p:cNvGrpSpPr/>
              <p:nvPr/>
            </p:nvGrpSpPr>
            <p:grpSpPr>
              <a:xfrm rot="10800000" flipH="1">
                <a:off x="4598050" y="2319283"/>
                <a:ext cx="188449" cy="1391622"/>
                <a:chOff x="10641180" y="438150"/>
                <a:chExt cx="247650" cy="1828800"/>
              </a:xfrm>
            </p:grpSpPr>
            <p:sp>
              <p:nvSpPr>
                <p:cNvPr id="52" name="Rectangle: Rounded Corners 133">
                  <a:extLst>
                    <a:ext uri="{FF2B5EF4-FFF2-40B4-BE49-F238E27FC236}">
                      <a16:creationId xmlns:a16="http://schemas.microsoft.com/office/drawing/2014/main" id="{4B508FCD-6C6F-421D-8A67-2DFB9D844F59}"/>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134">
                  <a:extLst>
                    <a:ext uri="{FF2B5EF4-FFF2-40B4-BE49-F238E27FC236}">
                      <a16:creationId xmlns:a16="http://schemas.microsoft.com/office/drawing/2014/main" id="{8CF83802-AECF-4B83-A7DA-2905AEED144E}"/>
                    </a:ext>
                  </a:extLst>
                </p:cNvPr>
                <p:cNvSpPr/>
                <p:nvPr/>
              </p:nvSpPr>
              <p:spPr>
                <a:xfrm>
                  <a:off x="10641180" y="1044532"/>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FCCED52B-B1DC-4BCF-BF74-A948F0CCC8E6}"/>
                  </a:ext>
                </a:extLst>
              </p:cNvPr>
              <p:cNvGrpSpPr/>
              <p:nvPr/>
            </p:nvGrpSpPr>
            <p:grpSpPr>
              <a:xfrm rot="10800000" flipH="1">
                <a:off x="1155784" y="1574296"/>
                <a:ext cx="188449" cy="1391622"/>
                <a:chOff x="10641180" y="438150"/>
                <a:chExt cx="247650" cy="1828800"/>
              </a:xfrm>
            </p:grpSpPr>
            <p:sp>
              <p:nvSpPr>
                <p:cNvPr id="50" name="Rectangle: Rounded Corners 131">
                  <a:extLst>
                    <a:ext uri="{FF2B5EF4-FFF2-40B4-BE49-F238E27FC236}">
                      <a16:creationId xmlns:a16="http://schemas.microsoft.com/office/drawing/2014/main" id="{89BAE580-2749-4E0D-8CC7-66EA42CEC47B}"/>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132">
                  <a:extLst>
                    <a:ext uri="{FF2B5EF4-FFF2-40B4-BE49-F238E27FC236}">
                      <a16:creationId xmlns:a16="http://schemas.microsoft.com/office/drawing/2014/main" id="{78F14308-A3FE-447B-9FCD-5A870F170726}"/>
                    </a:ext>
                  </a:extLst>
                </p:cNvPr>
                <p:cNvSpPr/>
                <p:nvPr/>
              </p:nvSpPr>
              <p:spPr>
                <a:xfrm>
                  <a:off x="10641180" y="1044532"/>
                  <a:ext cx="247650" cy="83795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E953C349-B67C-463A-B7B2-9F7B0A4C0620}"/>
                  </a:ext>
                </a:extLst>
              </p:cNvPr>
              <p:cNvGrpSpPr/>
              <p:nvPr/>
            </p:nvGrpSpPr>
            <p:grpSpPr>
              <a:xfrm rot="10800000" flipH="1">
                <a:off x="2287027" y="1510639"/>
                <a:ext cx="188449" cy="834973"/>
                <a:chOff x="10641180" y="500718"/>
                <a:chExt cx="247650" cy="1097280"/>
              </a:xfrm>
            </p:grpSpPr>
            <p:sp>
              <p:nvSpPr>
                <p:cNvPr id="48" name="Rectangle: Rounded Corners 129">
                  <a:extLst>
                    <a:ext uri="{FF2B5EF4-FFF2-40B4-BE49-F238E27FC236}">
                      <a16:creationId xmlns:a16="http://schemas.microsoft.com/office/drawing/2014/main" id="{FC6813D7-3C2D-4A1C-AF4E-EDDBF243C8DA}"/>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130">
                  <a:extLst>
                    <a:ext uri="{FF2B5EF4-FFF2-40B4-BE49-F238E27FC236}">
                      <a16:creationId xmlns:a16="http://schemas.microsoft.com/office/drawing/2014/main" id="{673D1FD2-72F2-424C-BB81-2C4A80A8ADF9}"/>
                    </a:ext>
                  </a:extLst>
                </p:cNvPr>
                <p:cNvSpPr/>
                <p:nvPr/>
              </p:nvSpPr>
              <p:spPr>
                <a:xfrm>
                  <a:off x="10641180" y="579815"/>
                  <a:ext cx="247650" cy="74412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0EB296C2-91F0-4DBA-A5D0-68DCAD4E597C}"/>
                  </a:ext>
                </a:extLst>
              </p:cNvPr>
              <p:cNvGrpSpPr/>
              <p:nvPr/>
            </p:nvGrpSpPr>
            <p:grpSpPr>
              <a:xfrm rot="10800000" flipH="1">
                <a:off x="2524479" y="1919076"/>
                <a:ext cx="188449" cy="834973"/>
                <a:chOff x="10641180" y="500718"/>
                <a:chExt cx="247650" cy="1097280"/>
              </a:xfrm>
            </p:grpSpPr>
            <p:sp>
              <p:nvSpPr>
                <p:cNvPr id="46" name="Rectangle: Rounded Corners 127">
                  <a:extLst>
                    <a:ext uri="{FF2B5EF4-FFF2-40B4-BE49-F238E27FC236}">
                      <a16:creationId xmlns:a16="http://schemas.microsoft.com/office/drawing/2014/main" id="{5044E288-1079-43BD-B237-FE78B04993DE}"/>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128">
                  <a:extLst>
                    <a:ext uri="{FF2B5EF4-FFF2-40B4-BE49-F238E27FC236}">
                      <a16:creationId xmlns:a16="http://schemas.microsoft.com/office/drawing/2014/main" id="{44685863-C7F8-480E-BB35-5FFA90F86286}"/>
                    </a:ext>
                  </a:extLst>
                </p:cNvPr>
                <p:cNvSpPr/>
                <p:nvPr/>
              </p:nvSpPr>
              <p:spPr>
                <a:xfrm>
                  <a:off x="10641180" y="579815"/>
                  <a:ext cx="247650" cy="78437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71FB2DB1-0201-49AC-A611-ABC90048F233}"/>
                  </a:ext>
                </a:extLst>
              </p:cNvPr>
              <p:cNvGrpSpPr/>
              <p:nvPr/>
            </p:nvGrpSpPr>
            <p:grpSpPr>
              <a:xfrm rot="10800000" flipH="1">
                <a:off x="2748397" y="2135744"/>
                <a:ext cx="188449" cy="834973"/>
                <a:chOff x="10641180" y="500718"/>
                <a:chExt cx="247650" cy="1097280"/>
              </a:xfrm>
              <a:solidFill>
                <a:schemeClr val="accent6"/>
              </a:solidFill>
            </p:grpSpPr>
            <p:sp>
              <p:nvSpPr>
                <p:cNvPr id="44" name="Rectangle: Rounded Corners 125">
                  <a:extLst>
                    <a:ext uri="{FF2B5EF4-FFF2-40B4-BE49-F238E27FC236}">
                      <a16:creationId xmlns:a16="http://schemas.microsoft.com/office/drawing/2014/main" id="{5E64EB97-8D53-4834-BBA2-63AE6696C193}"/>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126">
                  <a:extLst>
                    <a:ext uri="{FF2B5EF4-FFF2-40B4-BE49-F238E27FC236}">
                      <a16:creationId xmlns:a16="http://schemas.microsoft.com/office/drawing/2014/main" id="{2B569859-93BF-4CBB-BC09-D2F7D4015895}"/>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B4E72AA5-E0F7-46CE-9087-4EFAA3C48083}"/>
                  </a:ext>
                </a:extLst>
              </p:cNvPr>
              <p:cNvGrpSpPr/>
              <p:nvPr/>
            </p:nvGrpSpPr>
            <p:grpSpPr>
              <a:xfrm rot="10800000" flipH="1">
                <a:off x="3425897" y="1907029"/>
                <a:ext cx="188449" cy="834973"/>
                <a:chOff x="10641180" y="500718"/>
                <a:chExt cx="247650" cy="1097280"/>
              </a:xfrm>
            </p:grpSpPr>
            <p:sp>
              <p:nvSpPr>
                <p:cNvPr id="41" name="Rectangle: Rounded Corners 123">
                  <a:extLst>
                    <a:ext uri="{FF2B5EF4-FFF2-40B4-BE49-F238E27FC236}">
                      <a16:creationId xmlns:a16="http://schemas.microsoft.com/office/drawing/2014/main" id="{1FF6D98F-DBA0-423F-BF76-1A31956C867C}"/>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124">
                  <a:extLst>
                    <a:ext uri="{FF2B5EF4-FFF2-40B4-BE49-F238E27FC236}">
                      <a16:creationId xmlns:a16="http://schemas.microsoft.com/office/drawing/2014/main" id="{9E45A378-2B4F-49BF-8349-DAC1B977A89C}"/>
                    </a:ext>
                  </a:extLst>
                </p:cNvPr>
                <p:cNvSpPr/>
                <p:nvPr/>
              </p:nvSpPr>
              <p:spPr>
                <a:xfrm>
                  <a:off x="10641180" y="741341"/>
                  <a:ext cx="247650" cy="39621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63DD3F41-EA29-4D02-95E2-A97416167597}"/>
                  </a:ext>
                </a:extLst>
              </p:cNvPr>
              <p:cNvGrpSpPr/>
              <p:nvPr/>
            </p:nvGrpSpPr>
            <p:grpSpPr>
              <a:xfrm rot="10800000" flipH="1">
                <a:off x="3177176" y="1265394"/>
                <a:ext cx="188449" cy="1391622"/>
                <a:chOff x="10641180" y="438150"/>
                <a:chExt cx="247650" cy="1828800"/>
              </a:xfrm>
            </p:grpSpPr>
            <p:sp>
              <p:nvSpPr>
                <p:cNvPr id="39" name="Rectangle: Rounded Corners 121">
                  <a:extLst>
                    <a:ext uri="{FF2B5EF4-FFF2-40B4-BE49-F238E27FC236}">
                      <a16:creationId xmlns:a16="http://schemas.microsoft.com/office/drawing/2014/main" id="{4D35589D-151A-4681-B8E1-E70BEA89EB59}"/>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122">
                  <a:extLst>
                    <a:ext uri="{FF2B5EF4-FFF2-40B4-BE49-F238E27FC236}">
                      <a16:creationId xmlns:a16="http://schemas.microsoft.com/office/drawing/2014/main" id="{9FA30A25-EE5D-49E1-8EAB-A4043819D3EB}"/>
                    </a:ext>
                  </a:extLst>
                </p:cNvPr>
                <p:cNvSpPr/>
                <p:nvPr/>
              </p:nvSpPr>
              <p:spPr>
                <a:xfrm>
                  <a:off x="10641180" y="1044533"/>
                  <a:ext cx="247650" cy="36338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387A6F8E-C746-4A9F-863B-C126258D27A9}"/>
                  </a:ext>
                </a:extLst>
              </p:cNvPr>
              <p:cNvGrpSpPr/>
              <p:nvPr/>
            </p:nvGrpSpPr>
            <p:grpSpPr>
              <a:xfrm rot="10800000" flipH="1">
                <a:off x="5493100" y="2931999"/>
                <a:ext cx="188449" cy="834973"/>
                <a:chOff x="10641180" y="500718"/>
                <a:chExt cx="247650" cy="1097280"/>
              </a:xfrm>
            </p:grpSpPr>
            <p:sp>
              <p:nvSpPr>
                <p:cNvPr id="37" name="Rectangle: Rounded Corners 119">
                  <a:extLst>
                    <a:ext uri="{FF2B5EF4-FFF2-40B4-BE49-F238E27FC236}">
                      <a16:creationId xmlns:a16="http://schemas.microsoft.com/office/drawing/2014/main" id="{91833589-5E74-498F-8AA9-07434C288893}"/>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120">
                  <a:extLst>
                    <a:ext uri="{FF2B5EF4-FFF2-40B4-BE49-F238E27FC236}">
                      <a16:creationId xmlns:a16="http://schemas.microsoft.com/office/drawing/2014/main" id="{946A0C61-8D26-44B4-A28B-83B7662EA3C2}"/>
                    </a:ext>
                  </a:extLst>
                </p:cNvPr>
                <p:cNvSpPr/>
                <p:nvPr/>
              </p:nvSpPr>
              <p:spPr>
                <a:xfrm>
                  <a:off x="10641180" y="579815"/>
                  <a:ext cx="247650" cy="82577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157E7633-1FCF-4304-827D-9C20A158662B}"/>
                  </a:ext>
                </a:extLst>
              </p:cNvPr>
              <p:cNvGrpSpPr/>
              <p:nvPr/>
            </p:nvGrpSpPr>
            <p:grpSpPr>
              <a:xfrm rot="10800000" flipH="1">
                <a:off x="6013029" y="3081943"/>
                <a:ext cx="188449" cy="1471350"/>
                <a:chOff x="10641180" y="438150"/>
                <a:chExt cx="247650" cy="1828800"/>
              </a:xfrm>
              <a:solidFill>
                <a:schemeClr val="accent6"/>
              </a:solidFill>
            </p:grpSpPr>
            <p:sp>
              <p:nvSpPr>
                <p:cNvPr id="35" name="Rectangle: Rounded Corners 248">
                  <a:extLst>
                    <a:ext uri="{FF2B5EF4-FFF2-40B4-BE49-F238E27FC236}">
                      <a16:creationId xmlns:a16="http://schemas.microsoft.com/office/drawing/2014/main" id="{6939039A-E589-4D4C-8945-62D70853A11A}"/>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249">
                  <a:extLst>
                    <a:ext uri="{FF2B5EF4-FFF2-40B4-BE49-F238E27FC236}">
                      <a16:creationId xmlns:a16="http://schemas.microsoft.com/office/drawing/2014/main" id="{62350EC1-E955-41E2-9D35-7802CF1E57A6}"/>
                    </a:ext>
                  </a:extLst>
                </p:cNvPr>
                <p:cNvSpPr/>
                <p:nvPr/>
              </p:nvSpPr>
              <p:spPr>
                <a:xfrm>
                  <a:off x="10641180" y="1044533"/>
                  <a:ext cx="247650" cy="5752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43" name="Isosceles Triangle 51">
            <a:extLst>
              <a:ext uri="{FF2B5EF4-FFF2-40B4-BE49-F238E27FC236}">
                <a16:creationId xmlns:a16="http://schemas.microsoft.com/office/drawing/2014/main" id="{8261E0BF-B0FC-4DDE-9C71-5879278CF22B}"/>
              </a:ext>
            </a:extLst>
          </p:cNvPr>
          <p:cNvSpPr/>
          <p:nvPr/>
        </p:nvSpPr>
        <p:spPr>
          <a:xfrm>
            <a:off x="9830959" y="3768145"/>
            <a:ext cx="333042" cy="244221"/>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 name="Rectangle 1"/>
          <p:cNvSpPr/>
          <p:nvPr/>
        </p:nvSpPr>
        <p:spPr>
          <a:xfrm>
            <a:off x="3581930" y="175901"/>
            <a:ext cx="5211683" cy="646331"/>
          </a:xfrm>
          <a:prstGeom prst="rect">
            <a:avLst/>
          </a:prstGeom>
        </p:spPr>
        <p:txBody>
          <a:bodyPr wrap="none">
            <a:spAutoFit/>
          </a:bodyPr>
          <a:lstStyle/>
          <a:p>
            <a:r>
              <a:rPr lang="en-IN" sz="3600" dirty="0">
                <a:solidFill>
                  <a:schemeClr val="accent6"/>
                </a:solidFill>
                <a:latin typeface="Algerian" panose="04020705040A02060702" pitchFamily="82" charset="0"/>
              </a:rPr>
              <a:t>Business Conclusions</a:t>
            </a:r>
          </a:p>
        </p:txBody>
      </p:sp>
      <p:sp>
        <p:nvSpPr>
          <p:cNvPr id="3" name="Rectangle 1"/>
          <p:cNvSpPr>
            <a:spLocks noChangeArrowheads="1"/>
          </p:cNvSpPr>
          <p:nvPr/>
        </p:nvSpPr>
        <p:spPr bwMode="auto">
          <a:xfrm>
            <a:off x="509885" y="900609"/>
            <a:ext cx="11560196"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Prioritize Fuel Efficiency:</a:t>
            </a:r>
            <a:r>
              <a:rPr kumimoji="0" lang="en-US" altLang="en-US" sz="2400" b="0" i="0" u="none" strike="noStrike" cap="none" normalizeH="0" baseline="0" dirty="0" smtClean="0">
                <a:ln>
                  <a:noFill/>
                </a:ln>
                <a:solidFill>
                  <a:schemeClr val="tx1"/>
                </a:solidFill>
                <a:effectLst/>
                <a:latin typeface="Arial" panose="020B0604020202020204" pitchFamily="34" charset="0"/>
              </a:rPr>
              <a:t> Continue to invest in research and</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latin typeface="Arial" panose="020B0604020202020204" pitchFamily="34" charset="0"/>
              </a:rPr>
              <a:t> </a:t>
            </a:r>
            <a:r>
              <a:rPr lang="en-US" altLang="en-US" sz="2400" dirty="0" smtClean="0">
                <a:latin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panose="020B0604020202020204" pitchFamily="34" charset="0"/>
              </a:rPr>
              <a:t> development to improve fuel efficiency in both new and existing models.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Expand SUV Offerings:</a:t>
            </a:r>
            <a:r>
              <a:rPr kumimoji="0" lang="en-US" altLang="en-US" sz="2400" b="0" i="0" u="none" strike="noStrike" cap="none" normalizeH="0" baseline="0" dirty="0" smtClean="0">
                <a:ln>
                  <a:noFill/>
                </a:ln>
                <a:solidFill>
                  <a:schemeClr val="tx1"/>
                </a:solidFill>
                <a:effectLst/>
                <a:latin typeface="Arial" panose="020B0604020202020204" pitchFamily="34" charset="0"/>
              </a:rPr>
              <a:t> Given the growing popularity of SUVs, manufacturers should consider expanding their SUV lineups.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Focus on Safety Features:</a:t>
            </a:r>
            <a:r>
              <a:rPr kumimoji="0" lang="en-US" altLang="en-US" sz="2400" b="0" i="0" u="none" strike="noStrike" cap="none" normalizeH="0" baseline="0" dirty="0" smtClean="0">
                <a:ln>
                  <a:noFill/>
                </a:ln>
                <a:solidFill>
                  <a:schemeClr val="tx1"/>
                </a:solidFill>
                <a:effectLst/>
                <a:latin typeface="Arial" panose="020B0604020202020204" pitchFamily="34" charset="0"/>
              </a:rPr>
              <a:t> Ensure that all new models are equipped with essential safety features like ABS, airbags, and hill assist.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Tailor Vehicle Design:</a:t>
            </a:r>
            <a:r>
              <a:rPr kumimoji="0" lang="en-US" altLang="en-US" sz="2400" b="0" i="0" u="none" strike="noStrike" cap="none" normalizeH="0" baseline="0" dirty="0" smtClean="0">
                <a:ln>
                  <a:noFill/>
                </a:ln>
                <a:solidFill>
                  <a:schemeClr val="tx1"/>
                </a:solidFill>
                <a:effectLst/>
                <a:latin typeface="Arial" panose="020B0604020202020204" pitchFamily="34" charset="0"/>
              </a:rPr>
              <a:t> Use data on average vehicle dimensions to design cars that align with consumer preferences and market trends.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Monitor Competition:</a:t>
            </a:r>
            <a:r>
              <a:rPr kumimoji="0" lang="en-US" altLang="en-US" sz="2400" b="0" i="0" u="none" strike="noStrike" cap="none" normalizeH="0" baseline="0" dirty="0" smtClean="0">
                <a:ln>
                  <a:noFill/>
                </a:ln>
                <a:solidFill>
                  <a:schemeClr val="tx1"/>
                </a:solidFill>
                <a:effectLst/>
                <a:latin typeface="Arial" panose="020B0604020202020204" pitchFamily="34" charset="0"/>
              </a:rPr>
              <a:t> Keep track of competitors' offerings and strategies to stay competitive in the  market. </a:t>
            </a:r>
          </a:p>
        </p:txBody>
      </p:sp>
      <p:grpSp>
        <p:nvGrpSpPr>
          <p:cNvPr id="164" name="그룹 70">
            <a:extLst>
              <a:ext uri="{FF2B5EF4-FFF2-40B4-BE49-F238E27FC236}">
                <a16:creationId xmlns:a16="http://schemas.microsoft.com/office/drawing/2014/main" id="{BF5C9AAC-BA82-4F7E-A2B8-772D884688D6}"/>
              </a:ext>
            </a:extLst>
          </p:cNvPr>
          <p:cNvGrpSpPr/>
          <p:nvPr/>
        </p:nvGrpSpPr>
        <p:grpSpPr>
          <a:xfrm>
            <a:off x="8812486" y="419116"/>
            <a:ext cx="2049231" cy="144016"/>
            <a:chOff x="2655206" y="4794870"/>
            <a:chExt cx="1679267" cy="144016"/>
          </a:xfrm>
        </p:grpSpPr>
        <p:sp>
          <p:nvSpPr>
            <p:cNvPr id="165" name="Rectangle 42">
              <a:extLst>
                <a:ext uri="{FF2B5EF4-FFF2-40B4-BE49-F238E27FC236}">
                  <a16:creationId xmlns:a16="http://schemas.microsoft.com/office/drawing/2014/main" id="{E6B2A42F-0FDC-44B0-8114-69D3A39B8561}"/>
                </a:ext>
              </a:extLst>
            </p:cNvPr>
            <p:cNvSpPr/>
            <p:nvPr/>
          </p:nvSpPr>
          <p:spPr>
            <a:xfrm>
              <a:off x="2655206" y="4794870"/>
              <a:ext cx="281436" cy="144016"/>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66" name="Rectangle 43">
              <a:extLst>
                <a:ext uri="{FF2B5EF4-FFF2-40B4-BE49-F238E27FC236}">
                  <a16:creationId xmlns:a16="http://schemas.microsoft.com/office/drawing/2014/main" id="{D5EC831D-7C13-4E61-BB01-999E2DFAC6CD}"/>
                </a:ext>
              </a:extLst>
            </p:cNvPr>
            <p:cNvSpPr/>
            <p:nvPr/>
          </p:nvSpPr>
          <p:spPr>
            <a:xfrm>
              <a:off x="2932842" y="4794870"/>
              <a:ext cx="281436" cy="14401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67" name="Rectangle 44">
              <a:extLst>
                <a:ext uri="{FF2B5EF4-FFF2-40B4-BE49-F238E27FC236}">
                  <a16:creationId xmlns:a16="http://schemas.microsoft.com/office/drawing/2014/main" id="{4F043DD4-CFF8-4B87-81F8-578D55C1B6ED}"/>
                </a:ext>
              </a:extLst>
            </p:cNvPr>
            <p:cNvSpPr/>
            <p:nvPr/>
          </p:nvSpPr>
          <p:spPr>
            <a:xfrm>
              <a:off x="3212627" y="4794870"/>
              <a:ext cx="281436" cy="144016"/>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68" name="Rectangle 45">
              <a:extLst>
                <a:ext uri="{FF2B5EF4-FFF2-40B4-BE49-F238E27FC236}">
                  <a16:creationId xmlns:a16="http://schemas.microsoft.com/office/drawing/2014/main" id="{1DC9B39C-84B9-448B-A8BC-0EAE0739DFF6}"/>
                </a:ext>
              </a:extLst>
            </p:cNvPr>
            <p:cNvSpPr/>
            <p:nvPr/>
          </p:nvSpPr>
          <p:spPr>
            <a:xfrm>
              <a:off x="3494261" y="4794870"/>
              <a:ext cx="281436" cy="14401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69" name="Rectangle 46">
              <a:extLst>
                <a:ext uri="{FF2B5EF4-FFF2-40B4-BE49-F238E27FC236}">
                  <a16:creationId xmlns:a16="http://schemas.microsoft.com/office/drawing/2014/main" id="{79599806-DCF2-4C21-BD33-464E721A25B3}"/>
                </a:ext>
              </a:extLst>
            </p:cNvPr>
            <p:cNvSpPr/>
            <p:nvPr/>
          </p:nvSpPr>
          <p:spPr>
            <a:xfrm>
              <a:off x="3774045" y="4794870"/>
              <a:ext cx="281436" cy="144016"/>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0" name="Rectangle 47">
              <a:extLst>
                <a:ext uri="{FF2B5EF4-FFF2-40B4-BE49-F238E27FC236}">
                  <a16:creationId xmlns:a16="http://schemas.microsoft.com/office/drawing/2014/main" id="{0C707359-00F4-47E6-9EFD-A8435BEC8583}"/>
                </a:ext>
              </a:extLst>
            </p:cNvPr>
            <p:cNvSpPr/>
            <p:nvPr/>
          </p:nvSpPr>
          <p:spPr>
            <a:xfrm>
              <a:off x="4053037" y="4794870"/>
              <a:ext cx="281436" cy="14401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nvGrpSpPr>
          <p:cNvPr id="171" name="그룹 70">
            <a:extLst>
              <a:ext uri="{FF2B5EF4-FFF2-40B4-BE49-F238E27FC236}">
                <a16:creationId xmlns:a16="http://schemas.microsoft.com/office/drawing/2014/main" id="{BF5C9AAC-BA82-4F7E-A2B8-772D884688D6}"/>
              </a:ext>
            </a:extLst>
          </p:cNvPr>
          <p:cNvGrpSpPr/>
          <p:nvPr/>
        </p:nvGrpSpPr>
        <p:grpSpPr>
          <a:xfrm>
            <a:off x="1459067" y="443530"/>
            <a:ext cx="2049231" cy="144016"/>
            <a:chOff x="2655206" y="4794870"/>
            <a:chExt cx="1679267" cy="144016"/>
          </a:xfrm>
        </p:grpSpPr>
        <p:sp>
          <p:nvSpPr>
            <p:cNvPr id="172" name="Rectangle 42">
              <a:extLst>
                <a:ext uri="{FF2B5EF4-FFF2-40B4-BE49-F238E27FC236}">
                  <a16:creationId xmlns:a16="http://schemas.microsoft.com/office/drawing/2014/main" id="{E6B2A42F-0FDC-44B0-8114-69D3A39B8561}"/>
                </a:ext>
              </a:extLst>
            </p:cNvPr>
            <p:cNvSpPr/>
            <p:nvPr/>
          </p:nvSpPr>
          <p:spPr>
            <a:xfrm>
              <a:off x="2655206" y="4794870"/>
              <a:ext cx="281436" cy="144016"/>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3" name="Rectangle 43">
              <a:extLst>
                <a:ext uri="{FF2B5EF4-FFF2-40B4-BE49-F238E27FC236}">
                  <a16:creationId xmlns:a16="http://schemas.microsoft.com/office/drawing/2014/main" id="{D5EC831D-7C13-4E61-BB01-999E2DFAC6CD}"/>
                </a:ext>
              </a:extLst>
            </p:cNvPr>
            <p:cNvSpPr/>
            <p:nvPr/>
          </p:nvSpPr>
          <p:spPr>
            <a:xfrm>
              <a:off x="2932842" y="4794870"/>
              <a:ext cx="281436" cy="14401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4" name="Rectangle 44">
              <a:extLst>
                <a:ext uri="{FF2B5EF4-FFF2-40B4-BE49-F238E27FC236}">
                  <a16:creationId xmlns:a16="http://schemas.microsoft.com/office/drawing/2014/main" id="{4F043DD4-CFF8-4B87-81F8-578D55C1B6ED}"/>
                </a:ext>
              </a:extLst>
            </p:cNvPr>
            <p:cNvSpPr/>
            <p:nvPr/>
          </p:nvSpPr>
          <p:spPr>
            <a:xfrm>
              <a:off x="3212627" y="4794870"/>
              <a:ext cx="281436" cy="144016"/>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5" name="Rectangle 45">
              <a:extLst>
                <a:ext uri="{FF2B5EF4-FFF2-40B4-BE49-F238E27FC236}">
                  <a16:creationId xmlns:a16="http://schemas.microsoft.com/office/drawing/2014/main" id="{1DC9B39C-84B9-448B-A8BC-0EAE0739DFF6}"/>
                </a:ext>
              </a:extLst>
            </p:cNvPr>
            <p:cNvSpPr/>
            <p:nvPr/>
          </p:nvSpPr>
          <p:spPr>
            <a:xfrm>
              <a:off x="3494261" y="4794870"/>
              <a:ext cx="281436" cy="14401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6" name="Rectangle 46">
              <a:extLst>
                <a:ext uri="{FF2B5EF4-FFF2-40B4-BE49-F238E27FC236}">
                  <a16:creationId xmlns:a16="http://schemas.microsoft.com/office/drawing/2014/main" id="{79599806-DCF2-4C21-BD33-464E721A25B3}"/>
                </a:ext>
              </a:extLst>
            </p:cNvPr>
            <p:cNvSpPr/>
            <p:nvPr/>
          </p:nvSpPr>
          <p:spPr>
            <a:xfrm>
              <a:off x="3774045" y="4794870"/>
              <a:ext cx="281436" cy="144016"/>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7" name="Rectangle 47">
              <a:extLst>
                <a:ext uri="{FF2B5EF4-FFF2-40B4-BE49-F238E27FC236}">
                  <a16:creationId xmlns:a16="http://schemas.microsoft.com/office/drawing/2014/main" id="{0C707359-00F4-47E6-9EFD-A8435BEC8583}"/>
                </a:ext>
              </a:extLst>
            </p:cNvPr>
            <p:cNvSpPr/>
            <p:nvPr/>
          </p:nvSpPr>
          <p:spPr>
            <a:xfrm>
              <a:off x="4053037" y="4794870"/>
              <a:ext cx="281436" cy="14401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nvGrpSpPr>
          <p:cNvPr id="178" name="Group 177">
            <a:extLst>
              <a:ext uri="{FF2B5EF4-FFF2-40B4-BE49-F238E27FC236}">
                <a16:creationId xmlns:a16="http://schemas.microsoft.com/office/drawing/2014/main" id="{77265635-2AF5-4CE9-A901-96E721043C73}"/>
              </a:ext>
            </a:extLst>
          </p:cNvPr>
          <p:cNvGrpSpPr/>
          <p:nvPr/>
        </p:nvGrpSpPr>
        <p:grpSpPr>
          <a:xfrm>
            <a:off x="8993647" y="5812769"/>
            <a:ext cx="2550133" cy="1045231"/>
            <a:chOff x="5568642" y="590386"/>
            <a:chExt cx="1119554" cy="1014288"/>
          </a:xfrm>
        </p:grpSpPr>
        <p:grpSp>
          <p:nvGrpSpPr>
            <p:cNvPr id="179" name="Group 178">
              <a:extLst>
                <a:ext uri="{FF2B5EF4-FFF2-40B4-BE49-F238E27FC236}">
                  <a16:creationId xmlns:a16="http://schemas.microsoft.com/office/drawing/2014/main" id="{210F2C9A-1D16-45B9-B5A8-F971DCE06798}"/>
                </a:ext>
              </a:extLst>
            </p:cNvPr>
            <p:cNvGrpSpPr/>
            <p:nvPr/>
          </p:nvGrpSpPr>
          <p:grpSpPr>
            <a:xfrm>
              <a:off x="5568642" y="803828"/>
              <a:ext cx="1119554" cy="800846"/>
              <a:chOff x="3734285" y="3060373"/>
              <a:chExt cx="1119554" cy="800846"/>
            </a:xfrm>
            <a:solidFill>
              <a:schemeClr val="accent5"/>
            </a:solidFill>
          </p:grpSpPr>
          <p:sp>
            <p:nvSpPr>
              <p:cNvPr id="187" name="Rectangle 186">
                <a:extLst>
                  <a:ext uri="{FF2B5EF4-FFF2-40B4-BE49-F238E27FC236}">
                    <a16:creationId xmlns:a16="http://schemas.microsoft.com/office/drawing/2014/main" id="{B773E09B-FA3F-4113-8CE5-D1E1C7DCF0BA}"/>
                  </a:ext>
                </a:extLst>
              </p:cNvPr>
              <p:cNvSpPr/>
              <p:nvPr/>
            </p:nvSpPr>
            <p:spPr>
              <a:xfrm>
                <a:off x="3734285" y="3585834"/>
                <a:ext cx="158262" cy="2753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152362D4-0BB6-484D-AD04-280030B3BDCC}"/>
                  </a:ext>
                </a:extLst>
              </p:cNvPr>
              <p:cNvSpPr/>
              <p:nvPr/>
            </p:nvSpPr>
            <p:spPr>
              <a:xfrm>
                <a:off x="3974608" y="3317251"/>
                <a:ext cx="158262" cy="5439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Rectangle 188">
                <a:extLst>
                  <a:ext uri="{FF2B5EF4-FFF2-40B4-BE49-F238E27FC236}">
                    <a16:creationId xmlns:a16="http://schemas.microsoft.com/office/drawing/2014/main" id="{582FF2D3-5FF4-4DA7-AC66-197F436A5CD6}"/>
                  </a:ext>
                </a:extLst>
              </p:cNvPr>
              <p:cNvSpPr/>
              <p:nvPr/>
            </p:nvSpPr>
            <p:spPr>
              <a:xfrm>
                <a:off x="4214931" y="3455681"/>
                <a:ext cx="158262" cy="4055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6A5707CF-E7CC-4E8D-9EE1-D2394157CD9E}"/>
                  </a:ext>
                </a:extLst>
              </p:cNvPr>
              <p:cNvSpPr/>
              <p:nvPr/>
            </p:nvSpPr>
            <p:spPr>
              <a:xfrm>
                <a:off x="4455254" y="3326642"/>
                <a:ext cx="158262" cy="53457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5E492207-9AFD-487F-90F6-907A5E3AA4C6}"/>
                  </a:ext>
                </a:extLst>
              </p:cNvPr>
              <p:cNvSpPr/>
              <p:nvPr/>
            </p:nvSpPr>
            <p:spPr>
              <a:xfrm>
                <a:off x="4695577" y="3060373"/>
                <a:ext cx="158262" cy="8008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0" name="Group 179">
              <a:extLst>
                <a:ext uri="{FF2B5EF4-FFF2-40B4-BE49-F238E27FC236}">
                  <a16:creationId xmlns:a16="http://schemas.microsoft.com/office/drawing/2014/main" id="{138F600C-CF72-4CB4-A097-33FD17414384}"/>
                </a:ext>
              </a:extLst>
            </p:cNvPr>
            <p:cNvGrpSpPr/>
            <p:nvPr/>
          </p:nvGrpSpPr>
          <p:grpSpPr>
            <a:xfrm>
              <a:off x="5601500" y="590386"/>
              <a:ext cx="1053838" cy="635103"/>
              <a:chOff x="3767143" y="2846931"/>
              <a:chExt cx="1053838" cy="635103"/>
            </a:xfrm>
            <a:solidFill>
              <a:schemeClr val="accent1"/>
            </a:solidFill>
          </p:grpSpPr>
          <p:sp>
            <p:nvSpPr>
              <p:cNvPr id="181" name="Freeform: Shape 289">
                <a:extLst>
                  <a:ext uri="{FF2B5EF4-FFF2-40B4-BE49-F238E27FC236}">
                    <a16:creationId xmlns:a16="http://schemas.microsoft.com/office/drawing/2014/main" id="{4255B960-50AC-45B8-AD90-A76D2BDC279A}"/>
                  </a:ext>
                </a:extLst>
              </p:cNvPr>
              <p:cNvSpPr/>
              <p:nvPr/>
            </p:nvSpPr>
            <p:spPr>
              <a:xfrm>
                <a:off x="3813737" y="2889799"/>
                <a:ext cx="967795" cy="543968"/>
              </a:xfrm>
              <a:custGeom>
                <a:avLst/>
                <a:gdLst>
                  <a:gd name="connsiteX0" fmla="*/ 0 w 967795"/>
                  <a:gd name="connsiteY0" fmla="*/ 543968 h 543968"/>
                  <a:gd name="connsiteX1" fmla="*/ 240280 w 967795"/>
                  <a:gd name="connsiteY1" fmla="*/ 233606 h 543968"/>
                  <a:gd name="connsiteX2" fmla="*/ 490572 w 967795"/>
                  <a:gd name="connsiteY2" fmla="*/ 423828 h 543968"/>
                  <a:gd name="connsiteX3" fmla="*/ 724178 w 967795"/>
                  <a:gd name="connsiteY3" fmla="*/ 280327 h 543968"/>
                  <a:gd name="connsiteX4" fmla="*/ 967795 w 967795"/>
                  <a:gd name="connsiteY4" fmla="*/ 0 h 543968"/>
                  <a:gd name="connsiteX0" fmla="*/ 0 w 967795"/>
                  <a:gd name="connsiteY0" fmla="*/ 543968 h 543968"/>
                  <a:gd name="connsiteX1" fmla="*/ 230044 w 967795"/>
                  <a:gd name="connsiteY1" fmla="*/ 233606 h 543968"/>
                  <a:gd name="connsiteX2" fmla="*/ 490572 w 967795"/>
                  <a:gd name="connsiteY2" fmla="*/ 423828 h 543968"/>
                  <a:gd name="connsiteX3" fmla="*/ 724178 w 967795"/>
                  <a:gd name="connsiteY3" fmla="*/ 280327 h 543968"/>
                  <a:gd name="connsiteX4" fmla="*/ 967795 w 967795"/>
                  <a:gd name="connsiteY4" fmla="*/ 0 h 543968"/>
                  <a:gd name="connsiteX0" fmla="*/ 0 w 967795"/>
                  <a:gd name="connsiteY0" fmla="*/ 543968 h 543968"/>
                  <a:gd name="connsiteX1" fmla="*/ 230044 w 967795"/>
                  <a:gd name="connsiteY1" fmla="*/ 233606 h 543968"/>
                  <a:gd name="connsiteX2" fmla="*/ 480336 w 967795"/>
                  <a:gd name="connsiteY2" fmla="*/ 430652 h 543968"/>
                  <a:gd name="connsiteX3" fmla="*/ 724178 w 967795"/>
                  <a:gd name="connsiteY3" fmla="*/ 280327 h 543968"/>
                  <a:gd name="connsiteX4" fmla="*/ 967795 w 967795"/>
                  <a:gd name="connsiteY4" fmla="*/ 0 h 543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7795" h="543968">
                    <a:moveTo>
                      <a:pt x="0" y="543968"/>
                    </a:moveTo>
                    <a:lnTo>
                      <a:pt x="230044" y="233606"/>
                    </a:lnTo>
                    <a:lnTo>
                      <a:pt x="480336" y="430652"/>
                    </a:lnTo>
                    <a:lnTo>
                      <a:pt x="724178" y="280327"/>
                    </a:lnTo>
                    <a:lnTo>
                      <a:pt x="967795" y="0"/>
                    </a:lnTo>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a:extLst>
                  <a:ext uri="{FF2B5EF4-FFF2-40B4-BE49-F238E27FC236}">
                    <a16:creationId xmlns:a16="http://schemas.microsoft.com/office/drawing/2014/main" id="{300A336C-43BB-4ADA-9DBB-6EF002BC2EC3}"/>
                  </a:ext>
                </a:extLst>
              </p:cNvPr>
              <p:cNvSpPr/>
              <p:nvPr/>
            </p:nvSpPr>
            <p:spPr>
              <a:xfrm>
                <a:off x="3767143" y="3389488"/>
                <a:ext cx="92546" cy="92546"/>
              </a:xfrm>
              <a:prstGeom prst="ellipse">
                <a:avLst/>
              </a:prstGeom>
              <a:grp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5840ED9C-4137-4B83-B073-F564CCA90D74}"/>
                  </a:ext>
                </a:extLst>
              </p:cNvPr>
              <p:cNvSpPr/>
              <p:nvPr/>
            </p:nvSpPr>
            <p:spPr>
              <a:xfrm>
                <a:off x="4000642" y="3081351"/>
                <a:ext cx="92546" cy="92546"/>
              </a:xfrm>
              <a:prstGeom prst="ellipse">
                <a:avLst/>
              </a:prstGeom>
              <a:grp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2816C332-ADEA-46A4-87BA-7955BCD92848}"/>
                  </a:ext>
                </a:extLst>
              </p:cNvPr>
              <p:cNvSpPr/>
              <p:nvPr/>
            </p:nvSpPr>
            <p:spPr>
              <a:xfrm>
                <a:off x="4247789" y="3267775"/>
                <a:ext cx="92546" cy="92546"/>
              </a:xfrm>
              <a:prstGeom prst="ellipse">
                <a:avLst/>
              </a:prstGeom>
              <a:grp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0F077A5A-0287-418C-986A-7271FBCA771F}"/>
                  </a:ext>
                </a:extLst>
              </p:cNvPr>
              <p:cNvSpPr/>
              <p:nvPr/>
            </p:nvSpPr>
            <p:spPr>
              <a:xfrm>
                <a:off x="4488112" y="3127624"/>
                <a:ext cx="92546" cy="92546"/>
              </a:xfrm>
              <a:prstGeom prst="ellipse">
                <a:avLst/>
              </a:prstGeom>
              <a:grp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CB04C5FC-3EB6-4F2F-A0DD-46FBBE6DA2DD}"/>
                  </a:ext>
                </a:extLst>
              </p:cNvPr>
              <p:cNvSpPr/>
              <p:nvPr/>
            </p:nvSpPr>
            <p:spPr>
              <a:xfrm>
                <a:off x="4728435" y="2846931"/>
                <a:ext cx="92546" cy="92546"/>
              </a:xfrm>
              <a:prstGeom prst="ellipse">
                <a:avLst/>
              </a:prstGeom>
              <a:grp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731871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Freeform: Shape 86">
            <a:extLst>
              <a:ext uri="{FF2B5EF4-FFF2-40B4-BE49-F238E27FC236}">
                <a16:creationId xmlns:a16="http://schemas.microsoft.com/office/drawing/2014/main" id="{B1C3A331-50ED-4AA0-B149-94D8763F4B5C}"/>
              </a:ext>
            </a:extLst>
          </p:cNvPr>
          <p:cNvSpPr/>
          <p:nvPr/>
        </p:nvSpPr>
        <p:spPr>
          <a:xfrm>
            <a:off x="6779575" y="1703581"/>
            <a:ext cx="4012004" cy="3156876"/>
          </a:xfrm>
          <a:custGeom>
            <a:avLst/>
            <a:gdLst>
              <a:gd name="connsiteX0" fmla="*/ 935369 w 4012004"/>
              <a:gd name="connsiteY0" fmla="*/ 1848105 h 3156876"/>
              <a:gd name="connsiteX1" fmla="*/ 945185 w 4012004"/>
              <a:gd name="connsiteY1" fmla="*/ 1857921 h 3156876"/>
              <a:gd name="connsiteX2" fmla="*/ 945185 w 4012004"/>
              <a:gd name="connsiteY2" fmla="*/ 2044195 h 3156876"/>
              <a:gd name="connsiteX3" fmla="*/ 948513 w 4012004"/>
              <a:gd name="connsiteY3" fmla="*/ 2043523 h 3156876"/>
              <a:gd name="connsiteX4" fmla="*/ 1037128 w 4012004"/>
              <a:gd name="connsiteY4" fmla="*/ 2132138 h 3156876"/>
              <a:gd name="connsiteX5" fmla="*/ 1037128 w 4012004"/>
              <a:gd name="connsiteY5" fmla="*/ 2473212 h 3156876"/>
              <a:gd name="connsiteX6" fmla="*/ 948513 w 4012004"/>
              <a:gd name="connsiteY6" fmla="*/ 2561827 h 3156876"/>
              <a:gd name="connsiteX7" fmla="*/ 945185 w 4012004"/>
              <a:gd name="connsiteY7" fmla="*/ 2561155 h 3156876"/>
              <a:gd name="connsiteX8" fmla="*/ 945185 w 4012004"/>
              <a:gd name="connsiteY8" fmla="*/ 3147060 h 3156876"/>
              <a:gd name="connsiteX9" fmla="*/ 935369 w 4012004"/>
              <a:gd name="connsiteY9" fmla="*/ 3156876 h 3156876"/>
              <a:gd name="connsiteX10" fmla="*/ 925553 w 4012004"/>
              <a:gd name="connsiteY10" fmla="*/ 3147060 h 3156876"/>
              <a:gd name="connsiteX11" fmla="*/ 925553 w 4012004"/>
              <a:gd name="connsiteY11" fmla="*/ 2557192 h 3156876"/>
              <a:gd name="connsiteX12" fmla="*/ 914020 w 4012004"/>
              <a:gd name="connsiteY12" fmla="*/ 2554863 h 3156876"/>
              <a:gd name="connsiteX13" fmla="*/ 859898 w 4012004"/>
              <a:gd name="connsiteY13" fmla="*/ 2473212 h 3156876"/>
              <a:gd name="connsiteX14" fmla="*/ 859898 w 4012004"/>
              <a:gd name="connsiteY14" fmla="*/ 2132138 h 3156876"/>
              <a:gd name="connsiteX15" fmla="*/ 914020 w 4012004"/>
              <a:gd name="connsiteY15" fmla="*/ 2050487 h 3156876"/>
              <a:gd name="connsiteX16" fmla="*/ 925553 w 4012004"/>
              <a:gd name="connsiteY16" fmla="*/ 2048159 h 3156876"/>
              <a:gd name="connsiteX17" fmla="*/ 925553 w 4012004"/>
              <a:gd name="connsiteY17" fmla="*/ 1857921 h 3156876"/>
              <a:gd name="connsiteX18" fmla="*/ 935369 w 4012004"/>
              <a:gd name="connsiteY18" fmla="*/ 1848105 h 3156876"/>
              <a:gd name="connsiteX19" fmla="*/ 88615 w 4012004"/>
              <a:gd name="connsiteY19" fmla="*/ 1565010 h 3156876"/>
              <a:gd name="connsiteX20" fmla="*/ 98431 w 4012004"/>
              <a:gd name="connsiteY20" fmla="*/ 1574826 h 3156876"/>
              <a:gd name="connsiteX21" fmla="*/ 98431 w 4012004"/>
              <a:gd name="connsiteY21" fmla="*/ 2000946 h 3156876"/>
              <a:gd name="connsiteX22" fmla="*/ 123108 w 4012004"/>
              <a:gd name="connsiteY22" fmla="*/ 2005928 h 3156876"/>
              <a:gd name="connsiteX23" fmla="*/ 177230 w 4012004"/>
              <a:gd name="connsiteY23" fmla="*/ 2087579 h 3156876"/>
              <a:gd name="connsiteX24" fmla="*/ 177230 w 4012004"/>
              <a:gd name="connsiteY24" fmla="*/ 2510024 h 3156876"/>
              <a:gd name="connsiteX25" fmla="*/ 123108 w 4012004"/>
              <a:gd name="connsiteY25" fmla="*/ 2591675 h 3156876"/>
              <a:gd name="connsiteX26" fmla="*/ 98431 w 4012004"/>
              <a:gd name="connsiteY26" fmla="*/ 2596658 h 3156876"/>
              <a:gd name="connsiteX27" fmla="*/ 98431 w 4012004"/>
              <a:gd name="connsiteY27" fmla="*/ 2863965 h 3156876"/>
              <a:gd name="connsiteX28" fmla="*/ 88615 w 4012004"/>
              <a:gd name="connsiteY28" fmla="*/ 2873781 h 3156876"/>
              <a:gd name="connsiteX29" fmla="*/ 78799 w 4012004"/>
              <a:gd name="connsiteY29" fmla="*/ 2863965 h 3156876"/>
              <a:gd name="connsiteX30" fmla="*/ 78799 w 4012004"/>
              <a:gd name="connsiteY30" fmla="*/ 2596658 h 3156876"/>
              <a:gd name="connsiteX31" fmla="*/ 54122 w 4012004"/>
              <a:gd name="connsiteY31" fmla="*/ 2591675 h 3156876"/>
              <a:gd name="connsiteX32" fmla="*/ 0 w 4012004"/>
              <a:gd name="connsiteY32" fmla="*/ 2510024 h 3156876"/>
              <a:gd name="connsiteX33" fmla="*/ 0 w 4012004"/>
              <a:gd name="connsiteY33" fmla="*/ 2087579 h 3156876"/>
              <a:gd name="connsiteX34" fmla="*/ 54122 w 4012004"/>
              <a:gd name="connsiteY34" fmla="*/ 2005928 h 3156876"/>
              <a:gd name="connsiteX35" fmla="*/ 78799 w 4012004"/>
              <a:gd name="connsiteY35" fmla="*/ 2000946 h 3156876"/>
              <a:gd name="connsiteX36" fmla="*/ 78799 w 4012004"/>
              <a:gd name="connsiteY36" fmla="*/ 1574826 h 3156876"/>
              <a:gd name="connsiteX37" fmla="*/ 88615 w 4012004"/>
              <a:gd name="connsiteY37" fmla="*/ 1565010 h 3156876"/>
              <a:gd name="connsiteX38" fmla="*/ 1586411 w 4012004"/>
              <a:gd name="connsiteY38" fmla="*/ 1177255 h 3156876"/>
              <a:gd name="connsiteX39" fmla="*/ 1596227 w 4012004"/>
              <a:gd name="connsiteY39" fmla="*/ 1187071 h 3156876"/>
              <a:gd name="connsiteX40" fmla="*/ 1596227 w 4012004"/>
              <a:gd name="connsiteY40" fmla="*/ 1351438 h 3156876"/>
              <a:gd name="connsiteX41" fmla="*/ 1620904 w 4012004"/>
              <a:gd name="connsiteY41" fmla="*/ 1356420 h 3156876"/>
              <a:gd name="connsiteX42" fmla="*/ 1675026 w 4012004"/>
              <a:gd name="connsiteY42" fmla="*/ 1438071 h 3156876"/>
              <a:gd name="connsiteX43" fmla="*/ 1675026 w 4012004"/>
              <a:gd name="connsiteY43" fmla="*/ 1701703 h 3156876"/>
              <a:gd name="connsiteX44" fmla="*/ 1620904 w 4012004"/>
              <a:gd name="connsiteY44" fmla="*/ 1783354 h 3156876"/>
              <a:gd name="connsiteX45" fmla="*/ 1596227 w 4012004"/>
              <a:gd name="connsiteY45" fmla="*/ 1788336 h 3156876"/>
              <a:gd name="connsiteX46" fmla="*/ 1596227 w 4012004"/>
              <a:gd name="connsiteY46" fmla="*/ 1952702 h 3156876"/>
              <a:gd name="connsiteX47" fmla="*/ 1586411 w 4012004"/>
              <a:gd name="connsiteY47" fmla="*/ 1962518 h 3156876"/>
              <a:gd name="connsiteX48" fmla="*/ 1576595 w 4012004"/>
              <a:gd name="connsiteY48" fmla="*/ 1952702 h 3156876"/>
              <a:gd name="connsiteX49" fmla="*/ 1576595 w 4012004"/>
              <a:gd name="connsiteY49" fmla="*/ 1788336 h 3156876"/>
              <a:gd name="connsiteX50" fmla="*/ 1551918 w 4012004"/>
              <a:gd name="connsiteY50" fmla="*/ 1783354 h 3156876"/>
              <a:gd name="connsiteX51" fmla="*/ 1497796 w 4012004"/>
              <a:gd name="connsiteY51" fmla="*/ 1701703 h 3156876"/>
              <a:gd name="connsiteX52" fmla="*/ 1497796 w 4012004"/>
              <a:gd name="connsiteY52" fmla="*/ 1438071 h 3156876"/>
              <a:gd name="connsiteX53" fmla="*/ 1551918 w 4012004"/>
              <a:gd name="connsiteY53" fmla="*/ 1356420 h 3156876"/>
              <a:gd name="connsiteX54" fmla="*/ 1576595 w 4012004"/>
              <a:gd name="connsiteY54" fmla="*/ 1351438 h 3156876"/>
              <a:gd name="connsiteX55" fmla="*/ 1576595 w 4012004"/>
              <a:gd name="connsiteY55" fmla="*/ 1187071 h 3156876"/>
              <a:gd name="connsiteX56" fmla="*/ 1586411 w 4012004"/>
              <a:gd name="connsiteY56" fmla="*/ 1177255 h 3156876"/>
              <a:gd name="connsiteX57" fmla="*/ 2426794 w 4012004"/>
              <a:gd name="connsiteY57" fmla="*/ 488999 h 3156876"/>
              <a:gd name="connsiteX58" fmla="*/ 2436610 w 4012004"/>
              <a:gd name="connsiteY58" fmla="*/ 498815 h 3156876"/>
              <a:gd name="connsiteX59" fmla="*/ 2436610 w 4012004"/>
              <a:gd name="connsiteY59" fmla="*/ 589710 h 3156876"/>
              <a:gd name="connsiteX60" fmla="*/ 2465450 w 4012004"/>
              <a:gd name="connsiteY60" fmla="*/ 595532 h 3156876"/>
              <a:gd name="connsiteX61" fmla="*/ 2515409 w 4012004"/>
              <a:gd name="connsiteY61" fmla="*/ 670903 h 3156876"/>
              <a:gd name="connsiteX62" fmla="*/ 2515409 w 4012004"/>
              <a:gd name="connsiteY62" fmla="*/ 1726684 h 3156876"/>
              <a:gd name="connsiteX63" fmla="*/ 2465450 w 4012004"/>
              <a:gd name="connsiteY63" fmla="*/ 1802055 h 3156876"/>
              <a:gd name="connsiteX64" fmla="*/ 2436610 w 4012004"/>
              <a:gd name="connsiteY64" fmla="*/ 1807877 h 3156876"/>
              <a:gd name="connsiteX65" fmla="*/ 2436610 w 4012004"/>
              <a:gd name="connsiteY65" fmla="*/ 1984270 h 3156876"/>
              <a:gd name="connsiteX66" fmla="*/ 2426794 w 4012004"/>
              <a:gd name="connsiteY66" fmla="*/ 1994086 h 3156876"/>
              <a:gd name="connsiteX67" fmla="*/ 2416978 w 4012004"/>
              <a:gd name="connsiteY67" fmla="*/ 1984270 h 3156876"/>
              <a:gd name="connsiteX68" fmla="*/ 2416978 w 4012004"/>
              <a:gd name="connsiteY68" fmla="*/ 1807877 h 3156876"/>
              <a:gd name="connsiteX69" fmla="*/ 2388138 w 4012004"/>
              <a:gd name="connsiteY69" fmla="*/ 1802055 h 3156876"/>
              <a:gd name="connsiteX70" fmla="*/ 2338179 w 4012004"/>
              <a:gd name="connsiteY70" fmla="*/ 1726684 h 3156876"/>
              <a:gd name="connsiteX71" fmla="*/ 2338179 w 4012004"/>
              <a:gd name="connsiteY71" fmla="*/ 670903 h 3156876"/>
              <a:gd name="connsiteX72" fmla="*/ 2388138 w 4012004"/>
              <a:gd name="connsiteY72" fmla="*/ 595532 h 3156876"/>
              <a:gd name="connsiteX73" fmla="*/ 2416978 w 4012004"/>
              <a:gd name="connsiteY73" fmla="*/ 589710 h 3156876"/>
              <a:gd name="connsiteX74" fmla="*/ 2416978 w 4012004"/>
              <a:gd name="connsiteY74" fmla="*/ 498815 h 3156876"/>
              <a:gd name="connsiteX75" fmla="*/ 2426794 w 4012004"/>
              <a:gd name="connsiteY75" fmla="*/ 488999 h 3156876"/>
              <a:gd name="connsiteX76" fmla="*/ 3058591 w 4012004"/>
              <a:gd name="connsiteY76" fmla="*/ 20757 h 3156876"/>
              <a:gd name="connsiteX77" fmla="*/ 3068407 w 4012004"/>
              <a:gd name="connsiteY77" fmla="*/ 30573 h 3156876"/>
              <a:gd name="connsiteX78" fmla="*/ 3068407 w 4012004"/>
              <a:gd name="connsiteY78" fmla="*/ 236262 h 3156876"/>
              <a:gd name="connsiteX79" fmla="*/ 3093084 w 4012004"/>
              <a:gd name="connsiteY79" fmla="*/ 241244 h 3156876"/>
              <a:gd name="connsiteX80" fmla="*/ 3147206 w 4012004"/>
              <a:gd name="connsiteY80" fmla="*/ 322895 h 3156876"/>
              <a:gd name="connsiteX81" fmla="*/ 3147206 w 4012004"/>
              <a:gd name="connsiteY81" fmla="*/ 871974 h 3156876"/>
              <a:gd name="connsiteX82" fmla="*/ 3093084 w 4012004"/>
              <a:gd name="connsiteY82" fmla="*/ 953625 h 3156876"/>
              <a:gd name="connsiteX83" fmla="*/ 3068407 w 4012004"/>
              <a:gd name="connsiteY83" fmla="*/ 958607 h 3156876"/>
              <a:gd name="connsiteX84" fmla="*/ 3068407 w 4012004"/>
              <a:gd name="connsiteY84" fmla="*/ 1319712 h 3156876"/>
              <a:gd name="connsiteX85" fmla="*/ 3058591 w 4012004"/>
              <a:gd name="connsiteY85" fmla="*/ 1329528 h 3156876"/>
              <a:gd name="connsiteX86" fmla="*/ 3048775 w 4012004"/>
              <a:gd name="connsiteY86" fmla="*/ 1319712 h 3156876"/>
              <a:gd name="connsiteX87" fmla="*/ 3048775 w 4012004"/>
              <a:gd name="connsiteY87" fmla="*/ 958607 h 3156876"/>
              <a:gd name="connsiteX88" fmla="*/ 3024098 w 4012004"/>
              <a:gd name="connsiteY88" fmla="*/ 953625 h 3156876"/>
              <a:gd name="connsiteX89" fmla="*/ 2969976 w 4012004"/>
              <a:gd name="connsiteY89" fmla="*/ 871974 h 3156876"/>
              <a:gd name="connsiteX90" fmla="*/ 2969976 w 4012004"/>
              <a:gd name="connsiteY90" fmla="*/ 322895 h 3156876"/>
              <a:gd name="connsiteX91" fmla="*/ 3024098 w 4012004"/>
              <a:gd name="connsiteY91" fmla="*/ 241244 h 3156876"/>
              <a:gd name="connsiteX92" fmla="*/ 3048775 w 4012004"/>
              <a:gd name="connsiteY92" fmla="*/ 236262 h 3156876"/>
              <a:gd name="connsiteX93" fmla="*/ 3048775 w 4012004"/>
              <a:gd name="connsiteY93" fmla="*/ 30573 h 3156876"/>
              <a:gd name="connsiteX94" fmla="*/ 3058591 w 4012004"/>
              <a:gd name="connsiteY94" fmla="*/ 20757 h 3156876"/>
              <a:gd name="connsiteX95" fmla="*/ 3923389 w 4012004"/>
              <a:gd name="connsiteY95" fmla="*/ 0 h 3156876"/>
              <a:gd name="connsiteX96" fmla="*/ 3933205 w 4012004"/>
              <a:gd name="connsiteY96" fmla="*/ 9816 h 3156876"/>
              <a:gd name="connsiteX97" fmla="*/ 3933205 w 4012004"/>
              <a:gd name="connsiteY97" fmla="*/ 58587 h 3156876"/>
              <a:gd name="connsiteX98" fmla="*/ 3957882 w 4012004"/>
              <a:gd name="connsiteY98" fmla="*/ 63569 h 3156876"/>
              <a:gd name="connsiteX99" fmla="*/ 4012004 w 4012004"/>
              <a:gd name="connsiteY99" fmla="*/ 145220 h 3156876"/>
              <a:gd name="connsiteX100" fmla="*/ 4012004 w 4012004"/>
              <a:gd name="connsiteY100" fmla="*/ 467633 h 3156876"/>
              <a:gd name="connsiteX101" fmla="*/ 3957882 w 4012004"/>
              <a:gd name="connsiteY101" fmla="*/ 549284 h 3156876"/>
              <a:gd name="connsiteX102" fmla="*/ 3933205 w 4012004"/>
              <a:gd name="connsiteY102" fmla="*/ 554266 h 3156876"/>
              <a:gd name="connsiteX103" fmla="*/ 3933205 w 4012004"/>
              <a:gd name="connsiteY103" fmla="*/ 775447 h 3156876"/>
              <a:gd name="connsiteX104" fmla="*/ 3923389 w 4012004"/>
              <a:gd name="connsiteY104" fmla="*/ 785263 h 3156876"/>
              <a:gd name="connsiteX105" fmla="*/ 3913573 w 4012004"/>
              <a:gd name="connsiteY105" fmla="*/ 775447 h 3156876"/>
              <a:gd name="connsiteX106" fmla="*/ 3913573 w 4012004"/>
              <a:gd name="connsiteY106" fmla="*/ 554266 h 3156876"/>
              <a:gd name="connsiteX107" fmla="*/ 3888896 w 4012004"/>
              <a:gd name="connsiteY107" fmla="*/ 549284 h 3156876"/>
              <a:gd name="connsiteX108" fmla="*/ 3834774 w 4012004"/>
              <a:gd name="connsiteY108" fmla="*/ 467633 h 3156876"/>
              <a:gd name="connsiteX109" fmla="*/ 3834774 w 4012004"/>
              <a:gd name="connsiteY109" fmla="*/ 145220 h 3156876"/>
              <a:gd name="connsiteX110" fmla="*/ 3888896 w 4012004"/>
              <a:gd name="connsiteY110" fmla="*/ 63569 h 3156876"/>
              <a:gd name="connsiteX111" fmla="*/ 3913573 w 4012004"/>
              <a:gd name="connsiteY111" fmla="*/ 58587 h 3156876"/>
              <a:gd name="connsiteX112" fmla="*/ 3913573 w 4012004"/>
              <a:gd name="connsiteY112" fmla="*/ 9816 h 3156876"/>
              <a:gd name="connsiteX113" fmla="*/ 3923389 w 4012004"/>
              <a:gd name="connsiteY113" fmla="*/ 0 h 315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4012004" h="3156876">
                <a:moveTo>
                  <a:pt x="935369" y="1848105"/>
                </a:moveTo>
                <a:cubicBezTo>
                  <a:pt x="940790" y="1848105"/>
                  <a:pt x="945185" y="1852500"/>
                  <a:pt x="945185" y="1857921"/>
                </a:cubicBezTo>
                <a:lnTo>
                  <a:pt x="945185" y="2044195"/>
                </a:lnTo>
                <a:lnTo>
                  <a:pt x="948513" y="2043523"/>
                </a:lnTo>
                <a:cubicBezTo>
                  <a:pt x="997454" y="2043523"/>
                  <a:pt x="1037128" y="2083197"/>
                  <a:pt x="1037128" y="2132138"/>
                </a:cubicBezTo>
                <a:lnTo>
                  <a:pt x="1037128" y="2473212"/>
                </a:lnTo>
                <a:cubicBezTo>
                  <a:pt x="1037128" y="2522153"/>
                  <a:pt x="997454" y="2561827"/>
                  <a:pt x="948513" y="2561827"/>
                </a:cubicBezTo>
                <a:lnTo>
                  <a:pt x="945185" y="2561155"/>
                </a:lnTo>
                <a:lnTo>
                  <a:pt x="945185" y="3147060"/>
                </a:lnTo>
                <a:cubicBezTo>
                  <a:pt x="945185" y="3152481"/>
                  <a:pt x="940790" y="3156876"/>
                  <a:pt x="935369" y="3156876"/>
                </a:cubicBezTo>
                <a:cubicBezTo>
                  <a:pt x="929948" y="3156876"/>
                  <a:pt x="925553" y="3152481"/>
                  <a:pt x="925553" y="3147060"/>
                </a:cubicBezTo>
                <a:lnTo>
                  <a:pt x="925553" y="2557192"/>
                </a:lnTo>
                <a:lnTo>
                  <a:pt x="914020" y="2554863"/>
                </a:lnTo>
                <a:cubicBezTo>
                  <a:pt x="882214" y="2541411"/>
                  <a:pt x="859898" y="2509918"/>
                  <a:pt x="859898" y="2473212"/>
                </a:cubicBezTo>
                <a:lnTo>
                  <a:pt x="859898" y="2132138"/>
                </a:lnTo>
                <a:cubicBezTo>
                  <a:pt x="859898" y="2095432"/>
                  <a:pt x="882214" y="2063939"/>
                  <a:pt x="914020" y="2050487"/>
                </a:cubicBezTo>
                <a:lnTo>
                  <a:pt x="925553" y="2048159"/>
                </a:lnTo>
                <a:lnTo>
                  <a:pt x="925553" y="1857921"/>
                </a:lnTo>
                <a:cubicBezTo>
                  <a:pt x="925553" y="1852500"/>
                  <a:pt x="929948" y="1848105"/>
                  <a:pt x="935369" y="1848105"/>
                </a:cubicBezTo>
                <a:close/>
                <a:moveTo>
                  <a:pt x="88615" y="1565010"/>
                </a:moveTo>
                <a:cubicBezTo>
                  <a:pt x="94036" y="1565010"/>
                  <a:pt x="98431" y="1569405"/>
                  <a:pt x="98431" y="1574826"/>
                </a:cubicBezTo>
                <a:lnTo>
                  <a:pt x="98431" y="2000946"/>
                </a:lnTo>
                <a:lnTo>
                  <a:pt x="123108" y="2005928"/>
                </a:lnTo>
                <a:cubicBezTo>
                  <a:pt x="154913" y="2019380"/>
                  <a:pt x="177230" y="2050873"/>
                  <a:pt x="177230" y="2087579"/>
                </a:cubicBezTo>
                <a:lnTo>
                  <a:pt x="177230" y="2510024"/>
                </a:lnTo>
                <a:cubicBezTo>
                  <a:pt x="177230" y="2546730"/>
                  <a:pt x="154913" y="2578223"/>
                  <a:pt x="123108" y="2591675"/>
                </a:cubicBezTo>
                <a:lnTo>
                  <a:pt x="98431" y="2596658"/>
                </a:lnTo>
                <a:lnTo>
                  <a:pt x="98431" y="2863965"/>
                </a:lnTo>
                <a:cubicBezTo>
                  <a:pt x="98431" y="2869386"/>
                  <a:pt x="94036" y="2873781"/>
                  <a:pt x="88615" y="2873781"/>
                </a:cubicBezTo>
                <a:cubicBezTo>
                  <a:pt x="83194" y="2873781"/>
                  <a:pt x="78799" y="2869386"/>
                  <a:pt x="78799" y="2863965"/>
                </a:cubicBezTo>
                <a:lnTo>
                  <a:pt x="78799" y="2596658"/>
                </a:lnTo>
                <a:lnTo>
                  <a:pt x="54122" y="2591675"/>
                </a:lnTo>
                <a:cubicBezTo>
                  <a:pt x="22316" y="2578223"/>
                  <a:pt x="0" y="2546730"/>
                  <a:pt x="0" y="2510024"/>
                </a:cubicBezTo>
                <a:lnTo>
                  <a:pt x="0" y="2087579"/>
                </a:lnTo>
                <a:cubicBezTo>
                  <a:pt x="0" y="2050873"/>
                  <a:pt x="22316" y="2019380"/>
                  <a:pt x="54122" y="2005928"/>
                </a:cubicBezTo>
                <a:lnTo>
                  <a:pt x="78799" y="2000946"/>
                </a:lnTo>
                <a:lnTo>
                  <a:pt x="78799" y="1574826"/>
                </a:lnTo>
                <a:cubicBezTo>
                  <a:pt x="78799" y="1569405"/>
                  <a:pt x="83194" y="1565010"/>
                  <a:pt x="88615" y="1565010"/>
                </a:cubicBezTo>
                <a:close/>
                <a:moveTo>
                  <a:pt x="1586411" y="1177255"/>
                </a:moveTo>
                <a:cubicBezTo>
                  <a:pt x="1591832" y="1177255"/>
                  <a:pt x="1596227" y="1181650"/>
                  <a:pt x="1596227" y="1187071"/>
                </a:cubicBezTo>
                <a:lnTo>
                  <a:pt x="1596227" y="1351438"/>
                </a:lnTo>
                <a:lnTo>
                  <a:pt x="1620904" y="1356420"/>
                </a:lnTo>
                <a:cubicBezTo>
                  <a:pt x="1652709" y="1369872"/>
                  <a:pt x="1675026" y="1401365"/>
                  <a:pt x="1675026" y="1438071"/>
                </a:cubicBezTo>
                <a:lnTo>
                  <a:pt x="1675026" y="1701703"/>
                </a:lnTo>
                <a:cubicBezTo>
                  <a:pt x="1675026" y="1738409"/>
                  <a:pt x="1652709" y="1769902"/>
                  <a:pt x="1620904" y="1783354"/>
                </a:cubicBezTo>
                <a:lnTo>
                  <a:pt x="1596227" y="1788336"/>
                </a:lnTo>
                <a:lnTo>
                  <a:pt x="1596227" y="1952702"/>
                </a:lnTo>
                <a:cubicBezTo>
                  <a:pt x="1596227" y="1958123"/>
                  <a:pt x="1591832" y="1962518"/>
                  <a:pt x="1586411" y="1962518"/>
                </a:cubicBezTo>
                <a:cubicBezTo>
                  <a:pt x="1580990" y="1962518"/>
                  <a:pt x="1576595" y="1958123"/>
                  <a:pt x="1576595" y="1952702"/>
                </a:cubicBezTo>
                <a:lnTo>
                  <a:pt x="1576595" y="1788336"/>
                </a:lnTo>
                <a:lnTo>
                  <a:pt x="1551918" y="1783354"/>
                </a:lnTo>
                <a:cubicBezTo>
                  <a:pt x="1520113" y="1769902"/>
                  <a:pt x="1497796" y="1738409"/>
                  <a:pt x="1497796" y="1701703"/>
                </a:cubicBezTo>
                <a:lnTo>
                  <a:pt x="1497796" y="1438071"/>
                </a:lnTo>
                <a:cubicBezTo>
                  <a:pt x="1497796" y="1401365"/>
                  <a:pt x="1520113" y="1369872"/>
                  <a:pt x="1551918" y="1356420"/>
                </a:cubicBezTo>
                <a:lnTo>
                  <a:pt x="1576595" y="1351438"/>
                </a:lnTo>
                <a:lnTo>
                  <a:pt x="1576595" y="1187071"/>
                </a:lnTo>
                <a:cubicBezTo>
                  <a:pt x="1576595" y="1181650"/>
                  <a:pt x="1580990" y="1177255"/>
                  <a:pt x="1586411" y="1177255"/>
                </a:cubicBezTo>
                <a:close/>
                <a:moveTo>
                  <a:pt x="2426794" y="488999"/>
                </a:moveTo>
                <a:cubicBezTo>
                  <a:pt x="2432215" y="488999"/>
                  <a:pt x="2436610" y="493394"/>
                  <a:pt x="2436610" y="498815"/>
                </a:cubicBezTo>
                <a:lnTo>
                  <a:pt x="2436610" y="589710"/>
                </a:lnTo>
                <a:lnTo>
                  <a:pt x="2465450" y="595532"/>
                </a:lnTo>
                <a:cubicBezTo>
                  <a:pt x="2494809" y="607950"/>
                  <a:pt x="2515409" y="637021"/>
                  <a:pt x="2515409" y="670903"/>
                </a:cubicBezTo>
                <a:lnTo>
                  <a:pt x="2515409" y="1726684"/>
                </a:lnTo>
                <a:cubicBezTo>
                  <a:pt x="2515409" y="1760566"/>
                  <a:pt x="2494809" y="1789637"/>
                  <a:pt x="2465450" y="1802055"/>
                </a:cubicBezTo>
                <a:lnTo>
                  <a:pt x="2436610" y="1807877"/>
                </a:lnTo>
                <a:lnTo>
                  <a:pt x="2436610" y="1984270"/>
                </a:lnTo>
                <a:cubicBezTo>
                  <a:pt x="2436610" y="1989691"/>
                  <a:pt x="2432215" y="1994086"/>
                  <a:pt x="2426794" y="1994086"/>
                </a:cubicBezTo>
                <a:cubicBezTo>
                  <a:pt x="2421373" y="1994086"/>
                  <a:pt x="2416978" y="1989691"/>
                  <a:pt x="2416978" y="1984270"/>
                </a:cubicBezTo>
                <a:lnTo>
                  <a:pt x="2416978" y="1807877"/>
                </a:lnTo>
                <a:lnTo>
                  <a:pt x="2388138" y="1802055"/>
                </a:lnTo>
                <a:cubicBezTo>
                  <a:pt x="2358779" y="1789637"/>
                  <a:pt x="2338179" y="1760566"/>
                  <a:pt x="2338179" y="1726684"/>
                </a:cubicBezTo>
                <a:lnTo>
                  <a:pt x="2338179" y="670903"/>
                </a:lnTo>
                <a:cubicBezTo>
                  <a:pt x="2338179" y="637021"/>
                  <a:pt x="2358779" y="607950"/>
                  <a:pt x="2388138" y="595532"/>
                </a:cubicBezTo>
                <a:lnTo>
                  <a:pt x="2416978" y="589710"/>
                </a:lnTo>
                <a:lnTo>
                  <a:pt x="2416978" y="498815"/>
                </a:lnTo>
                <a:cubicBezTo>
                  <a:pt x="2416978" y="493394"/>
                  <a:pt x="2421373" y="488999"/>
                  <a:pt x="2426794" y="488999"/>
                </a:cubicBezTo>
                <a:close/>
                <a:moveTo>
                  <a:pt x="3058591" y="20757"/>
                </a:moveTo>
                <a:cubicBezTo>
                  <a:pt x="3064012" y="20757"/>
                  <a:pt x="3068407" y="25152"/>
                  <a:pt x="3068407" y="30573"/>
                </a:cubicBezTo>
                <a:lnTo>
                  <a:pt x="3068407" y="236262"/>
                </a:lnTo>
                <a:lnTo>
                  <a:pt x="3093084" y="241244"/>
                </a:lnTo>
                <a:cubicBezTo>
                  <a:pt x="3124889" y="254696"/>
                  <a:pt x="3147206" y="286189"/>
                  <a:pt x="3147206" y="322895"/>
                </a:cubicBezTo>
                <a:lnTo>
                  <a:pt x="3147206" y="871974"/>
                </a:lnTo>
                <a:cubicBezTo>
                  <a:pt x="3147206" y="908680"/>
                  <a:pt x="3124889" y="940173"/>
                  <a:pt x="3093084" y="953625"/>
                </a:cubicBezTo>
                <a:lnTo>
                  <a:pt x="3068407" y="958607"/>
                </a:lnTo>
                <a:lnTo>
                  <a:pt x="3068407" y="1319712"/>
                </a:lnTo>
                <a:cubicBezTo>
                  <a:pt x="3068407" y="1325133"/>
                  <a:pt x="3064012" y="1329528"/>
                  <a:pt x="3058591" y="1329528"/>
                </a:cubicBezTo>
                <a:cubicBezTo>
                  <a:pt x="3053170" y="1329528"/>
                  <a:pt x="3048775" y="1325133"/>
                  <a:pt x="3048775" y="1319712"/>
                </a:cubicBezTo>
                <a:lnTo>
                  <a:pt x="3048775" y="958607"/>
                </a:lnTo>
                <a:lnTo>
                  <a:pt x="3024098" y="953625"/>
                </a:lnTo>
                <a:cubicBezTo>
                  <a:pt x="2992293" y="940173"/>
                  <a:pt x="2969976" y="908680"/>
                  <a:pt x="2969976" y="871974"/>
                </a:cubicBezTo>
                <a:lnTo>
                  <a:pt x="2969976" y="322895"/>
                </a:lnTo>
                <a:cubicBezTo>
                  <a:pt x="2969976" y="286189"/>
                  <a:pt x="2992293" y="254696"/>
                  <a:pt x="3024098" y="241244"/>
                </a:cubicBezTo>
                <a:lnTo>
                  <a:pt x="3048775" y="236262"/>
                </a:lnTo>
                <a:lnTo>
                  <a:pt x="3048775" y="30573"/>
                </a:lnTo>
                <a:cubicBezTo>
                  <a:pt x="3048775" y="25152"/>
                  <a:pt x="3053170" y="20757"/>
                  <a:pt x="3058591" y="20757"/>
                </a:cubicBezTo>
                <a:close/>
                <a:moveTo>
                  <a:pt x="3923389" y="0"/>
                </a:moveTo>
                <a:cubicBezTo>
                  <a:pt x="3928810" y="0"/>
                  <a:pt x="3933205" y="4395"/>
                  <a:pt x="3933205" y="9816"/>
                </a:cubicBezTo>
                <a:lnTo>
                  <a:pt x="3933205" y="58587"/>
                </a:lnTo>
                <a:lnTo>
                  <a:pt x="3957882" y="63569"/>
                </a:lnTo>
                <a:cubicBezTo>
                  <a:pt x="3989687" y="77021"/>
                  <a:pt x="4012004" y="108514"/>
                  <a:pt x="4012004" y="145220"/>
                </a:cubicBezTo>
                <a:lnTo>
                  <a:pt x="4012004" y="467633"/>
                </a:lnTo>
                <a:cubicBezTo>
                  <a:pt x="4012004" y="504339"/>
                  <a:pt x="3989687" y="535832"/>
                  <a:pt x="3957882" y="549284"/>
                </a:cubicBezTo>
                <a:lnTo>
                  <a:pt x="3933205" y="554266"/>
                </a:lnTo>
                <a:lnTo>
                  <a:pt x="3933205" y="775447"/>
                </a:lnTo>
                <a:cubicBezTo>
                  <a:pt x="3933205" y="780868"/>
                  <a:pt x="3928810" y="785263"/>
                  <a:pt x="3923389" y="785263"/>
                </a:cubicBezTo>
                <a:cubicBezTo>
                  <a:pt x="3917968" y="785263"/>
                  <a:pt x="3913573" y="780868"/>
                  <a:pt x="3913573" y="775447"/>
                </a:cubicBezTo>
                <a:lnTo>
                  <a:pt x="3913573" y="554266"/>
                </a:lnTo>
                <a:lnTo>
                  <a:pt x="3888896" y="549284"/>
                </a:lnTo>
                <a:cubicBezTo>
                  <a:pt x="3857091" y="535832"/>
                  <a:pt x="3834774" y="504339"/>
                  <a:pt x="3834774" y="467633"/>
                </a:cubicBezTo>
                <a:lnTo>
                  <a:pt x="3834774" y="145220"/>
                </a:lnTo>
                <a:cubicBezTo>
                  <a:pt x="3834774" y="108514"/>
                  <a:pt x="3857091" y="77021"/>
                  <a:pt x="3888896" y="63569"/>
                </a:cubicBezTo>
                <a:lnTo>
                  <a:pt x="3913573" y="58587"/>
                </a:lnTo>
                <a:lnTo>
                  <a:pt x="3913573" y="9816"/>
                </a:lnTo>
                <a:cubicBezTo>
                  <a:pt x="3913573" y="4395"/>
                  <a:pt x="3917968" y="0"/>
                  <a:pt x="3923389" y="0"/>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 Placeholder 1"/>
          <p:cNvSpPr>
            <a:spLocks noGrp="1"/>
          </p:cNvSpPr>
          <p:nvPr>
            <p:ph type="body" sz="quarter" idx="10"/>
          </p:nvPr>
        </p:nvSpPr>
        <p:spPr>
          <a:xfrm>
            <a:off x="284340" y="496265"/>
            <a:ext cx="11573197" cy="724247"/>
          </a:xfrm>
        </p:spPr>
        <p:txBody>
          <a:bodyPr>
            <a:noAutofit/>
          </a:bodyPr>
          <a:lstStyle/>
          <a:p>
            <a:r>
              <a:rPr lang="en-IN" sz="6000" dirty="0">
                <a:solidFill>
                  <a:srgbClr val="FF0000"/>
                </a:solidFill>
              </a:rPr>
              <a:t>Project</a:t>
            </a:r>
            <a:r>
              <a:rPr lang="en-IN" sz="6000" dirty="0"/>
              <a:t> </a:t>
            </a:r>
            <a:r>
              <a:rPr lang="en-IN" sz="6000" dirty="0">
                <a:solidFill>
                  <a:srgbClr val="FF0000"/>
                </a:solidFill>
              </a:rPr>
              <a:t>Objective</a:t>
            </a:r>
            <a:endParaRPr lang="en-US" sz="6000" dirty="0">
              <a:solidFill>
                <a:srgbClr val="FF0000"/>
              </a:solidFill>
            </a:endParaRPr>
          </a:p>
        </p:txBody>
      </p:sp>
      <p:sp>
        <p:nvSpPr>
          <p:cNvPr id="88" name="Freeform: Shape 87">
            <a:extLst>
              <a:ext uri="{FF2B5EF4-FFF2-40B4-BE49-F238E27FC236}">
                <a16:creationId xmlns:a16="http://schemas.microsoft.com/office/drawing/2014/main" id="{9E9A33A4-5C19-4D66-9B2E-FA8E6573764B}"/>
              </a:ext>
            </a:extLst>
          </p:cNvPr>
          <p:cNvSpPr/>
          <p:nvPr/>
        </p:nvSpPr>
        <p:spPr>
          <a:xfrm>
            <a:off x="6162675" y="1289794"/>
            <a:ext cx="5062605" cy="3292445"/>
          </a:xfrm>
          <a:custGeom>
            <a:avLst/>
            <a:gdLst>
              <a:gd name="connsiteX0" fmla="*/ 88615 w 5062605"/>
              <a:gd name="connsiteY0" fmla="*/ 2479156 h 3292445"/>
              <a:gd name="connsiteX1" fmla="*/ 98431 w 5062605"/>
              <a:gd name="connsiteY1" fmla="*/ 2488972 h 3292445"/>
              <a:gd name="connsiteX2" fmla="*/ 98431 w 5062605"/>
              <a:gd name="connsiteY2" fmla="*/ 2537743 h 3292445"/>
              <a:gd name="connsiteX3" fmla="*/ 123108 w 5062605"/>
              <a:gd name="connsiteY3" fmla="*/ 2542725 h 3292445"/>
              <a:gd name="connsiteX4" fmla="*/ 177230 w 5062605"/>
              <a:gd name="connsiteY4" fmla="*/ 2624376 h 3292445"/>
              <a:gd name="connsiteX5" fmla="*/ 177230 w 5062605"/>
              <a:gd name="connsiteY5" fmla="*/ 2888009 h 3292445"/>
              <a:gd name="connsiteX6" fmla="*/ 123108 w 5062605"/>
              <a:gd name="connsiteY6" fmla="*/ 2969660 h 3292445"/>
              <a:gd name="connsiteX7" fmla="*/ 98431 w 5062605"/>
              <a:gd name="connsiteY7" fmla="*/ 2974643 h 3292445"/>
              <a:gd name="connsiteX8" fmla="*/ 98431 w 5062605"/>
              <a:gd name="connsiteY8" fmla="*/ 3254603 h 3292445"/>
              <a:gd name="connsiteX9" fmla="*/ 88615 w 5062605"/>
              <a:gd name="connsiteY9" fmla="*/ 3264419 h 3292445"/>
              <a:gd name="connsiteX10" fmla="*/ 78799 w 5062605"/>
              <a:gd name="connsiteY10" fmla="*/ 3254603 h 3292445"/>
              <a:gd name="connsiteX11" fmla="*/ 78799 w 5062605"/>
              <a:gd name="connsiteY11" fmla="*/ 2974643 h 3292445"/>
              <a:gd name="connsiteX12" fmla="*/ 54122 w 5062605"/>
              <a:gd name="connsiteY12" fmla="*/ 2969660 h 3292445"/>
              <a:gd name="connsiteX13" fmla="*/ 0 w 5062605"/>
              <a:gd name="connsiteY13" fmla="*/ 2888009 h 3292445"/>
              <a:gd name="connsiteX14" fmla="*/ 0 w 5062605"/>
              <a:gd name="connsiteY14" fmla="*/ 2624376 h 3292445"/>
              <a:gd name="connsiteX15" fmla="*/ 54122 w 5062605"/>
              <a:gd name="connsiteY15" fmla="*/ 2542725 h 3292445"/>
              <a:gd name="connsiteX16" fmla="*/ 78799 w 5062605"/>
              <a:gd name="connsiteY16" fmla="*/ 2537743 h 3292445"/>
              <a:gd name="connsiteX17" fmla="*/ 78799 w 5062605"/>
              <a:gd name="connsiteY17" fmla="*/ 2488972 h 3292445"/>
              <a:gd name="connsiteX18" fmla="*/ 88615 w 5062605"/>
              <a:gd name="connsiteY18" fmla="*/ 2479156 h 3292445"/>
              <a:gd name="connsiteX19" fmla="*/ 1346625 w 5062605"/>
              <a:gd name="connsiteY19" fmla="*/ 2407874 h 3292445"/>
              <a:gd name="connsiteX20" fmla="*/ 1356441 w 5062605"/>
              <a:gd name="connsiteY20" fmla="*/ 2417690 h 3292445"/>
              <a:gd name="connsiteX21" fmla="*/ 1356441 w 5062605"/>
              <a:gd name="connsiteY21" fmla="*/ 2582057 h 3292445"/>
              <a:gd name="connsiteX22" fmla="*/ 1381118 w 5062605"/>
              <a:gd name="connsiteY22" fmla="*/ 2587039 h 3292445"/>
              <a:gd name="connsiteX23" fmla="*/ 1435240 w 5062605"/>
              <a:gd name="connsiteY23" fmla="*/ 2668690 h 3292445"/>
              <a:gd name="connsiteX24" fmla="*/ 1435240 w 5062605"/>
              <a:gd name="connsiteY24" fmla="*/ 2932322 h 3292445"/>
              <a:gd name="connsiteX25" fmla="*/ 1381118 w 5062605"/>
              <a:gd name="connsiteY25" fmla="*/ 3013974 h 3292445"/>
              <a:gd name="connsiteX26" fmla="*/ 1356441 w 5062605"/>
              <a:gd name="connsiteY26" fmla="*/ 3018956 h 3292445"/>
              <a:gd name="connsiteX27" fmla="*/ 1356441 w 5062605"/>
              <a:gd name="connsiteY27" fmla="*/ 3183321 h 3292445"/>
              <a:gd name="connsiteX28" fmla="*/ 1346625 w 5062605"/>
              <a:gd name="connsiteY28" fmla="*/ 3193137 h 3292445"/>
              <a:gd name="connsiteX29" fmla="*/ 1336809 w 5062605"/>
              <a:gd name="connsiteY29" fmla="*/ 3183321 h 3292445"/>
              <a:gd name="connsiteX30" fmla="*/ 1336809 w 5062605"/>
              <a:gd name="connsiteY30" fmla="*/ 3018956 h 3292445"/>
              <a:gd name="connsiteX31" fmla="*/ 1312132 w 5062605"/>
              <a:gd name="connsiteY31" fmla="*/ 3013974 h 3292445"/>
              <a:gd name="connsiteX32" fmla="*/ 1258010 w 5062605"/>
              <a:gd name="connsiteY32" fmla="*/ 2932322 h 3292445"/>
              <a:gd name="connsiteX33" fmla="*/ 1258010 w 5062605"/>
              <a:gd name="connsiteY33" fmla="*/ 2668690 h 3292445"/>
              <a:gd name="connsiteX34" fmla="*/ 1312132 w 5062605"/>
              <a:gd name="connsiteY34" fmla="*/ 2587039 h 3292445"/>
              <a:gd name="connsiteX35" fmla="*/ 1336809 w 5062605"/>
              <a:gd name="connsiteY35" fmla="*/ 2582057 h 3292445"/>
              <a:gd name="connsiteX36" fmla="*/ 1336809 w 5062605"/>
              <a:gd name="connsiteY36" fmla="*/ 2417690 h 3292445"/>
              <a:gd name="connsiteX37" fmla="*/ 1346625 w 5062605"/>
              <a:gd name="connsiteY37" fmla="*/ 2407874 h 3292445"/>
              <a:gd name="connsiteX38" fmla="*/ 290638 w 5062605"/>
              <a:gd name="connsiteY38" fmla="*/ 2240460 h 3292445"/>
              <a:gd name="connsiteX39" fmla="*/ 300454 w 5062605"/>
              <a:gd name="connsiteY39" fmla="*/ 2250276 h 3292445"/>
              <a:gd name="connsiteX40" fmla="*/ 300454 w 5062605"/>
              <a:gd name="connsiteY40" fmla="*/ 2414643 h 3292445"/>
              <a:gd name="connsiteX41" fmla="*/ 325131 w 5062605"/>
              <a:gd name="connsiteY41" fmla="*/ 2419625 h 3292445"/>
              <a:gd name="connsiteX42" fmla="*/ 379253 w 5062605"/>
              <a:gd name="connsiteY42" fmla="*/ 2501276 h 3292445"/>
              <a:gd name="connsiteX43" fmla="*/ 379253 w 5062605"/>
              <a:gd name="connsiteY43" fmla="*/ 2764909 h 3292445"/>
              <a:gd name="connsiteX44" fmla="*/ 325131 w 5062605"/>
              <a:gd name="connsiteY44" fmla="*/ 2846560 h 3292445"/>
              <a:gd name="connsiteX45" fmla="*/ 300454 w 5062605"/>
              <a:gd name="connsiteY45" fmla="*/ 2851542 h 3292445"/>
              <a:gd name="connsiteX46" fmla="*/ 300454 w 5062605"/>
              <a:gd name="connsiteY46" fmla="*/ 3015907 h 3292445"/>
              <a:gd name="connsiteX47" fmla="*/ 290638 w 5062605"/>
              <a:gd name="connsiteY47" fmla="*/ 3025723 h 3292445"/>
              <a:gd name="connsiteX48" fmla="*/ 280822 w 5062605"/>
              <a:gd name="connsiteY48" fmla="*/ 3015907 h 3292445"/>
              <a:gd name="connsiteX49" fmla="*/ 280822 w 5062605"/>
              <a:gd name="connsiteY49" fmla="*/ 2851542 h 3292445"/>
              <a:gd name="connsiteX50" fmla="*/ 256145 w 5062605"/>
              <a:gd name="connsiteY50" fmla="*/ 2846560 h 3292445"/>
              <a:gd name="connsiteX51" fmla="*/ 202023 w 5062605"/>
              <a:gd name="connsiteY51" fmla="*/ 2764909 h 3292445"/>
              <a:gd name="connsiteX52" fmla="*/ 202023 w 5062605"/>
              <a:gd name="connsiteY52" fmla="*/ 2501276 h 3292445"/>
              <a:gd name="connsiteX53" fmla="*/ 256145 w 5062605"/>
              <a:gd name="connsiteY53" fmla="*/ 2419625 h 3292445"/>
              <a:gd name="connsiteX54" fmla="*/ 280822 w 5062605"/>
              <a:gd name="connsiteY54" fmla="*/ 2414643 h 3292445"/>
              <a:gd name="connsiteX55" fmla="*/ 280822 w 5062605"/>
              <a:gd name="connsiteY55" fmla="*/ 2250276 h 3292445"/>
              <a:gd name="connsiteX56" fmla="*/ 290638 w 5062605"/>
              <a:gd name="connsiteY56" fmla="*/ 2240460 h 3292445"/>
              <a:gd name="connsiteX57" fmla="*/ 1769409 w 5062605"/>
              <a:gd name="connsiteY57" fmla="*/ 2178932 h 3292445"/>
              <a:gd name="connsiteX58" fmla="*/ 1779225 w 5062605"/>
              <a:gd name="connsiteY58" fmla="*/ 2188748 h 3292445"/>
              <a:gd name="connsiteX59" fmla="*/ 1779225 w 5062605"/>
              <a:gd name="connsiteY59" fmla="*/ 2237519 h 3292445"/>
              <a:gd name="connsiteX60" fmla="*/ 1803902 w 5062605"/>
              <a:gd name="connsiteY60" fmla="*/ 2242501 h 3292445"/>
              <a:gd name="connsiteX61" fmla="*/ 1858024 w 5062605"/>
              <a:gd name="connsiteY61" fmla="*/ 2324152 h 3292445"/>
              <a:gd name="connsiteX62" fmla="*/ 1858024 w 5062605"/>
              <a:gd name="connsiteY62" fmla="*/ 2679454 h 3292445"/>
              <a:gd name="connsiteX63" fmla="*/ 1803902 w 5062605"/>
              <a:gd name="connsiteY63" fmla="*/ 2761105 h 3292445"/>
              <a:gd name="connsiteX64" fmla="*/ 1779225 w 5062605"/>
              <a:gd name="connsiteY64" fmla="*/ 2766087 h 3292445"/>
              <a:gd name="connsiteX65" fmla="*/ 1779225 w 5062605"/>
              <a:gd name="connsiteY65" fmla="*/ 2954379 h 3292445"/>
              <a:gd name="connsiteX66" fmla="*/ 1769409 w 5062605"/>
              <a:gd name="connsiteY66" fmla="*/ 2964195 h 3292445"/>
              <a:gd name="connsiteX67" fmla="*/ 1759593 w 5062605"/>
              <a:gd name="connsiteY67" fmla="*/ 2954379 h 3292445"/>
              <a:gd name="connsiteX68" fmla="*/ 1759593 w 5062605"/>
              <a:gd name="connsiteY68" fmla="*/ 2766087 h 3292445"/>
              <a:gd name="connsiteX69" fmla="*/ 1734916 w 5062605"/>
              <a:gd name="connsiteY69" fmla="*/ 2761105 h 3292445"/>
              <a:gd name="connsiteX70" fmla="*/ 1680794 w 5062605"/>
              <a:gd name="connsiteY70" fmla="*/ 2679454 h 3292445"/>
              <a:gd name="connsiteX71" fmla="*/ 1680794 w 5062605"/>
              <a:gd name="connsiteY71" fmla="*/ 2324152 h 3292445"/>
              <a:gd name="connsiteX72" fmla="*/ 1734916 w 5062605"/>
              <a:gd name="connsiteY72" fmla="*/ 2242501 h 3292445"/>
              <a:gd name="connsiteX73" fmla="*/ 1759593 w 5062605"/>
              <a:gd name="connsiteY73" fmla="*/ 2237519 h 3292445"/>
              <a:gd name="connsiteX74" fmla="*/ 1759593 w 5062605"/>
              <a:gd name="connsiteY74" fmla="*/ 2188748 h 3292445"/>
              <a:gd name="connsiteX75" fmla="*/ 1769409 w 5062605"/>
              <a:gd name="connsiteY75" fmla="*/ 2178932 h 3292445"/>
              <a:gd name="connsiteX76" fmla="*/ 1128304 w 5062605"/>
              <a:gd name="connsiteY76" fmla="*/ 1983674 h 3292445"/>
              <a:gd name="connsiteX77" fmla="*/ 1138120 w 5062605"/>
              <a:gd name="connsiteY77" fmla="*/ 1993490 h 3292445"/>
              <a:gd name="connsiteX78" fmla="*/ 1138120 w 5062605"/>
              <a:gd name="connsiteY78" fmla="*/ 2159159 h 3292445"/>
              <a:gd name="connsiteX79" fmla="*/ 1171295 w 5062605"/>
              <a:gd name="connsiteY79" fmla="*/ 2165857 h 3292445"/>
              <a:gd name="connsiteX80" fmla="*/ 1225417 w 5062605"/>
              <a:gd name="connsiteY80" fmla="*/ 2247508 h 3292445"/>
              <a:gd name="connsiteX81" fmla="*/ 1225417 w 5062605"/>
              <a:gd name="connsiteY81" fmla="*/ 2826481 h 3292445"/>
              <a:gd name="connsiteX82" fmla="*/ 1171295 w 5062605"/>
              <a:gd name="connsiteY82" fmla="*/ 2908132 h 3292445"/>
              <a:gd name="connsiteX83" fmla="*/ 1138120 w 5062605"/>
              <a:gd name="connsiteY83" fmla="*/ 2914830 h 3292445"/>
              <a:gd name="connsiteX84" fmla="*/ 1138120 w 5062605"/>
              <a:gd name="connsiteY84" fmla="*/ 3282629 h 3292445"/>
              <a:gd name="connsiteX85" fmla="*/ 1128304 w 5062605"/>
              <a:gd name="connsiteY85" fmla="*/ 3292445 h 3292445"/>
              <a:gd name="connsiteX86" fmla="*/ 1118488 w 5062605"/>
              <a:gd name="connsiteY86" fmla="*/ 3282629 h 3292445"/>
              <a:gd name="connsiteX87" fmla="*/ 1118488 w 5062605"/>
              <a:gd name="connsiteY87" fmla="*/ 2911399 h 3292445"/>
              <a:gd name="connsiteX88" fmla="*/ 1102309 w 5062605"/>
              <a:gd name="connsiteY88" fmla="*/ 2908132 h 3292445"/>
              <a:gd name="connsiteX89" fmla="*/ 1048187 w 5062605"/>
              <a:gd name="connsiteY89" fmla="*/ 2826481 h 3292445"/>
              <a:gd name="connsiteX90" fmla="*/ 1048187 w 5062605"/>
              <a:gd name="connsiteY90" fmla="*/ 2247508 h 3292445"/>
              <a:gd name="connsiteX91" fmla="*/ 1102309 w 5062605"/>
              <a:gd name="connsiteY91" fmla="*/ 2165857 h 3292445"/>
              <a:gd name="connsiteX92" fmla="*/ 1118488 w 5062605"/>
              <a:gd name="connsiteY92" fmla="*/ 2162590 h 3292445"/>
              <a:gd name="connsiteX93" fmla="*/ 1118488 w 5062605"/>
              <a:gd name="connsiteY93" fmla="*/ 1993490 h 3292445"/>
              <a:gd name="connsiteX94" fmla="*/ 1128304 w 5062605"/>
              <a:gd name="connsiteY94" fmla="*/ 1983674 h 3292445"/>
              <a:gd name="connsiteX95" fmla="*/ 909984 w 5062605"/>
              <a:gd name="connsiteY95" fmla="*/ 1982807 h 3292445"/>
              <a:gd name="connsiteX96" fmla="*/ 919800 w 5062605"/>
              <a:gd name="connsiteY96" fmla="*/ 1992623 h 3292445"/>
              <a:gd name="connsiteX97" fmla="*/ 919800 w 5062605"/>
              <a:gd name="connsiteY97" fmla="*/ 2156990 h 3292445"/>
              <a:gd name="connsiteX98" fmla="*/ 944477 w 5062605"/>
              <a:gd name="connsiteY98" fmla="*/ 2161972 h 3292445"/>
              <a:gd name="connsiteX99" fmla="*/ 998599 w 5062605"/>
              <a:gd name="connsiteY99" fmla="*/ 2243623 h 3292445"/>
              <a:gd name="connsiteX100" fmla="*/ 998599 w 5062605"/>
              <a:gd name="connsiteY100" fmla="*/ 2507255 h 3292445"/>
              <a:gd name="connsiteX101" fmla="*/ 944477 w 5062605"/>
              <a:gd name="connsiteY101" fmla="*/ 2588906 h 3292445"/>
              <a:gd name="connsiteX102" fmla="*/ 919800 w 5062605"/>
              <a:gd name="connsiteY102" fmla="*/ 2593888 h 3292445"/>
              <a:gd name="connsiteX103" fmla="*/ 919800 w 5062605"/>
              <a:gd name="connsiteY103" fmla="*/ 2758254 h 3292445"/>
              <a:gd name="connsiteX104" fmla="*/ 909984 w 5062605"/>
              <a:gd name="connsiteY104" fmla="*/ 2768070 h 3292445"/>
              <a:gd name="connsiteX105" fmla="*/ 900168 w 5062605"/>
              <a:gd name="connsiteY105" fmla="*/ 2758254 h 3292445"/>
              <a:gd name="connsiteX106" fmla="*/ 900168 w 5062605"/>
              <a:gd name="connsiteY106" fmla="*/ 2593888 h 3292445"/>
              <a:gd name="connsiteX107" fmla="*/ 875491 w 5062605"/>
              <a:gd name="connsiteY107" fmla="*/ 2588906 h 3292445"/>
              <a:gd name="connsiteX108" fmla="*/ 821369 w 5062605"/>
              <a:gd name="connsiteY108" fmla="*/ 2507255 h 3292445"/>
              <a:gd name="connsiteX109" fmla="*/ 821369 w 5062605"/>
              <a:gd name="connsiteY109" fmla="*/ 2243623 h 3292445"/>
              <a:gd name="connsiteX110" fmla="*/ 875491 w 5062605"/>
              <a:gd name="connsiteY110" fmla="*/ 2161972 h 3292445"/>
              <a:gd name="connsiteX111" fmla="*/ 900168 w 5062605"/>
              <a:gd name="connsiteY111" fmla="*/ 2156990 h 3292445"/>
              <a:gd name="connsiteX112" fmla="*/ 900168 w 5062605"/>
              <a:gd name="connsiteY112" fmla="*/ 1992623 h 3292445"/>
              <a:gd name="connsiteX113" fmla="*/ 909984 w 5062605"/>
              <a:gd name="connsiteY113" fmla="*/ 1982807 h 3292445"/>
              <a:gd name="connsiteX114" fmla="*/ 497087 w 5062605"/>
              <a:gd name="connsiteY114" fmla="*/ 1926567 h 3292445"/>
              <a:gd name="connsiteX115" fmla="*/ 506903 w 5062605"/>
              <a:gd name="connsiteY115" fmla="*/ 1936383 h 3292445"/>
              <a:gd name="connsiteX116" fmla="*/ 506903 w 5062605"/>
              <a:gd name="connsiteY116" fmla="*/ 2362503 h 3292445"/>
              <a:gd name="connsiteX117" fmla="*/ 531580 w 5062605"/>
              <a:gd name="connsiteY117" fmla="*/ 2367485 h 3292445"/>
              <a:gd name="connsiteX118" fmla="*/ 585702 w 5062605"/>
              <a:gd name="connsiteY118" fmla="*/ 2449136 h 3292445"/>
              <a:gd name="connsiteX119" fmla="*/ 585702 w 5062605"/>
              <a:gd name="connsiteY119" fmla="*/ 2815710 h 3292445"/>
              <a:gd name="connsiteX120" fmla="*/ 531580 w 5062605"/>
              <a:gd name="connsiteY120" fmla="*/ 2897361 h 3292445"/>
              <a:gd name="connsiteX121" fmla="*/ 506903 w 5062605"/>
              <a:gd name="connsiteY121" fmla="*/ 2902343 h 3292445"/>
              <a:gd name="connsiteX122" fmla="*/ 506903 w 5062605"/>
              <a:gd name="connsiteY122" fmla="*/ 3225522 h 3292445"/>
              <a:gd name="connsiteX123" fmla="*/ 497087 w 5062605"/>
              <a:gd name="connsiteY123" fmla="*/ 3235338 h 3292445"/>
              <a:gd name="connsiteX124" fmla="*/ 487271 w 5062605"/>
              <a:gd name="connsiteY124" fmla="*/ 3225522 h 3292445"/>
              <a:gd name="connsiteX125" fmla="*/ 487271 w 5062605"/>
              <a:gd name="connsiteY125" fmla="*/ 2902343 h 3292445"/>
              <a:gd name="connsiteX126" fmla="*/ 462594 w 5062605"/>
              <a:gd name="connsiteY126" fmla="*/ 2897361 h 3292445"/>
              <a:gd name="connsiteX127" fmla="*/ 408472 w 5062605"/>
              <a:gd name="connsiteY127" fmla="*/ 2815710 h 3292445"/>
              <a:gd name="connsiteX128" fmla="*/ 408472 w 5062605"/>
              <a:gd name="connsiteY128" fmla="*/ 2449136 h 3292445"/>
              <a:gd name="connsiteX129" fmla="*/ 462594 w 5062605"/>
              <a:gd name="connsiteY129" fmla="*/ 2367485 h 3292445"/>
              <a:gd name="connsiteX130" fmla="*/ 487271 w 5062605"/>
              <a:gd name="connsiteY130" fmla="*/ 2362503 h 3292445"/>
              <a:gd name="connsiteX131" fmla="*/ 487271 w 5062605"/>
              <a:gd name="connsiteY131" fmla="*/ 1936383 h 3292445"/>
              <a:gd name="connsiteX132" fmla="*/ 497087 w 5062605"/>
              <a:gd name="connsiteY132" fmla="*/ 1926567 h 3292445"/>
              <a:gd name="connsiteX133" fmla="*/ 2606562 w 5062605"/>
              <a:gd name="connsiteY133" fmla="*/ 1886068 h 3292445"/>
              <a:gd name="connsiteX134" fmla="*/ 2616378 w 5062605"/>
              <a:gd name="connsiteY134" fmla="*/ 1895884 h 3292445"/>
              <a:gd name="connsiteX135" fmla="*/ 2616378 w 5062605"/>
              <a:gd name="connsiteY135" fmla="*/ 2322005 h 3292445"/>
              <a:gd name="connsiteX136" fmla="*/ 2641055 w 5062605"/>
              <a:gd name="connsiteY136" fmla="*/ 2326987 h 3292445"/>
              <a:gd name="connsiteX137" fmla="*/ 2695177 w 5062605"/>
              <a:gd name="connsiteY137" fmla="*/ 2408638 h 3292445"/>
              <a:gd name="connsiteX138" fmla="*/ 2695177 w 5062605"/>
              <a:gd name="connsiteY138" fmla="*/ 2491460 h 3292445"/>
              <a:gd name="connsiteX139" fmla="*/ 2641055 w 5062605"/>
              <a:gd name="connsiteY139" fmla="*/ 2573111 h 3292445"/>
              <a:gd name="connsiteX140" fmla="*/ 2616378 w 5062605"/>
              <a:gd name="connsiteY140" fmla="*/ 2578093 h 3292445"/>
              <a:gd name="connsiteX141" fmla="*/ 2616378 w 5062605"/>
              <a:gd name="connsiteY141" fmla="*/ 3185023 h 3292445"/>
              <a:gd name="connsiteX142" fmla="*/ 2606562 w 5062605"/>
              <a:gd name="connsiteY142" fmla="*/ 3194839 h 3292445"/>
              <a:gd name="connsiteX143" fmla="*/ 2596746 w 5062605"/>
              <a:gd name="connsiteY143" fmla="*/ 3185023 h 3292445"/>
              <a:gd name="connsiteX144" fmla="*/ 2596746 w 5062605"/>
              <a:gd name="connsiteY144" fmla="*/ 2578093 h 3292445"/>
              <a:gd name="connsiteX145" fmla="*/ 2572069 w 5062605"/>
              <a:gd name="connsiteY145" fmla="*/ 2573111 h 3292445"/>
              <a:gd name="connsiteX146" fmla="*/ 2517947 w 5062605"/>
              <a:gd name="connsiteY146" fmla="*/ 2491460 h 3292445"/>
              <a:gd name="connsiteX147" fmla="*/ 2517947 w 5062605"/>
              <a:gd name="connsiteY147" fmla="*/ 2408638 h 3292445"/>
              <a:gd name="connsiteX148" fmla="*/ 2572069 w 5062605"/>
              <a:gd name="connsiteY148" fmla="*/ 2326987 h 3292445"/>
              <a:gd name="connsiteX149" fmla="*/ 2596746 w 5062605"/>
              <a:gd name="connsiteY149" fmla="*/ 2322005 h 3292445"/>
              <a:gd name="connsiteX150" fmla="*/ 2596746 w 5062605"/>
              <a:gd name="connsiteY150" fmla="*/ 1895884 h 3292445"/>
              <a:gd name="connsiteX151" fmla="*/ 2606562 w 5062605"/>
              <a:gd name="connsiteY151" fmla="*/ 1886068 h 3292445"/>
              <a:gd name="connsiteX152" fmla="*/ 2840476 w 5062605"/>
              <a:gd name="connsiteY152" fmla="*/ 1806142 h 3292445"/>
              <a:gd name="connsiteX153" fmla="*/ 2850292 w 5062605"/>
              <a:gd name="connsiteY153" fmla="*/ 1815958 h 3292445"/>
              <a:gd name="connsiteX154" fmla="*/ 2850292 w 5062605"/>
              <a:gd name="connsiteY154" fmla="*/ 1980325 h 3292445"/>
              <a:gd name="connsiteX155" fmla="*/ 2874969 w 5062605"/>
              <a:gd name="connsiteY155" fmla="*/ 1985307 h 3292445"/>
              <a:gd name="connsiteX156" fmla="*/ 2929091 w 5062605"/>
              <a:gd name="connsiteY156" fmla="*/ 2066958 h 3292445"/>
              <a:gd name="connsiteX157" fmla="*/ 2929091 w 5062605"/>
              <a:gd name="connsiteY157" fmla="*/ 2173279 h 3292445"/>
              <a:gd name="connsiteX158" fmla="*/ 2874969 w 5062605"/>
              <a:gd name="connsiteY158" fmla="*/ 2254930 h 3292445"/>
              <a:gd name="connsiteX159" fmla="*/ 2850292 w 5062605"/>
              <a:gd name="connsiteY159" fmla="*/ 2259912 h 3292445"/>
              <a:gd name="connsiteX160" fmla="*/ 2850292 w 5062605"/>
              <a:gd name="connsiteY160" fmla="*/ 2581589 h 3292445"/>
              <a:gd name="connsiteX161" fmla="*/ 2840476 w 5062605"/>
              <a:gd name="connsiteY161" fmla="*/ 2591405 h 3292445"/>
              <a:gd name="connsiteX162" fmla="*/ 2830660 w 5062605"/>
              <a:gd name="connsiteY162" fmla="*/ 2581589 h 3292445"/>
              <a:gd name="connsiteX163" fmla="*/ 2830660 w 5062605"/>
              <a:gd name="connsiteY163" fmla="*/ 2259912 h 3292445"/>
              <a:gd name="connsiteX164" fmla="*/ 2805983 w 5062605"/>
              <a:gd name="connsiteY164" fmla="*/ 2254930 h 3292445"/>
              <a:gd name="connsiteX165" fmla="*/ 2751861 w 5062605"/>
              <a:gd name="connsiteY165" fmla="*/ 2173279 h 3292445"/>
              <a:gd name="connsiteX166" fmla="*/ 2751861 w 5062605"/>
              <a:gd name="connsiteY166" fmla="*/ 2066958 h 3292445"/>
              <a:gd name="connsiteX167" fmla="*/ 2805983 w 5062605"/>
              <a:gd name="connsiteY167" fmla="*/ 1985307 h 3292445"/>
              <a:gd name="connsiteX168" fmla="*/ 2830660 w 5062605"/>
              <a:gd name="connsiteY168" fmla="*/ 1980325 h 3292445"/>
              <a:gd name="connsiteX169" fmla="*/ 2830660 w 5062605"/>
              <a:gd name="connsiteY169" fmla="*/ 1815958 h 3292445"/>
              <a:gd name="connsiteX170" fmla="*/ 2840476 w 5062605"/>
              <a:gd name="connsiteY170" fmla="*/ 1806142 h 3292445"/>
              <a:gd name="connsiteX171" fmla="*/ 1992724 w 5062605"/>
              <a:gd name="connsiteY171" fmla="*/ 1794812 h 3292445"/>
              <a:gd name="connsiteX172" fmla="*/ 2002540 w 5062605"/>
              <a:gd name="connsiteY172" fmla="*/ 1804628 h 3292445"/>
              <a:gd name="connsiteX173" fmla="*/ 2002540 w 5062605"/>
              <a:gd name="connsiteY173" fmla="*/ 1853399 h 3292445"/>
              <a:gd name="connsiteX174" fmla="*/ 2027217 w 5062605"/>
              <a:gd name="connsiteY174" fmla="*/ 1858381 h 3292445"/>
              <a:gd name="connsiteX175" fmla="*/ 2081339 w 5062605"/>
              <a:gd name="connsiteY175" fmla="*/ 1940032 h 3292445"/>
              <a:gd name="connsiteX176" fmla="*/ 2081339 w 5062605"/>
              <a:gd name="connsiteY176" fmla="*/ 2324137 h 3292445"/>
              <a:gd name="connsiteX177" fmla="*/ 2027217 w 5062605"/>
              <a:gd name="connsiteY177" fmla="*/ 2405788 h 3292445"/>
              <a:gd name="connsiteX178" fmla="*/ 2002540 w 5062605"/>
              <a:gd name="connsiteY178" fmla="*/ 2410770 h 3292445"/>
              <a:gd name="connsiteX179" fmla="*/ 2002540 w 5062605"/>
              <a:gd name="connsiteY179" fmla="*/ 2570259 h 3292445"/>
              <a:gd name="connsiteX180" fmla="*/ 1992724 w 5062605"/>
              <a:gd name="connsiteY180" fmla="*/ 2580075 h 3292445"/>
              <a:gd name="connsiteX181" fmla="*/ 1982908 w 5062605"/>
              <a:gd name="connsiteY181" fmla="*/ 2570259 h 3292445"/>
              <a:gd name="connsiteX182" fmla="*/ 1982908 w 5062605"/>
              <a:gd name="connsiteY182" fmla="*/ 2410770 h 3292445"/>
              <a:gd name="connsiteX183" fmla="*/ 1958231 w 5062605"/>
              <a:gd name="connsiteY183" fmla="*/ 2405788 h 3292445"/>
              <a:gd name="connsiteX184" fmla="*/ 1904109 w 5062605"/>
              <a:gd name="connsiteY184" fmla="*/ 2324137 h 3292445"/>
              <a:gd name="connsiteX185" fmla="*/ 1904109 w 5062605"/>
              <a:gd name="connsiteY185" fmla="*/ 1940032 h 3292445"/>
              <a:gd name="connsiteX186" fmla="*/ 1958231 w 5062605"/>
              <a:gd name="connsiteY186" fmla="*/ 1858381 h 3292445"/>
              <a:gd name="connsiteX187" fmla="*/ 1982908 w 5062605"/>
              <a:gd name="connsiteY187" fmla="*/ 1853399 h 3292445"/>
              <a:gd name="connsiteX188" fmla="*/ 1982908 w 5062605"/>
              <a:gd name="connsiteY188" fmla="*/ 1804628 h 3292445"/>
              <a:gd name="connsiteX189" fmla="*/ 1992724 w 5062605"/>
              <a:gd name="connsiteY189" fmla="*/ 1794812 h 3292445"/>
              <a:gd name="connsiteX190" fmla="*/ 2403979 w 5062605"/>
              <a:gd name="connsiteY190" fmla="*/ 1390802 h 3292445"/>
              <a:gd name="connsiteX191" fmla="*/ 2413795 w 5062605"/>
              <a:gd name="connsiteY191" fmla="*/ 1400618 h 3292445"/>
              <a:gd name="connsiteX192" fmla="*/ 2413795 w 5062605"/>
              <a:gd name="connsiteY192" fmla="*/ 1851600 h 3292445"/>
              <a:gd name="connsiteX193" fmla="*/ 2438472 w 5062605"/>
              <a:gd name="connsiteY193" fmla="*/ 1856582 h 3292445"/>
              <a:gd name="connsiteX194" fmla="*/ 2492594 w 5062605"/>
              <a:gd name="connsiteY194" fmla="*/ 1938233 h 3292445"/>
              <a:gd name="connsiteX195" fmla="*/ 2492594 w 5062605"/>
              <a:gd name="connsiteY195" fmla="*/ 2495078 h 3292445"/>
              <a:gd name="connsiteX196" fmla="*/ 2438472 w 5062605"/>
              <a:gd name="connsiteY196" fmla="*/ 2576729 h 3292445"/>
              <a:gd name="connsiteX197" fmla="*/ 2413795 w 5062605"/>
              <a:gd name="connsiteY197" fmla="*/ 2581711 h 3292445"/>
              <a:gd name="connsiteX198" fmla="*/ 2413795 w 5062605"/>
              <a:gd name="connsiteY198" fmla="*/ 2764739 h 3292445"/>
              <a:gd name="connsiteX199" fmla="*/ 2403979 w 5062605"/>
              <a:gd name="connsiteY199" fmla="*/ 2774555 h 3292445"/>
              <a:gd name="connsiteX200" fmla="*/ 2394163 w 5062605"/>
              <a:gd name="connsiteY200" fmla="*/ 2764739 h 3292445"/>
              <a:gd name="connsiteX201" fmla="*/ 2394163 w 5062605"/>
              <a:gd name="connsiteY201" fmla="*/ 2581711 h 3292445"/>
              <a:gd name="connsiteX202" fmla="*/ 2369486 w 5062605"/>
              <a:gd name="connsiteY202" fmla="*/ 2576729 h 3292445"/>
              <a:gd name="connsiteX203" fmla="*/ 2315364 w 5062605"/>
              <a:gd name="connsiteY203" fmla="*/ 2495078 h 3292445"/>
              <a:gd name="connsiteX204" fmla="*/ 2315364 w 5062605"/>
              <a:gd name="connsiteY204" fmla="*/ 1938233 h 3292445"/>
              <a:gd name="connsiteX205" fmla="*/ 2369486 w 5062605"/>
              <a:gd name="connsiteY205" fmla="*/ 1856582 h 3292445"/>
              <a:gd name="connsiteX206" fmla="*/ 2394163 w 5062605"/>
              <a:gd name="connsiteY206" fmla="*/ 1851600 h 3292445"/>
              <a:gd name="connsiteX207" fmla="*/ 2394163 w 5062605"/>
              <a:gd name="connsiteY207" fmla="*/ 1400618 h 3292445"/>
              <a:gd name="connsiteX208" fmla="*/ 2403979 w 5062605"/>
              <a:gd name="connsiteY208" fmla="*/ 1390802 h 3292445"/>
              <a:gd name="connsiteX209" fmla="*/ 3254626 w 5062605"/>
              <a:gd name="connsiteY209" fmla="*/ 660517 h 3292445"/>
              <a:gd name="connsiteX210" fmla="*/ 3264442 w 5062605"/>
              <a:gd name="connsiteY210" fmla="*/ 670333 h 3292445"/>
              <a:gd name="connsiteX211" fmla="*/ 3264442 w 5062605"/>
              <a:gd name="connsiteY211" fmla="*/ 834700 h 3292445"/>
              <a:gd name="connsiteX212" fmla="*/ 3289119 w 5062605"/>
              <a:gd name="connsiteY212" fmla="*/ 839682 h 3292445"/>
              <a:gd name="connsiteX213" fmla="*/ 3343241 w 5062605"/>
              <a:gd name="connsiteY213" fmla="*/ 921333 h 3292445"/>
              <a:gd name="connsiteX214" fmla="*/ 3343241 w 5062605"/>
              <a:gd name="connsiteY214" fmla="*/ 1022759 h 3292445"/>
              <a:gd name="connsiteX215" fmla="*/ 3289119 w 5062605"/>
              <a:gd name="connsiteY215" fmla="*/ 1104410 h 3292445"/>
              <a:gd name="connsiteX216" fmla="*/ 3264442 w 5062605"/>
              <a:gd name="connsiteY216" fmla="*/ 1109392 h 3292445"/>
              <a:gd name="connsiteX217" fmla="*/ 3264442 w 5062605"/>
              <a:gd name="connsiteY217" fmla="*/ 1435964 h 3292445"/>
              <a:gd name="connsiteX218" fmla="*/ 3254626 w 5062605"/>
              <a:gd name="connsiteY218" fmla="*/ 1445780 h 3292445"/>
              <a:gd name="connsiteX219" fmla="*/ 3244810 w 5062605"/>
              <a:gd name="connsiteY219" fmla="*/ 1435964 h 3292445"/>
              <a:gd name="connsiteX220" fmla="*/ 3244810 w 5062605"/>
              <a:gd name="connsiteY220" fmla="*/ 1109392 h 3292445"/>
              <a:gd name="connsiteX221" fmla="*/ 3220133 w 5062605"/>
              <a:gd name="connsiteY221" fmla="*/ 1104410 h 3292445"/>
              <a:gd name="connsiteX222" fmla="*/ 3166011 w 5062605"/>
              <a:gd name="connsiteY222" fmla="*/ 1022759 h 3292445"/>
              <a:gd name="connsiteX223" fmla="*/ 3166011 w 5062605"/>
              <a:gd name="connsiteY223" fmla="*/ 921333 h 3292445"/>
              <a:gd name="connsiteX224" fmla="*/ 3220133 w 5062605"/>
              <a:gd name="connsiteY224" fmla="*/ 839682 h 3292445"/>
              <a:gd name="connsiteX225" fmla="*/ 3244810 w 5062605"/>
              <a:gd name="connsiteY225" fmla="*/ 834700 h 3292445"/>
              <a:gd name="connsiteX226" fmla="*/ 3244810 w 5062605"/>
              <a:gd name="connsiteY226" fmla="*/ 670333 h 3292445"/>
              <a:gd name="connsiteX227" fmla="*/ 3254626 w 5062605"/>
              <a:gd name="connsiteY227" fmla="*/ 660517 h 3292445"/>
              <a:gd name="connsiteX228" fmla="*/ 3458276 w 5062605"/>
              <a:gd name="connsiteY228" fmla="*/ 571537 h 3292445"/>
              <a:gd name="connsiteX229" fmla="*/ 3468092 w 5062605"/>
              <a:gd name="connsiteY229" fmla="*/ 581353 h 3292445"/>
              <a:gd name="connsiteX230" fmla="*/ 3468092 w 5062605"/>
              <a:gd name="connsiteY230" fmla="*/ 1007473 h 3292445"/>
              <a:gd name="connsiteX231" fmla="*/ 3492769 w 5062605"/>
              <a:gd name="connsiteY231" fmla="*/ 1012455 h 3292445"/>
              <a:gd name="connsiteX232" fmla="*/ 3546891 w 5062605"/>
              <a:gd name="connsiteY232" fmla="*/ 1094106 h 3292445"/>
              <a:gd name="connsiteX233" fmla="*/ 3546891 w 5062605"/>
              <a:gd name="connsiteY233" fmla="*/ 1357738 h 3292445"/>
              <a:gd name="connsiteX234" fmla="*/ 3492769 w 5062605"/>
              <a:gd name="connsiteY234" fmla="*/ 1439389 h 3292445"/>
              <a:gd name="connsiteX235" fmla="*/ 3468092 w 5062605"/>
              <a:gd name="connsiteY235" fmla="*/ 1444371 h 3292445"/>
              <a:gd name="connsiteX236" fmla="*/ 3468092 w 5062605"/>
              <a:gd name="connsiteY236" fmla="*/ 1870492 h 3292445"/>
              <a:gd name="connsiteX237" fmla="*/ 3458276 w 5062605"/>
              <a:gd name="connsiteY237" fmla="*/ 1880308 h 3292445"/>
              <a:gd name="connsiteX238" fmla="*/ 3448460 w 5062605"/>
              <a:gd name="connsiteY238" fmla="*/ 1870492 h 3292445"/>
              <a:gd name="connsiteX239" fmla="*/ 3448460 w 5062605"/>
              <a:gd name="connsiteY239" fmla="*/ 1444371 h 3292445"/>
              <a:gd name="connsiteX240" fmla="*/ 3423783 w 5062605"/>
              <a:gd name="connsiteY240" fmla="*/ 1439389 h 3292445"/>
              <a:gd name="connsiteX241" fmla="*/ 3369661 w 5062605"/>
              <a:gd name="connsiteY241" fmla="*/ 1357738 h 3292445"/>
              <a:gd name="connsiteX242" fmla="*/ 3369661 w 5062605"/>
              <a:gd name="connsiteY242" fmla="*/ 1094106 h 3292445"/>
              <a:gd name="connsiteX243" fmla="*/ 3423783 w 5062605"/>
              <a:gd name="connsiteY243" fmla="*/ 1012455 h 3292445"/>
              <a:gd name="connsiteX244" fmla="*/ 3448460 w 5062605"/>
              <a:gd name="connsiteY244" fmla="*/ 1007473 h 3292445"/>
              <a:gd name="connsiteX245" fmla="*/ 3448460 w 5062605"/>
              <a:gd name="connsiteY245" fmla="*/ 581353 h 3292445"/>
              <a:gd name="connsiteX246" fmla="*/ 3458276 w 5062605"/>
              <a:gd name="connsiteY246" fmla="*/ 571537 h 3292445"/>
              <a:gd name="connsiteX247" fmla="*/ 4109645 w 5062605"/>
              <a:gd name="connsiteY247" fmla="*/ 336530 h 3292445"/>
              <a:gd name="connsiteX248" fmla="*/ 4119461 w 5062605"/>
              <a:gd name="connsiteY248" fmla="*/ 346346 h 3292445"/>
              <a:gd name="connsiteX249" fmla="*/ 4119461 w 5062605"/>
              <a:gd name="connsiteY249" fmla="*/ 395117 h 3292445"/>
              <a:gd name="connsiteX250" fmla="*/ 4144138 w 5062605"/>
              <a:gd name="connsiteY250" fmla="*/ 400099 h 3292445"/>
              <a:gd name="connsiteX251" fmla="*/ 4198260 w 5062605"/>
              <a:gd name="connsiteY251" fmla="*/ 481750 h 3292445"/>
              <a:gd name="connsiteX252" fmla="*/ 4198260 w 5062605"/>
              <a:gd name="connsiteY252" fmla="*/ 745382 h 3292445"/>
              <a:gd name="connsiteX253" fmla="*/ 4144138 w 5062605"/>
              <a:gd name="connsiteY253" fmla="*/ 827033 h 3292445"/>
              <a:gd name="connsiteX254" fmla="*/ 4119461 w 5062605"/>
              <a:gd name="connsiteY254" fmla="*/ 832015 h 3292445"/>
              <a:gd name="connsiteX255" fmla="*/ 4119461 w 5062605"/>
              <a:gd name="connsiteY255" fmla="*/ 1111977 h 3292445"/>
              <a:gd name="connsiteX256" fmla="*/ 4109645 w 5062605"/>
              <a:gd name="connsiteY256" fmla="*/ 1121793 h 3292445"/>
              <a:gd name="connsiteX257" fmla="*/ 4099829 w 5062605"/>
              <a:gd name="connsiteY257" fmla="*/ 1111977 h 3292445"/>
              <a:gd name="connsiteX258" fmla="*/ 4099829 w 5062605"/>
              <a:gd name="connsiteY258" fmla="*/ 832015 h 3292445"/>
              <a:gd name="connsiteX259" fmla="*/ 4075152 w 5062605"/>
              <a:gd name="connsiteY259" fmla="*/ 827033 h 3292445"/>
              <a:gd name="connsiteX260" fmla="*/ 4021030 w 5062605"/>
              <a:gd name="connsiteY260" fmla="*/ 745382 h 3292445"/>
              <a:gd name="connsiteX261" fmla="*/ 4021030 w 5062605"/>
              <a:gd name="connsiteY261" fmla="*/ 481750 h 3292445"/>
              <a:gd name="connsiteX262" fmla="*/ 4075152 w 5062605"/>
              <a:gd name="connsiteY262" fmla="*/ 400099 h 3292445"/>
              <a:gd name="connsiteX263" fmla="*/ 4099829 w 5062605"/>
              <a:gd name="connsiteY263" fmla="*/ 395117 h 3292445"/>
              <a:gd name="connsiteX264" fmla="*/ 4099829 w 5062605"/>
              <a:gd name="connsiteY264" fmla="*/ 346346 h 3292445"/>
              <a:gd name="connsiteX265" fmla="*/ 4109645 w 5062605"/>
              <a:gd name="connsiteY265" fmla="*/ 336530 h 3292445"/>
              <a:gd name="connsiteX266" fmla="*/ 4332492 w 5062605"/>
              <a:gd name="connsiteY266" fmla="*/ 75971 h 3292445"/>
              <a:gd name="connsiteX267" fmla="*/ 4342308 w 5062605"/>
              <a:gd name="connsiteY267" fmla="*/ 85787 h 3292445"/>
              <a:gd name="connsiteX268" fmla="*/ 4342308 w 5062605"/>
              <a:gd name="connsiteY268" fmla="*/ 536770 h 3292445"/>
              <a:gd name="connsiteX269" fmla="*/ 4366985 w 5062605"/>
              <a:gd name="connsiteY269" fmla="*/ 541752 h 3292445"/>
              <a:gd name="connsiteX270" fmla="*/ 4421107 w 5062605"/>
              <a:gd name="connsiteY270" fmla="*/ 623403 h 3292445"/>
              <a:gd name="connsiteX271" fmla="*/ 4421107 w 5062605"/>
              <a:gd name="connsiteY271" fmla="*/ 881423 h 3292445"/>
              <a:gd name="connsiteX272" fmla="*/ 4366985 w 5062605"/>
              <a:gd name="connsiteY272" fmla="*/ 963074 h 3292445"/>
              <a:gd name="connsiteX273" fmla="*/ 4342308 w 5062605"/>
              <a:gd name="connsiteY273" fmla="*/ 968056 h 3292445"/>
              <a:gd name="connsiteX274" fmla="*/ 4342308 w 5062605"/>
              <a:gd name="connsiteY274" fmla="*/ 1449908 h 3292445"/>
              <a:gd name="connsiteX275" fmla="*/ 4332492 w 5062605"/>
              <a:gd name="connsiteY275" fmla="*/ 1459724 h 3292445"/>
              <a:gd name="connsiteX276" fmla="*/ 4322676 w 5062605"/>
              <a:gd name="connsiteY276" fmla="*/ 1449908 h 3292445"/>
              <a:gd name="connsiteX277" fmla="*/ 4322676 w 5062605"/>
              <a:gd name="connsiteY277" fmla="*/ 968056 h 3292445"/>
              <a:gd name="connsiteX278" fmla="*/ 4297999 w 5062605"/>
              <a:gd name="connsiteY278" fmla="*/ 963074 h 3292445"/>
              <a:gd name="connsiteX279" fmla="*/ 4243877 w 5062605"/>
              <a:gd name="connsiteY279" fmla="*/ 881423 h 3292445"/>
              <a:gd name="connsiteX280" fmla="*/ 4243877 w 5062605"/>
              <a:gd name="connsiteY280" fmla="*/ 623403 h 3292445"/>
              <a:gd name="connsiteX281" fmla="*/ 4297999 w 5062605"/>
              <a:gd name="connsiteY281" fmla="*/ 541752 h 3292445"/>
              <a:gd name="connsiteX282" fmla="*/ 4322676 w 5062605"/>
              <a:gd name="connsiteY282" fmla="*/ 536770 h 3292445"/>
              <a:gd name="connsiteX283" fmla="*/ 4322676 w 5062605"/>
              <a:gd name="connsiteY283" fmla="*/ 85787 h 3292445"/>
              <a:gd name="connsiteX284" fmla="*/ 4332492 w 5062605"/>
              <a:gd name="connsiteY284" fmla="*/ 75971 h 3292445"/>
              <a:gd name="connsiteX285" fmla="*/ 4747323 w 5062605"/>
              <a:gd name="connsiteY285" fmla="*/ 75282 h 3292445"/>
              <a:gd name="connsiteX286" fmla="*/ 4757139 w 5062605"/>
              <a:gd name="connsiteY286" fmla="*/ 85098 h 3292445"/>
              <a:gd name="connsiteX287" fmla="*/ 4757139 w 5062605"/>
              <a:gd name="connsiteY287" fmla="*/ 133870 h 3292445"/>
              <a:gd name="connsiteX288" fmla="*/ 4781816 w 5062605"/>
              <a:gd name="connsiteY288" fmla="*/ 138852 h 3292445"/>
              <a:gd name="connsiteX289" fmla="*/ 4835938 w 5062605"/>
              <a:gd name="connsiteY289" fmla="*/ 220503 h 3292445"/>
              <a:gd name="connsiteX290" fmla="*/ 4835938 w 5062605"/>
              <a:gd name="connsiteY290" fmla="*/ 634233 h 3292445"/>
              <a:gd name="connsiteX291" fmla="*/ 4781816 w 5062605"/>
              <a:gd name="connsiteY291" fmla="*/ 715884 h 3292445"/>
              <a:gd name="connsiteX292" fmla="*/ 4757139 w 5062605"/>
              <a:gd name="connsiteY292" fmla="*/ 720866 h 3292445"/>
              <a:gd name="connsiteX293" fmla="*/ 4757139 w 5062605"/>
              <a:gd name="connsiteY293" fmla="*/ 850729 h 3292445"/>
              <a:gd name="connsiteX294" fmla="*/ 4747323 w 5062605"/>
              <a:gd name="connsiteY294" fmla="*/ 860545 h 3292445"/>
              <a:gd name="connsiteX295" fmla="*/ 4737507 w 5062605"/>
              <a:gd name="connsiteY295" fmla="*/ 850729 h 3292445"/>
              <a:gd name="connsiteX296" fmla="*/ 4737507 w 5062605"/>
              <a:gd name="connsiteY296" fmla="*/ 720866 h 3292445"/>
              <a:gd name="connsiteX297" fmla="*/ 4712830 w 5062605"/>
              <a:gd name="connsiteY297" fmla="*/ 715884 h 3292445"/>
              <a:gd name="connsiteX298" fmla="*/ 4658708 w 5062605"/>
              <a:gd name="connsiteY298" fmla="*/ 634233 h 3292445"/>
              <a:gd name="connsiteX299" fmla="*/ 4658708 w 5062605"/>
              <a:gd name="connsiteY299" fmla="*/ 220503 h 3292445"/>
              <a:gd name="connsiteX300" fmla="*/ 4712830 w 5062605"/>
              <a:gd name="connsiteY300" fmla="*/ 138852 h 3292445"/>
              <a:gd name="connsiteX301" fmla="*/ 4737507 w 5062605"/>
              <a:gd name="connsiteY301" fmla="*/ 133870 h 3292445"/>
              <a:gd name="connsiteX302" fmla="*/ 4737507 w 5062605"/>
              <a:gd name="connsiteY302" fmla="*/ 85098 h 3292445"/>
              <a:gd name="connsiteX303" fmla="*/ 4747323 w 5062605"/>
              <a:gd name="connsiteY303" fmla="*/ 75282 h 3292445"/>
              <a:gd name="connsiteX304" fmla="*/ 3905560 w 5062605"/>
              <a:gd name="connsiteY304" fmla="*/ 53233 h 3292445"/>
              <a:gd name="connsiteX305" fmla="*/ 3915376 w 5062605"/>
              <a:gd name="connsiteY305" fmla="*/ 63049 h 3292445"/>
              <a:gd name="connsiteX306" fmla="*/ 3915376 w 5062605"/>
              <a:gd name="connsiteY306" fmla="*/ 489169 h 3292445"/>
              <a:gd name="connsiteX307" fmla="*/ 3940053 w 5062605"/>
              <a:gd name="connsiteY307" fmla="*/ 494151 h 3292445"/>
              <a:gd name="connsiteX308" fmla="*/ 3994175 w 5062605"/>
              <a:gd name="connsiteY308" fmla="*/ 575802 h 3292445"/>
              <a:gd name="connsiteX309" fmla="*/ 3994175 w 5062605"/>
              <a:gd name="connsiteY309" fmla="*/ 839434 h 3292445"/>
              <a:gd name="connsiteX310" fmla="*/ 3940053 w 5062605"/>
              <a:gd name="connsiteY310" fmla="*/ 921085 h 3292445"/>
              <a:gd name="connsiteX311" fmla="*/ 3915376 w 5062605"/>
              <a:gd name="connsiteY311" fmla="*/ 926067 h 3292445"/>
              <a:gd name="connsiteX312" fmla="*/ 3915376 w 5062605"/>
              <a:gd name="connsiteY312" fmla="*/ 1352188 h 3292445"/>
              <a:gd name="connsiteX313" fmla="*/ 3905560 w 5062605"/>
              <a:gd name="connsiteY313" fmla="*/ 1362004 h 3292445"/>
              <a:gd name="connsiteX314" fmla="*/ 3895744 w 5062605"/>
              <a:gd name="connsiteY314" fmla="*/ 1352188 h 3292445"/>
              <a:gd name="connsiteX315" fmla="*/ 3895744 w 5062605"/>
              <a:gd name="connsiteY315" fmla="*/ 926067 h 3292445"/>
              <a:gd name="connsiteX316" fmla="*/ 3871067 w 5062605"/>
              <a:gd name="connsiteY316" fmla="*/ 921085 h 3292445"/>
              <a:gd name="connsiteX317" fmla="*/ 3816945 w 5062605"/>
              <a:gd name="connsiteY317" fmla="*/ 839434 h 3292445"/>
              <a:gd name="connsiteX318" fmla="*/ 3816945 w 5062605"/>
              <a:gd name="connsiteY318" fmla="*/ 575802 h 3292445"/>
              <a:gd name="connsiteX319" fmla="*/ 3871067 w 5062605"/>
              <a:gd name="connsiteY319" fmla="*/ 494151 h 3292445"/>
              <a:gd name="connsiteX320" fmla="*/ 3895744 w 5062605"/>
              <a:gd name="connsiteY320" fmla="*/ 489169 h 3292445"/>
              <a:gd name="connsiteX321" fmla="*/ 3895744 w 5062605"/>
              <a:gd name="connsiteY321" fmla="*/ 63049 h 3292445"/>
              <a:gd name="connsiteX322" fmla="*/ 3905560 w 5062605"/>
              <a:gd name="connsiteY322" fmla="*/ 53233 h 3292445"/>
              <a:gd name="connsiteX323" fmla="*/ 4973990 w 5062605"/>
              <a:gd name="connsiteY323" fmla="*/ 0 h 3292445"/>
              <a:gd name="connsiteX324" fmla="*/ 4983806 w 5062605"/>
              <a:gd name="connsiteY324" fmla="*/ 9816 h 3292445"/>
              <a:gd name="connsiteX325" fmla="*/ 4983806 w 5062605"/>
              <a:gd name="connsiteY325" fmla="*/ 58588 h 3292445"/>
              <a:gd name="connsiteX326" fmla="*/ 5008483 w 5062605"/>
              <a:gd name="connsiteY326" fmla="*/ 63570 h 3292445"/>
              <a:gd name="connsiteX327" fmla="*/ 5062605 w 5062605"/>
              <a:gd name="connsiteY327" fmla="*/ 145221 h 3292445"/>
              <a:gd name="connsiteX328" fmla="*/ 5062605 w 5062605"/>
              <a:gd name="connsiteY328" fmla="*/ 408854 h 3292445"/>
              <a:gd name="connsiteX329" fmla="*/ 5008483 w 5062605"/>
              <a:gd name="connsiteY329" fmla="*/ 490505 h 3292445"/>
              <a:gd name="connsiteX330" fmla="*/ 4983806 w 5062605"/>
              <a:gd name="connsiteY330" fmla="*/ 495487 h 3292445"/>
              <a:gd name="connsiteX331" fmla="*/ 4983806 w 5062605"/>
              <a:gd name="connsiteY331" fmla="*/ 775447 h 3292445"/>
              <a:gd name="connsiteX332" fmla="*/ 4973990 w 5062605"/>
              <a:gd name="connsiteY332" fmla="*/ 785263 h 3292445"/>
              <a:gd name="connsiteX333" fmla="*/ 4964174 w 5062605"/>
              <a:gd name="connsiteY333" fmla="*/ 775447 h 3292445"/>
              <a:gd name="connsiteX334" fmla="*/ 4964174 w 5062605"/>
              <a:gd name="connsiteY334" fmla="*/ 495487 h 3292445"/>
              <a:gd name="connsiteX335" fmla="*/ 4939497 w 5062605"/>
              <a:gd name="connsiteY335" fmla="*/ 490505 h 3292445"/>
              <a:gd name="connsiteX336" fmla="*/ 4885375 w 5062605"/>
              <a:gd name="connsiteY336" fmla="*/ 408854 h 3292445"/>
              <a:gd name="connsiteX337" fmla="*/ 4885375 w 5062605"/>
              <a:gd name="connsiteY337" fmla="*/ 145221 h 3292445"/>
              <a:gd name="connsiteX338" fmla="*/ 4939497 w 5062605"/>
              <a:gd name="connsiteY338" fmla="*/ 63570 h 3292445"/>
              <a:gd name="connsiteX339" fmla="*/ 4964174 w 5062605"/>
              <a:gd name="connsiteY339" fmla="*/ 58588 h 3292445"/>
              <a:gd name="connsiteX340" fmla="*/ 4964174 w 5062605"/>
              <a:gd name="connsiteY340" fmla="*/ 9816 h 3292445"/>
              <a:gd name="connsiteX341" fmla="*/ 4973990 w 5062605"/>
              <a:gd name="connsiteY341" fmla="*/ 0 h 329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Lst>
            <a:rect l="l" t="t" r="r" b="b"/>
            <a:pathLst>
              <a:path w="5062605" h="3292445">
                <a:moveTo>
                  <a:pt x="88615" y="2479156"/>
                </a:moveTo>
                <a:cubicBezTo>
                  <a:pt x="94036" y="2479156"/>
                  <a:pt x="98431" y="2483551"/>
                  <a:pt x="98431" y="2488972"/>
                </a:cubicBezTo>
                <a:lnTo>
                  <a:pt x="98431" y="2537743"/>
                </a:lnTo>
                <a:lnTo>
                  <a:pt x="123108" y="2542725"/>
                </a:lnTo>
                <a:cubicBezTo>
                  <a:pt x="154913" y="2556177"/>
                  <a:pt x="177230" y="2587670"/>
                  <a:pt x="177230" y="2624376"/>
                </a:cubicBezTo>
                <a:lnTo>
                  <a:pt x="177230" y="2888009"/>
                </a:lnTo>
                <a:cubicBezTo>
                  <a:pt x="177230" y="2924715"/>
                  <a:pt x="154913" y="2956208"/>
                  <a:pt x="123108" y="2969660"/>
                </a:cubicBezTo>
                <a:lnTo>
                  <a:pt x="98431" y="2974643"/>
                </a:lnTo>
                <a:lnTo>
                  <a:pt x="98431" y="3254603"/>
                </a:lnTo>
                <a:cubicBezTo>
                  <a:pt x="98431" y="3260024"/>
                  <a:pt x="94036" y="3264419"/>
                  <a:pt x="88615" y="3264419"/>
                </a:cubicBezTo>
                <a:cubicBezTo>
                  <a:pt x="83194" y="3264419"/>
                  <a:pt x="78799" y="3260024"/>
                  <a:pt x="78799" y="3254603"/>
                </a:cubicBezTo>
                <a:lnTo>
                  <a:pt x="78799" y="2974643"/>
                </a:lnTo>
                <a:lnTo>
                  <a:pt x="54122" y="2969660"/>
                </a:lnTo>
                <a:cubicBezTo>
                  <a:pt x="22316" y="2956208"/>
                  <a:pt x="0" y="2924715"/>
                  <a:pt x="0" y="2888009"/>
                </a:cubicBezTo>
                <a:lnTo>
                  <a:pt x="0" y="2624376"/>
                </a:lnTo>
                <a:cubicBezTo>
                  <a:pt x="0" y="2587670"/>
                  <a:pt x="22316" y="2556177"/>
                  <a:pt x="54122" y="2542725"/>
                </a:cubicBezTo>
                <a:lnTo>
                  <a:pt x="78799" y="2537743"/>
                </a:lnTo>
                <a:lnTo>
                  <a:pt x="78799" y="2488972"/>
                </a:lnTo>
                <a:cubicBezTo>
                  <a:pt x="78799" y="2483551"/>
                  <a:pt x="83194" y="2479156"/>
                  <a:pt x="88615" y="2479156"/>
                </a:cubicBezTo>
                <a:close/>
                <a:moveTo>
                  <a:pt x="1346625" y="2407874"/>
                </a:moveTo>
                <a:cubicBezTo>
                  <a:pt x="1352046" y="2407874"/>
                  <a:pt x="1356441" y="2412269"/>
                  <a:pt x="1356441" y="2417690"/>
                </a:cubicBezTo>
                <a:lnTo>
                  <a:pt x="1356441" y="2582057"/>
                </a:lnTo>
                <a:lnTo>
                  <a:pt x="1381118" y="2587039"/>
                </a:lnTo>
                <a:cubicBezTo>
                  <a:pt x="1412923" y="2600491"/>
                  <a:pt x="1435240" y="2631984"/>
                  <a:pt x="1435240" y="2668690"/>
                </a:cubicBezTo>
                <a:lnTo>
                  <a:pt x="1435240" y="2932322"/>
                </a:lnTo>
                <a:cubicBezTo>
                  <a:pt x="1435240" y="2969028"/>
                  <a:pt x="1412923" y="3000521"/>
                  <a:pt x="1381118" y="3013974"/>
                </a:cubicBezTo>
                <a:lnTo>
                  <a:pt x="1356441" y="3018956"/>
                </a:lnTo>
                <a:lnTo>
                  <a:pt x="1356441" y="3183321"/>
                </a:lnTo>
                <a:cubicBezTo>
                  <a:pt x="1356441" y="3188742"/>
                  <a:pt x="1352046" y="3193137"/>
                  <a:pt x="1346625" y="3193137"/>
                </a:cubicBezTo>
                <a:cubicBezTo>
                  <a:pt x="1341204" y="3193137"/>
                  <a:pt x="1336809" y="3188742"/>
                  <a:pt x="1336809" y="3183321"/>
                </a:cubicBezTo>
                <a:lnTo>
                  <a:pt x="1336809" y="3018956"/>
                </a:lnTo>
                <a:lnTo>
                  <a:pt x="1312132" y="3013974"/>
                </a:lnTo>
                <a:cubicBezTo>
                  <a:pt x="1280326" y="3000521"/>
                  <a:pt x="1258010" y="2969028"/>
                  <a:pt x="1258010" y="2932322"/>
                </a:cubicBezTo>
                <a:lnTo>
                  <a:pt x="1258010" y="2668690"/>
                </a:lnTo>
                <a:cubicBezTo>
                  <a:pt x="1258010" y="2631984"/>
                  <a:pt x="1280326" y="2600491"/>
                  <a:pt x="1312132" y="2587039"/>
                </a:cubicBezTo>
                <a:lnTo>
                  <a:pt x="1336809" y="2582057"/>
                </a:lnTo>
                <a:lnTo>
                  <a:pt x="1336809" y="2417690"/>
                </a:lnTo>
                <a:cubicBezTo>
                  <a:pt x="1336809" y="2412269"/>
                  <a:pt x="1341204" y="2407874"/>
                  <a:pt x="1346625" y="2407874"/>
                </a:cubicBezTo>
                <a:close/>
                <a:moveTo>
                  <a:pt x="290638" y="2240460"/>
                </a:moveTo>
                <a:cubicBezTo>
                  <a:pt x="296059" y="2240460"/>
                  <a:pt x="300454" y="2244855"/>
                  <a:pt x="300454" y="2250276"/>
                </a:cubicBezTo>
                <a:lnTo>
                  <a:pt x="300454" y="2414643"/>
                </a:lnTo>
                <a:lnTo>
                  <a:pt x="325131" y="2419625"/>
                </a:lnTo>
                <a:cubicBezTo>
                  <a:pt x="356936" y="2433077"/>
                  <a:pt x="379253" y="2464570"/>
                  <a:pt x="379253" y="2501276"/>
                </a:cubicBezTo>
                <a:lnTo>
                  <a:pt x="379253" y="2764909"/>
                </a:lnTo>
                <a:cubicBezTo>
                  <a:pt x="379253" y="2801615"/>
                  <a:pt x="356936" y="2833108"/>
                  <a:pt x="325131" y="2846560"/>
                </a:cubicBezTo>
                <a:lnTo>
                  <a:pt x="300454" y="2851542"/>
                </a:lnTo>
                <a:lnTo>
                  <a:pt x="300454" y="3015907"/>
                </a:lnTo>
                <a:cubicBezTo>
                  <a:pt x="300454" y="3021328"/>
                  <a:pt x="296059" y="3025723"/>
                  <a:pt x="290638" y="3025723"/>
                </a:cubicBezTo>
                <a:cubicBezTo>
                  <a:pt x="285217" y="3025723"/>
                  <a:pt x="280822" y="3021328"/>
                  <a:pt x="280822" y="3015907"/>
                </a:cubicBezTo>
                <a:lnTo>
                  <a:pt x="280822" y="2851542"/>
                </a:lnTo>
                <a:lnTo>
                  <a:pt x="256145" y="2846560"/>
                </a:lnTo>
                <a:cubicBezTo>
                  <a:pt x="224339" y="2833108"/>
                  <a:pt x="202023" y="2801615"/>
                  <a:pt x="202023" y="2764909"/>
                </a:cubicBezTo>
                <a:lnTo>
                  <a:pt x="202023" y="2501276"/>
                </a:lnTo>
                <a:cubicBezTo>
                  <a:pt x="202023" y="2464570"/>
                  <a:pt x="224339" y="2433077"/>
                  <a:pt x="256145" y="2419625"/>
                </a:cubicBezTo>
                <a:lnTo>
                  <a:pt x="280822" y="2414643"/>
                </a:lnTo>
                <a:lnTo>
                  <a:pt x="280822" y="2250276"/>
                </a:lnTo>
                <a:cubicBezTo>
                  <a:pt x="280822" y="2244855"/>
                  <a:pt x="285217" y="2240460"/>
                  <a:pt x="290638" y="2240460"/>
                </a:cubicBezTo>
                <a:close/>
                <a:moveTo>
                  <a:pt x="1769409" y="2178932"/>
                </a:moveTo>
                <a:cubicBezTo>
                  <a:pt x="1774830" y="2178932"/>
                  <a:pt x="1779225" y="2183327"/>
                  <a:pt x="1779225" y="2188748"/>
                </a:cubicBezTo>
                <a:lnTo>
                  <a:pt x="1779225" y="2237519"/>
                </a:lnTo>
                <a:lnTo>
                  <a:pt x="1803902" y="2242501"/>
                </a:lnTo>
                <a:cubicBezTo>
                  <a:pt x="1835707" y="2255953"/>
                  <a:pt x="1858024" y="2287446"/>
                  <a:pt x="1858024" y="2324152"/>
                </a:cubicBezTo>
                <a:lnTo>
                  <a:pt x="1858024" y="2679454"/>
                </a:lnTo>
                <a:cubicBezTo>
                  <a:pt x="1858024" y="2716160"/>
                  <a:pt x="1835707" y="2747653"/>
                  <a:pt x="1803902" y="2761105"/>
                </a:cubicBezTo>
                <a:lnTo>
                  <a:pt x="1779225" y="2766087"/>
                </a:lnTo>
                <a:lnTo>
                  <a:pt x="1779225" y="2954379"/>
                </a:lnTo>
                <a:cubicBezTo>
                  <a:pt x="1779225" y="2959800"/>
                  <a:pt x="1774830" y="2964195"/>
                  <a:pt x="1769409" y="2964195"/>
                </a:cubicBezTo>
                <a:cubicBezTo>
                  <a:pt x="1763988" y="2964195"/>
                  <a:pt x="1759593" y="2959800"/>
                  <a:pt x="1759593" y="2954379"/>
                </a:cubicBezTo>
                <a:lnTo>
                  <a:pt x="1759593" y="2766087"/>
                </a:lnTo>
                <a:lnTo>
                  <a:pt x="1734916" y="2761105"/>
                </a:lnTo>
                <a:cubicBezTo>
                  <a:pt x="1703110" y="2747653"/>
                  <a:pt x="1680794" y="2716160"/>
                  <a:pt x="1680794" y="2679454"/>
                </a:cubicBezTo>
                <a:lnTo>
                  <a:pt x="1680794" y="2324152"/>
                </a:lnTo>
                <a:cubicBezTo>
                  <a:pt x="1680794" y="2287446"/>
                  <a:pt x="1703110" y="2255953"/>
                  <a:pt x="1734916" y="2242501"/>
                </a:cubicBezTo>
                <a:lnTo>
                  <a:pt x="1759593" y="2237519"/>
                </a:lnTo>
                <a:lnTo>
                  <a:pt x="1759593" y="2188748"/>
                </a:lnTo>
                <a:cubicBezTo>
                  <a:pt x="1759593" y="2183327"/>
                  <a:pt x="1763988" y="2178932"/>
                  <a:pt x="1769409" y="2178932"/>
                </a:cubicBezTo>
                <a:close/>
                <a:moveTo>
                  <a:pt x="1128304" y="1983674"/>
                </a:moveTo>
                <a:cubicBezTo>
                  <a:pt x="1133725" y="1983674"/>
                  <a:pt x="1138120" y="1988069"/>
                  <a:pt x="1138120" y="1993490"/>
                </a:cubicBezTo>
                <a:lnTo>
                  <a:pt x="1138120" y="2159159"/>
                </a:lnTo>
                <a:lnTo>
                  <a:pt x="1171295" y="2165857"/>
                </a:lnTo>
                <a:cubicBezTo>
                  <a:pt x="1203100" y="2179309"/>
                  <a:pt x="1225417" y="2210802"/>
                  <a:pt x="1225417" y="2247508"/>
                </a:cubicBezTo>
                <a:lnTo>
                  <a:pt x="1225417" y="2826481"/>
                </a:lnTo>
                <a:cubicBezTo>
                  <a:pt x="1225417" y="2863187"/>
                  <a:pt x="1203100" y="2894680"/>
                  <a:pt x="1171295" y="2908132"/>
                </a:cubicBezTo>
                <a:lnTo>
                  <a:pt x="1138120" y="2914830"/>
                </a:lnTo>
                <a:lnTo>
                  <a:pt x="1138120" y="3282629"/>
                </a:lnTo>
                <a:cubicBezTo>
                  <a:pt x="1138120" y="3288050"/>
                  <a:pt x="1133725" y="3292445"/>
                  <a:pt x="1128304" y="3292445"/>
                </a:cubicBezTo>
                <a:cubicBezTo>
                  <a:pt x="1122883" y="3292445"/>
                  <a:pt x="1118488" y="3288050"/>
                  <a:pt x="1118488" y="3282629"/>
                </a:cubicBezTo>
                <a:lnTo>
                  <a:pt x="1118488" y="2911399"/>
                </a:lnTo>
                <a:lnTo>
                  <a:pt x="1102309" y="2908132"/>
                </a:lnTo>
                <a:cubicBezTo>
                  <a:pt x="1070503" y="2894680"/>
                  <a:pt x="1048187" y="2863187"/>
                  <a:pt x="1048187" y="2826481"/>
                </a:cubicBezTo>
                <a:lnTo>
                  <a:pt x="1048187" y="2247508"/>
                </a:lnTo>
                <a:cubicBezTo>
                  <a:pt x="1048187" y="2210802"/>
                  <a:pt x="1070503" y="2179309"/>
                  <a:pt x="1102309" y="2165857"/>
                </a:cubicBezTo>
                <a:lnTo>
                  <a:pt x="1118488" y="2162590"/>
                </a:lnTo>
                <a:lnTo>
                  <a:pt x="1118488" y="1993490"/>
                </a:lnTo>
                <a:cubicBezTo>
                  <a:pt x="1118488" y="1988069"/>
                  <a:pt x="1122883" y="1983674"/>
                  <a:pt x="1128304" y="1983674"/>
                </a:cubicBezTo>
                <a:close/>
                <a:moveTo>
                  <a:pt x="909984" y="1982807"/>
                </a:moveTo>
                <a:cubicBezTo>
                  <a:pt x="915405" y="1982807"/>
                  <a:pt x="919800" y="1987202"/>
                  <a:pt x="919800" y="1992623"/>
                </a:cubicBezTo>
                <a:lnTo>
                  <a:pt x="919800" y="2156990"/>
                </a:lnTo>
                <a:lnTo>
                  <a:pt x="944477" y="2161972"/>
                </a:lnTo>
                <a:cubicBezTo>
                  <a:pt x="976282" y="2175424"/>
                  <a:pt x="998599" y="2206917"/>
                  <a:pt x="998599" y="2243623"/>
                </a:cubicBezTo>
                <a:lnTo>
                  <a:pt x="998599" y="2507255"/>
                </a:lnTo>
                <a:cubicBezTo>
                  <a:pt x="998599" y="2543961"/>
                  <a:pt x="976282" y="2575454"/>
                  <a:pt x="944477" y="2588906"/>
                </a:cubicBezTo>
                <a:lnTo>
                  <a:pt x="919800" y="2593888"/>
                </a:lnTo>
                <a:lnTo>
                  <a:pt x="919800" y="2758254"/>
                </a:lnTo>
                <a:cubicBezTo>
                  <a:pt x="919800" y="2763675"/>
                  <a:pt x="915405" y="2768070"/>
                  <a:pt x="909984" y="2768070"/>
                </a:cubicBezTo>
                <a:cubicBezTo>
                  <a:pt x="904563" y="2768070"/>
                  <a:pt x="900168" y="2763675"/>
                  <a:pt x="900168" y="2758254"/>
                </a:cubicBezTo>
                <a:lnTo>
                  <a:pt x="900168" y="2593888"/>
                </a:lnTo>
                <a:lnTo>
                  <a:pt x="875491" y="2588906"/>
                </a:lnTo>
                <a:cubicBezTo>
                  <a:pt x="843685" y="2575454"/>
                  <a:pt x="821369" y="2543961"/>
                  <a:pt x="821369" y="2507255"/>
                </a:cubicBezTo>
                <a:lnTo>
                  <a:pt x="821369" y="2243623"/>
                </a:lnTo>
                <a:cubicBezTo>
                  <a:pt x="821369" y="2206917"/>
                  <a:pt x="843685" y="2175424"/>
                  <a:pt x="875491" y="2161972"/>
                </a:cubicBezTo>
                <a:lnTo>
                  <a:pt x="900168" y="2156990"/>
                </a:lnTo>
                <a:lnTo>
                  <a:pt x="900168" y="1992623"/>
                </a:lnTo>
                <a:cubicBezTo>
                  <a:pt x="900168" y="1987202"/>
                  <a:pt x="904563" y="1982807"/>
                  <a:pt x="909984" y="1982807"/>
                </a:cubicBezTo>
                <a:close/>
                <a:moveTo>
                  <a:pt x="497087" y="1926567"/>
                </a:moveTo>
                <a:cubicBezTo>
                  <a:pt x="502508" y="1926567"/>
                  <a:pt x="506903" y="1930962"/>
                  <a:pt x="506903" y="1936383"/>
                </a:cubicBezTo>
                <a:lnTo>
                  <a:pt x="506903" y="2362503"/>
                </a:lnTo>
                <a:lnTo>
                  <a:pt x="531580" y="2367485"/>
                </a:lnTo>
                <a:cubicBezTo>
                  <a:pt x="563385" y="2380937"/>
                  <a:pt x="585702" y="2412430"/>
                  <a:pt x="585702" y="2449136"/>
                </a:cubicBezTo>
                <a:lnTo>
                  <a:pt x="585702" y="2815710"/>
                </a:lnTo>
                <a:cubicBezTo>
                  <a:pt x="585702" y="2852416"/>
                  <a:pt x="563385" y="2883909"/>
                  <a:pt x="531580" y="2897361"/>
                </a:cubicBezTo>
                <a:lnTo>
                  <a:pt x="506903" y="2902343"/>
                </a:lnTo>
                <a:lnTo>
                  <a:pt x="506903" y="3225522"/>
                </a:lnTo>
                <a:cubicBezTo>
                  <a:pt x="506903" y="3230943"/>
                  <a:pt x="502508" y="3235338"/>
                  <a:pt x="497087" y="3235338"/>
                </a:cubicBezTo>
                <a:cubicBezTo>
                  <a:pt x="491666" y="3235338"/>
                  <a:pt x="487271" y="3230943"/>
                  <a:pt x="487271" y="3225522"/>
                </a:cubicBezTo>
                <a:lnTo>
                  <a:pt x="487271" y="2902343"/>
                </a:lnTo>
                <a:lnTo>
                  <a:pt x="462594" y="2897361"/>
                </a:lnTo>
                <a:cubicBezTo>
                  <a:pt x="430788" y="2883909"/>
                  <a:pt x="408472" y="2852416"/>
                  <a:pt x="408472" y="2815710"/>
                </a:cubicBezTo>
                <a:lnTo>
                  <a:pt x="408472" y="2449136"/>
                </a:lnTo>
                <a:cubicBezTo>
                  <a:pt x="408472" y="2412430"/>
                  <a:pt x="430788" y="2380937"/>
                  <a:pt x="462594" y="2367485"/>
                </a:cubicBezTo>
                <a:lnTo>
                  <a:pt x="487271" y="2362503"/>
                </a:lnTo>
                <a:lnTo>
                  <a:pt x="487271" y="1936383"/>
                </a:lnTo>
                <a:cubicBezTo>
                  <a:pt x="487271" y="1930962"/>
                  <a:pt x="491666" y="1926567"/>
                  <a:pt x="497087" y="1926567"/>
                </a:cubicBezTo>
                <a:close/>
                <a:moveTo>
                  <a:pt x="2606562" y="1886068"/>
                </a:moveTo>
                <a:cubicBezTo>
                  <a:pt x="2611983" y="1886068"/>
                  <a:pt x="2616378" y="1890463"/>
                  <a:pt x="2616378" y="1895884"/>
                </a:cubicBezTo>
                <a:lnTo>
                  <a:pt x="2616378" y="2322005"/>
                </a:lnTo>
                <a:lnTo>
                  <a:pt x="2641055" y="2326987"/>
                </a:lnTo>
                <a:cubicBezTo>
                  <a:pt x="2672860" y="2340439"/>
                  <a:pt x="2695177" y="2371932"/>
                  <a:pt x="2695177" y="2408638"/>
                </a:cubicBezTo>
                <a:lnTo>
                  <a:pt x="2695177" y="2491460"/>
                </a:lnTo>
                <a:cubicBezTo>
                  <a:pt x="2695177" y="2528166"/>
                  <a:pt x="2672860" y="2559659"/>
                  <a:pt x="2641055" y="2573111"/>
                </a:cubicBezTo>
                <a:lnTo>
                  <a:pt x="2616378" y="2578093"/>
                </a:lnTo>
                <a:lnTo>
                  <a:pt x="2616378" y="3185023"/>
                </a:lnTo>
                <a:cubicBezTo>
                  <a:pt x="2616378" y="3190444"/>
                  <a:pt x="2611983" y="3194839"/>
                  <a:pt x="2606562" y="3194839"/>
                </a:cubicBezTo>
                <a:cubicBezTo>
                  <a:pt x="2601141" y="3194839"/>
                  <a:pt x="2596746" y="3190444"/>
                  <a:pt x="2596746" y="3185023"/>
                </a:cubicBezTo>
                <a:lnTo>
                  <a:pt x="2596746" y="2578093"/>
                </a:lnTo>
                <a:lnTo>
                  <a:pt x="2572069" y="2573111"/>
                </a:lnTo>
                <a:cubicBezTo>
                  <a:pt x="2540264" y="2559659"/>
                  <a:pt x="2517947" y="2528166"/>
                  <a:pt x="2517947" y="2491460"/>
                </a:cubicBezTo>
                <a:lnTo>
                  <a:pt x="2517947" y="2408638"/>
                </a:lnTo>
                <a:cubicBezTo>
                  <a:pt x="2517947" y="2371932"/>
                  <a:pt x="2540264" y="2340439"/>
                  <a:pt x="2572069" y="2326987"/>
                </a:cubicBezTo>
                <a:lnTo>
                  <a:pt x="2596746" y="2322005"/>
                </a:lnTo>
                <a:lnTo>
                  <a:pt x="2596746" y="1895884"/>
                </a:lnTo>
                <a:cubicBezTo>
                  <a:pt x="2596746" y="1890463"/>
                  <a:pt x="2601141" y="1886068"/>
                  <a:pt x="2606562" y="1886068"/>
                </a:cubicBezTo>
                <a:close/>
                <a:moveTo>
                  <a:pt x="2840476" y="1806142"/>
                </a:moveTo>
                <a:cubicBezTo>
                  <a:pt x="2845897" y="1806142"/>
                  <a:pt x="2850292" y="1810537"/>
                  <a:pt x="2850292" y="1815958"/>
                </a:cubicBezTo>
                <a:lnTo>
                  <a:pt x="2850292" y="1980325"/>
                </a:lnTo>
                <a:lnTo>
                  <a:pt x="2874969" y="1985307"/>
                </a:lnTo>
                <a:cubicBezTo>
                  <a:pt x="2906774" y="1998759"/>
                  <a:pt x="2929091" y="2030252"/>
                  <a:pt x="2929091" y="2066958"/>
                </a:cubicBezTo>
                <a:lnTo>
                  <a:pt x="2929091" y="2173279"/>
                </a:lnTo>
                <a:cubicBezTo>
                  <a:pt x="2929091" y="2209985"/>
                  <a:pt x="2906774" y="2241478"/>
                  <a:pt x="2874969" y="2254930"/>
                </a:cubicBezTo>
                <a:lnTo>
                  <a:pt x="2850292" y="2259912"/>
                </a:lnTo>
                <a:lnTo>
                  <a:pt x="2850292" y="2581589"/>
                </a:lnTo>
                <a:cubicBezTo>
                  <a:pt x="2850292" y="2587010"/>
                  <a:pt x="2845897" y="2591405"/>
                  <a:pt x="2840476" y="2591405"/>
                </a:cubicBezTo>
                <a:cubicBezTo>
                  <a:pt x="2835055" y="2591405"/>
                  <a:pt x="2830660" y="2587010"/>
                  <a:pt x="2830660" y="2581589"/>
                </a:cubicBezTo>
                <a:lnTo>
                  <a:pt x="2830660" y="2259912"/>
                </a:lnTo>
                <a:lnTo>
                  <a:pt x="2805983" y="2254930"/>
                </a:lnTo>
                <a:cubicBezTo>
                  <a:pt x="2774178" y="2241478"/>
                  <a:pt x="2751861" y="2209985"/>
                  <a:pt x="2751861" y="2173279"/>
                </a:cubicBezTo>
                <a:lnTo>
                  <a:pt x="2751861" y="2066958"/>
                </a:lnTo>
                <a:cubicBezTo>
                  <a:pt x="2751861" y="2030252"/>
                  <a:pt x="2774178" y="1998759"/>
                  <a:pt x="2805983" y="1985307"/>
                </a:cubicBezTo>
                <a:lnTo>
                  <a:pt x="2830660" y="1980325"/>
                </a:lnTo>
                <a:lnTo>
                  <a:pt x="2830660" y="1815958"/>
                </a:lnTo>
                <a:cubicBezTo>
                  <a:pt x="2830660" y="1810537"/>
                  <a:pt x="2835055" y="1806142"/>
                  <a:pt x="2840476" y="1806142"/>
                </a:cubicBezTo>
                <a:close/>
                <a:moveTo>
                  <a:pt x="1992724" y="1794812"/>
                </a:moveTo>
                <a:cubicBezTo>
                  <a:pt x="1998145" y="1794812"/>
                  <a:pt x="2002540" y="1799207"/>
                  <a:pt x="2002540" y="1804628"/>
                </a:cubicBezTo>
                <a:lnTo>
                  <a:pt x="2002540" y="1853399"/>
                </a:lnTo>
                <a:lnTo>
                  <a:pt x="2027217" y="1858381"/>
                </a:lnTo>
                <a:cubicBezTo>
                  <a:pt x="2059022" y="1871833"/>
                  <a:pt x="2081339" y="1903326"/>
                  <a:pt x="2081339" y="1940032"/>
                </a:cubicBezTo>
                <a:lnTo>
                  <a:pt x="2081339" y="2324137"/>
                </a:lnTo>
                <a:cubicBezTo>
                  <a:pt x="2081339" y="2360843"/>
                  <a:pt x="2059022" y="2392336"/>
                  <a:pt x="2027217" y="2405788"/>
                </a:cubicBezTo>
                <a:lnTo>
                  <a:pt x="2002540" y="2410770"/>
                </a:lnTo>
                <a:lnTo>
                  <a:pt x="2002540" y="2570259"/>
                </a:lnTo>
                <a:cubicBezTo>
                  <a:pt x="2002540" y="2575680"/>
                  <a:pt x="1998145" y="2580075"/>
                  <a:pt x="1992724" y="2580075"/>
                </a:cubicBezTo>
                <a:cubicBezTo>
                  <a:pt x="1987303" y="2580075"/>
                  <a:pt x="1982908" y="2575680"/>
                  <a:pt x="1982908" y="2570259"/>
                </a:cubicBezTo>
                <a:lnTo>
                  <a:pt x="1982908" y="2410770"/>
                </a:lnTo>
                <a:lnTo>
                  <a:pt x="1958231" y="2405788"/>
                </a:lnTo>
                <a:cubicBezTo>
                  <a:pt x="1926425" y="2392336"/>
                  <a:pt x="1904109" y="2360843"/>
                  <a:pt x="1904109" y="2324137"/>
                </a:cubicBezTo>
                <a:lnTo>
                  <a:pt x="1904109" y="1940032"/>
                </a:lnTo>
                <a:cubicBezTo>
                  <a:pt x="1904109" y="1903326"/>
                  <a:pt x="1926425" y="1871833"/>
                  <a:pt x="1958231" y="1858381"/>
                </a:cubicBezTo>
                <a:lnTo>
                  <a:pt x="1982908" y="1853399"/>
                </a:lnTo>
                <a:lnTo>
                  <a:pt x="1982908" y="1804628"/>
                </a:lnTo>
                <a:cubicBezTo>
                  <a:pt x="1982908" y="1799207"/>
                  <a:pt x="1987303" y="1794812"/>
                  <a:pt x="1992724" y="1794812"/>
                </a:cubicBezTo>
                <a:close/>
                <a:moveTo>
                  <a:pt x="2403979" y="1390802"/>
                </a:moveTo>
                <a:cubicBezTo>
                  <a:pt x="2409400" y="1390802"/>
                  <a:pt x="2413795" y="1395197"/>
                  <a:pt x="2413795" y="1400618"/>
                </a:cubicBezTo>
                <a:lnTo>
                  <a:pt x="2413795" y="1851600"/>
                </a:lnTo>
                <a:lnTo>
                  <a:pt x="2438472" y="1856582"/>
                </a:lnTo>
                <a:cubicBezTo>
                  <a:pt x="2470277" y="1870034"/>
                  <a:pt x="2492594" y="1901527"/>
                  <a:pt x="2492594" y="1938233"/>
                </a:cubicBezTo>
                <a:lnTo>
                  <a:pt x="2492594" y="2495078"/>
                </a:lnTo>
                <a:cubicBezTo>
                  <a:pt x="2492594" y="2531784"/>
                  <a:pt x="2470277" y="2563277"/>
                  <a:pt x="2438472" y="2576729"/>
                </a:cubicBezTo>
                <a:lnTo>
                  <a:pt x="2413795" y="2581711"/>
                </a:lnTo>
                <a:lnTo>
                  <a:pt x="2413795" y="2764739"/>
                </a:lnTo>
                <a:cubicBezTo>
                  <a:pt x="2413795" y="2770160"/>
                  <a:pt x="2409400" y="2774555"/>
                  <a:pt x="2403979" y="2774555"/>
                </a:cubicBezTo>
                <a:cubicBezTo>
                  <a:pt x="2398558" y="2774555"/>
                  <a:pt x="2394163" y="2770160"/>
                  <a:pt x="2394163" y="2764739"/>
                </a:cubicBezTo>
                <a:lnTo>
                  <a:pt x="2394163" y="2581711"/>
                </a:lnTo>
                <a:lnTo>
                  <a:pt x="2369486" y="2576729"/>
                </a:lnTo>
                <a:cubicBezTo>
                  <a:pt x="2337681" y="2563277"/>
                  <a:pt x="2315364" y="2531784"/>
                  <a:pt x="2315364" y="2495078"/>
                </a:cubicBezTo>
                <a:lnTo>
                  <a:pt x="2315364" y="1938233"/>
                </a:lnTo>
                <a:cubicBezTo>
                  <a:pt x="2315364" y="1901527"/>
                  <a:pt x="2337681" y="1870034"/>
                  <a:pt x="2369486" y="1856582"/>
                </a:cubicBezTo>
                <a:lnTo>
                  <a:pt x="2394163" y="1851600"/>
                </a:lnTo>
                <a:lnTo>
                  <a:pt x="2394163" y="1400618"/>
                </a:lnTo>
                <a:cubicBezTo>
                  <a:pt x="2394163" y="1395197"/>
                  <a:pt x="2398558" y="1390802"/>
                  <a:pt x="2403979" y="1390802"/>
                </a:cubicBezTo>
                <a:close/>
                <a:moveTo>
                  <a:pt x="3254626" y="660517"/>
                </a:moveTo>
                <a:cubicBezTo>
                  <a:pt x="3260047" y="660517"/>
                  <a:pt x="3264442" y="664912"/>
                  <a:pt x="3264442" y="670333"/>
                </a:cubicBezTo>
                <a:lnTo>
                  <a:pt x="3264442" y="834700"/>
                </a:lnTo>
                <a:lnTo>
                  <a:pt x="3289119" y="839682"/>
                </a:lnTo>
                <a:cubicBezTo>
                  <a:pt x="3320924" y="853134"/>
                  <a:pt x="3343241" y="884627"/>
                  <a:pt x="3343241" y="921333"/>
                </a:cubicBezTo>
                <a:lnTo>
                  <a:pt x="3343241" y="1022759"/>
                </a:lnTo>
                <a:cubicBezTo>
                  <a:pt x="3343241" y="1059465"/>
                  <a:pt x="3320924" y="1090958"/>
                  <a:pt x="3289119" y="1104410"/>
                </a:cubicBezTo>
                <a:lnTo>
                  <a:pt x="3264442" y="1109392"/>
                </a:lnTo>
                <a:lnTo>
                  <a:pt x="3264442" y="1435964"/>
                </a:lnTo>
                <a:cubicBezTo>
                  <a:pt x="3264442" y="1441385"/>
                  <a:pt x="3260047" y="1445780"/>
                  <a:pt x="3254626" y="1445780"/>
                </a:cubicBezTo>
                <a:cubicBezTo>
                  <a:pt x="3249205" y="1445780"/>
                  <a:pt x="3244810" y="1441385"/>
                  <a:pt x="3244810" y="1435964"/>
                </a:cubicBezTo>
                <a:lnTo>
                  <a:pt x="3244810" y="1109392"/>
                </a:lnTo>
                <a:lnTo>
                  <a:pt x="3220133" y="1104410"/>
                </a:lnTo>
                <a:cubicBezTo>
                  <a:pt x="3188328" y="1090958"/>
                  <a:pt x="3166011" y="1059465"/>
                  <a:pt x="3166011" y="1022759"/>
                </a:cubicBezTo>
                <a:lnTo>
                  <a:pt x="3166011" y="921333"/>
                </a:lnTo>
                <a:cubicBezTo>
                  <a:pt x="3166011" y="884627"/>
                  <a:pt x="3188328" y="853134"/>
                  <a:pt x="3220133" y="839682"/>
                </a:cubicBezTo>
                <a:lnTo>
                  <a:pt x="3244810" y="834700"/>
                </a:lnTo>
                <a:lnTo>
                  <a:pt x="3244810" y="670333"/>
                </a:lnTo>
                <a:cubicBezTo>
                  <a:pt x="3244810" y="664912"/>
                  <a:pt x="3249205" y="660517"/>
                  <a:pt x="3254626" y="660517"/>
                </a:cubicBezTo>
                <a:close/>
                <a:moveTo>
                  <a:pt x="3458276" y="571537"/>
                </a:moveTo>
                <a:cubicBezTo>
                  <a:pt x="3463697" y="571537"/>
                  <a:pt x="3468092" y="575932"/>
                  <a:pt x="3468092" y="581353"/>
                </a:cubicBezTo>
                <a:lnTo>
                  <a:pt x="3468092" y="1007473"/>
                </a:lnTo>
                <a:lnTo>
                  <a:pt x="3492769" y="1012455"/>
                </a:lnTo>
                <a:cubicBezTo>
                  <a:pt x="3524574" y="1025907"/>
                  <a:pt x="3546891" y="1057400"/>
                  <a:pt x="3546891" y="1094106"/>
                </a:cubicBezTo>
                <a:lnTo>
                  <a:pt x="3546891" y="1357738"/>
                </a:lnTo>
                <a:cubicBezTo>
                  <a:pt x="3546891" y="1394444"/>
                  <a:pt x="3524574" y="1425937"/>
                  <a:pt x="3492769" y="1439389"/>
                </a:cubicBezTo>
                <a:lnTo>
                  <a:pt x="3468092" y="1444371"/>
                </a:lnTo>
                <a:lnTo>
                  <a:pt x="3468092" y="1870492"/>
                </a:lnTo>
                <a:cubicBezTo>
                  <a:pt x="3468092" y="1875913"/>
                  <a:pt x="3463697" y="1880308"/>
                  <a:pt x="3458276" y="1880308"/>
                </a:cubicBezTo>
                <a:cubicBezTo>
                  <a:pt x="3452855" y="1880308"/>
                  <a:pt x="3448460" y="1875913"/>
                  <a:pt x="3448460" y="1870492"/>
                </a:cubicBezTo>
                <a:lnTo>
                  <a:pt x="3448460" y="1444371"/>
                </a:lnTo>
                <a:lnTo>
                  <a:pt x="3423783" y="1439389"/>
                </a:lnTo>
                <a:cubicBezTo>
                  <a:pt x="3391978" y="1425937"/>
                  <a:pt x="3369661" y="1394444"/>
                  <a:pt x="3369661" y="1357738"/>
                </a:cubicBezTo>
                <a:lnTo>
                  <a:pt x="3369661" y="1094106"/>
                </a:lnTo>
                <a:cubicBezTo>
                  <a:pt x="3369661" y="1057400"/>
                  <a:pt x="3391978" y="1025907"/>
                  <a:pt x="3423783" y="1012455"/>
                </a:cubicBezTo>
                <a:lnTo>
                  <a:pt x="3448460" y="1007473"/>
                </a:lnTo>
                <a:lnTo>
                  <a:pt x="3448460" y="581353"/>
                </a:lnTo>
                <a:cubicBezTo>
                  <a:pt x="3448460" y="575932"/>
                  <a:pt x="3452855" y="571537"/>
                  <a:pt x="3458276" y="571537"/>
                </a:cubicBezTo>
                <a:close/>
                <a:moveTo>
                  <a:pt x="4109645" y="336530"/>
                </a:moveTo>
                <a:cubicBezTo>
                  <a:pt x="4115066" y="336530"/>
                  <a:pt x="4119461" y="340925"/>
                  <a:pt x="4119461" y="346346"/>
                </a:cubicBezTo>
                <a:lnTo>
                  <a:pt x="4119461" y="395117"/>
                </a:lnTo>
                <a:lnTo>
                  <a:pt x="4144138" y="400099"/>
                </a:lnTo>
                <a:cubicBezTo>
                  <a:pt x="4175943" y="413551"/>
                  <a:pt x="4198260" y="445044"/>
                  <a:pt x="4198260" y="481750"/>
                </a:cubicBezTo>
                <a:lnTo>
                  <a:pt x="4198260" y="745382"/>
                </a:lnTo>
                <a:cubicBezTo>
                  <a:pt x="4198260" y="782088"/>
                  <a:pt x="4175943" y="813581"/>
                  <a:pt x="4144138" y="827033"/>
                </a:cubicBezTo>
                <a:lnTo>
                  <a:pt x="4119461" y="832015"/>
                </a:lnTo>
                <a:lnTo>
                  <a:pt x="4119461" y="1111977"/>
                </a:lnTo>
                <a:cubicBezTo>
                  <a:pt x="4119461" y="1117398"/>
                  <a:pt x="4115066" y="1121793"/>
                  <a:pt x="4109645" y="1121793"/>
                </a:cubicBezTo>
                <a:cubicBezTo>
                  <a:pt x="4104224" y="1121793"/>
                  <a:pt x="4099829" y="1117398"/>
                  <a:pt x="4099829" y="1111977"/>
                </a:cubicBezTo>
                <a:lnTo>
                  <a:pt x="4099829" y="832015"/>
                </a:lnTo>
                <a:lnTo>
                  <a:pt x="4075152" y="827033"/>
                </a:lnTo>
                <a:cubicBezTo>
                  <a:pt x="4043347" y="813581"/>
                  <a:pt x="4021030" y="782088"/>
                  <a:pt x="4021030" y="745382"/>
                </a:cubicBezTo>
                <a:lnTo>
                  <a:pt x="4021030" y="481750"/>
                </a:lnTo>
                <a:cubicBezTo>
                  <a:pt x="4021030" y="445044"/>
                  <a:pt x="4043347" y="413551"/>
                  <a:pt x="4075152" y="400099"/>
                </a:cubicBezTo>
                <a:lnTo>
                  <a:pt x="4099829" y="395117"/>
                </a:lnTo>
                <a:lnTo>
                  <a:pt x="4099829" y="346346"/>
                </a:lnTo>
                <a:cubicBezTo>
                  <a:pt x="4099829" y="340925"/>
                  <a:pt x="4104224" y="336530"/>
                  <a:pt x="4109645" y="336530"/>
                </a:cubicBezTo>
                <a:close/>
                <a:moveTo>
                  <a:pt x="4332492" y="75971"/>
                </a:moveTo>
                <a:cubicBezTo>
                  <a:pt x="4337913" y="75971"/>
                  <a:pt x="4342308" y="80366"/>
                  <a:pt x="4342308" y="85787"/>
                </a:cubicBezTo>
                <a:lnTo>
                  <a:pt x="4342308" y="536770"/>
                </a:lnTo>
                <a:lnTo>
                  <a:pt x="4366985" y="541752"/>
                </a:lnTo>
                <a:cubicBezTo>
                  <a:pt x="4398790" y="555204"/>
                  <a:pt x="4421107" y="586697"/>
                  <a:pt x="4421107" y="623403"/>
                </a:cubicBezTo>
                <a:lnTo>
                  <a:pt x="4421107" y="881423"/>
                </a:lnTo>
                <a:cubicBezTo>
                  <a:pt x="4421107" y="918129"/>
                  <a:pt x="4398790" y="949622"/>
                  <a:pt x="4366985" y="963074"/>
                </a:cubicBezTo>
                <a:lnTo>
                  <a:pt x="4342308" y="968056"/>
                </a:lnTo>
                <a:lnTo>
                  <a:pt x="4342308" y="1449908"/>
                </a:lnTo>
                <a:cubicBezTo>
                  <a:pt x="4342308" y="1455329"/>
                  <a:pt x="4337913" y="1459724"/>
                  <a:pt x="4332492" y="1459724"/>
                </a:cubicBezTo>
                <a:cubicBezTo>
                  <a:pt x="4327071" y="1459724"/>
                  <a:pt x="4322676" y="1455329"/>
                  <a:pt x="4322676" y="1449908"/>
                </a:cubicBezTo>
                <a:lnTo>
                  <a:pt x="4322676" y="968056"/>
                </a:lnTo>
                <a:lnTo>
                  <a:pt x="4297999" y="963074"/>
                </a:lnTo>
                <a:cubicBezTo>
                  <a:pt x="4266194" y="949622"/>
                  <a:pt x="4243877" y="918129"/>
                  <a:pt x="4243877" y="881423"/>
                </a:cubicBezTo>
                <a:lnTo>
                  <a:pt x="4243877" y="623403"/>
                </a:lnTo>
                <a:cubicBezTo>
                  <a:pt x="4243877" y="586697"/>
                  <a:pt x="4266194" y="555204"/>
                  <a:pt x="4297999" y="541752"/>
                </a:cubicBezTo>
                <a:lnTo>
                  <a:pt x="4322676" y="536770"/>
                </a:lnTo>
                <a:lnTo>
                  <a:pt x="4322676" y="85787"/>
                </a:lnTo>
                <a:cubicBezTo>
                  <a:pt x="4322676" y="80366"/>
                  <a:pt x="4327071" y="75971"/>
                  <a:pt x="4332492" y="75971"/>
                </a:cubicBezTo>
                <a:close/>
                <a:moveTo>
                  <a:pt x="4747323" y="75282"/>
                </a:moveTo>
                <a:cubicBezTo>
                  <a:pt x="4752744" y="75282"/>
                  <a:pt x="4757139" y="79677"/>
                  <a:pt x="4757139" y="85098"/>
                </a:cubicBezTo>
                <a:lnTo>
                  <a:pt x="4757139" y="133870"/>
                </a:lnTo>
                <a:lnTo>
                  <a:pt x="4781816" y="138852"/>
                </a:lnTo>
                <a:cubicBezTo>
                  <a:pt x="4813621" y="152304"/>
                  <a:pt x="4835938" y="183797"/>
                  <a:pt x="4835938" y="220503"/>
                </a:cubicBezTo>
                <a:lnTo>
                  <a:pt x="4835938" y="634233"/>
                </a:lnTo>
                <a:cubicBezTo>
                  <a:pt x="4835938" y="670939"/>
                  <a:pt x="4813621" y="702432"/>
                  <a:pt x="4781816" y="715884"/>
                </a:cubicBezTo>
                <a:lnTo>
                  <a:pt x="4757139" y="720866"/>
                </a:lnTo>
                <a:lnTo>
                  <a:pt x="4757139" y="850729"/>
                </a:lnTo>
                <a:cubicBezTo>
                  <a:pt x="4757139" y="856150"/>
                  <a:pt x="4752744" y="860545"/>
                  <a:pt x="4747323" y="860545"/>
                </a:cubicBezTo>
                <a:cubicBezTo>
                  <a:pt x="4741902" y="860545"/>
                  <a:pt x="4737507" y="856150"/>
                  <a:pt x="4737507" y="850729"/>
                </a:cubicBezTo>
                <a:lnTo>
                  <a:pt x="4737507" y="720866"/>
                </a:lnTo>
                <a:lnTo>
                  <a:pt x="4712830" y="715884"/>
                </a:lnTo>
                <a:cubicBezTo>
                  <a:pt x="4681025" y="702432"/>
                  <a:pt x="4658708" y="670939"/>
                  <a:pt x="4658708" y="634233"/>
                </a:cubicBezTo>
                <a:lnTo>
                  <a:pt x="4658708" y="220503"/>
                </a:lnTo>
                <a:cubicBezTo>
                  <a:pt x="4658708" y="183797"/>
                  <a:pt x="4681025" y="152304"/>
                  <a:pt x="4712830" y="138852"/>
                </a:cubicBezTo>
                <a:lnTo>
                  <a:pt x="4737507" y="133870"/>
                </a:lnTo>
                <a:lnTo>
                  <a:pt x="4737507" y="85098"/>
                </a:lnTo>
                <a:cubicBezTo>
                  <a:pt x="4737507" y="79677"/>
                  <a:pt x="4741902" y="75282"/>
                  <a:pt x="4747323" y="75282"/>
                </a:cubicBezTo>
                <a:close/>
                <a:moveTo>
                  <a:pt x="3905560" y="53233"/>
                </a:moveTo>
                <a:cubicBezTo>
                  <a:pt x="3910981" y="53233"/>
                  <a:pt x="3915376" y="57628"/>
                  <a:pt x="3915376" y="63049"/>
                </a:cubicBezTo>
                <a:lnTo>
                  <a:pt x="3915376" y="489169"/>
                </a:lnTo>
                <a:lnTo>
                  <a:pt x="3940053" y="494151"/>
                </a:lnTo>
                <a:cubicBezTo>
                  <a:pt x="3971858" y="507603"/>
                  <a:pt x="3994175" y="539096"/>
                  <a:pt x="3994175" y="575802"/>
                </a:cubicBezTo>
                <a:lnTo>
                  <a:pt x="3994175" y="839434"/>
                </a:lnTo>
                <a:cubicBezTo>
                  <a:pt x="3994175" y="876140"/>
                  <a:pt x="3971858" y="907633"/>
                  <a:pt x="3940053" y="921085"/>
                </a:cubicBezTo>
                <a:lnTo>
                  <a:pt x="3915376" y="926067"/>
                </a:lnTo>
                <a:lnTo>
                  <a:pt x="3915376" y="1352188"/>
                </a:lnTo>
                <a:cubicBezTo>
                  <a:pt x="3915376" y="1357609"/>
                  <a:pt x="3910981" y="1362004"/>
                  <a:pt x="3905560" y="1362004"/>
                </a:cubicBezTo>
                <a:cubicBezTo>
                  <a:pt x="3900139" y="1362004"/>
                  <a:pt x="3895744" y="1357609"/>
                  <a:pt x="3895744" y="1352188"/>
                </a:cubicBezTo>
                <a:lnTo>
                  <a:pt x="3895744" y="926067"/>
                </a:lnTo>
                <a:lnTo>
                  <a:pt x="3871067" y="921085"/>
                </a:lnTo>
                <a:cubicBezTo>
                  <a:pt x="3839262" y="907633"/>
                  <a:pt x="3816945" y="876140"/>
                  <a:pt x="3816945" y="839434"/>
                </a:cubicBezTo>
                <a:lnTo>
                  <a:pt x="3816945" y="575802"/>
                </a:lnTo>
                <a:cubicBezTo>
                  <a:pt x="3816945" y="539096"/>
                  <a:pt x="3839262" y="507603"/>
                  <a:pt x="3871067" y="494151"/>
                </a:cubicBezTo>
                <a:lnTo>
                  <a:pt x="3895744" y="489169"/>
                </a:lnTo>
                <a:lnTo>
                  <a:pt x="3895744" y="63049"/>
                </a:lnTo>
                <a:cubicBezTo>
                  <a:pt x="3895744" y="57628"/>
                  <a:pt x="3900139" y="53233"/>
                  <a:pt x="3905560" y="53233"/>
                </a:cubicBezTo>
                <a:close/>
                <a:moveTo>
                  <a:pt x="4973990" y="0"/>
                </a:moveTo>
                <a:cubicBezTo>
                  <a:pt x="4979411" y="0"/>
                  <a:pt x="4983806" y="4395"/>
                  <a:pt x="4983806" y="9816"/>
                </a:cubicBezTo>
                <a:lnTo>
                  <a:pt x="4983806" y="58588"/>
                </a:lnTo>
                <a:lnTo>
                  <a:pt x="5008483" y="63570"/>
                </a:lnTo>
                <a:cubicBezTo>
                  <a:pt x="5040288" y="77022"/>
                  <a:pt x="5062605" y="108515"/>
                  <a:pt x="5062605" y="145221"/>
                </a:cubicBezTo>
                <a:lnTo>
                  <a:pt x="5062605" y="408854"/>
                </a:lnTo>
                <a:cubicBezTo>
                  <a:pt x="5062605" y="445560"/>
                  <a:pt x="5040288" y="477053"/>
                  <a:pt x="5008483" y="490505"/>
                </a:cubicBezTo>
                <a:lnTo>
                  <a:pt x="4983806" y="495487"/>
                </a:lnTo>
                <a:lnTo>
                  <a:pt x="4983806" y="775447"/>
                </a:lnTo>
                <a:cubicBezTo>
                  <a:pt x="4983806" y="780868"/>
                  <a:pt x="4979411" y="785263"/>
                  <a:pt x="4973990" y="785263"/>
                </a:cubicBezTo>
                <a:cubicBezTo>
                  <a:pt x="4968569" y="785263"/>
                  <a:pt x="4964174" y="780868"/>
                  <a:pt x="4964174" y="775447"/>
                </a:cubicBezTo>
                <a:lnTo>
                  <a:pt x="4964174" y="495487"/>
                </a:lnTo>
                <a:lnTo>
                  <a:pt x="4939497" y="490505"/>
                </a:lnTo>
                <a:cubicBezTo>
                  <a:pt x="4907692" y="477053"/>
                  <a:pt x="4885375" y="445560"/>
                  <a:pt x="4885375" y="408854"/>
                </a:cubicBezTo>
                <a:lnTo>
                  <a:pt x="4885375" y="145221"/>
                </a:lnTo>
                <a:cubicBezTo>
                  <a:pt x="4885375" y="108515"/>
                  <a:pt x="4907692" y="77022"/>
                  <a:pt x="4939497" y="63570"/>
                </a:cubicBezTo>
                <a:lnTo>
                  <a:pt x="4964174" y="58588"/>
                </a:lnTo>
                <a:lnTo>
                  <a:pt x="4964174" y="9816"/>
                </a:lnTo>
                <a:cubicBezTo>
                  <a:pt x="4964174" y="4395"/>
                  <a:pt x="4968569" y="0"/>
                  <a:pt x="4973990" y="0"/>
                </a:cubicBezTo>
                <a:close/>
              </a:path>
            </a:pathLst>
          </a:cu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6" name="Group 165">
            <a:extLst>
              <a:ext uri="{FF2B5EF4-FFF2-40B4-BE49-F238E27FC236}">
                <a16:creationId xmlns:a16="http://schemas.microsoft.com/office/drawing/2014/main" id="{819FC519-9117-4DDB-9536-45654BEDF614}"/>
              </a:ext>
            </a:extLst>
          </p:cNvPr>
          <p:cNvGrpSpPr/>
          <p:nvPr/>
        </p:nvGrpSpPr>
        <p:grpSpPr>
          <a:xfrm>
            <a:off x="7639907" y="1289794"/>
            <a:ext cx="3768572" cy="5448182"/>
            <a:chOff x="605168" y="1966954"/>
            <a:chExt cx="3230663" cy="4670534"/>
          </a:xfrm>
        </p:grpSpPr>
        <p:grpSp>
          <p:nvGrpSpPr>
            <p:cNvPr id="165" name="Group 164">
              <a:extLst>
                <a:ext uri="{FF2B5EF4-FFF2-40B4-BE49-F238E27FC236}">
                  <a16:creationId xmlns:a16="http://schemas.microsoft.com/office/drawing/2014/main" id="{B16A2346-704C-4CEE-84C2-83B24E6F1F7B}"/>
                </a:ext>
              </a:extLst>
            </p:cNvPr>
            <p:cNvGrpSpPr/>
            <p:nvPr/>
          </p:nvGrpSpPr>
          <p:grpSpPr>
            <a:xfrm>
              <a:off x="605168" y="2390472"/>
              <a:ext cx="2470023" cy="2468880"/>
              <a:chOff x="605168" y="2390472"/>
              <a:chExt cx="2470023" cy="2468880"/>
            </a:xfrm>
          </p:grpSpPr>
          <p:sp>
            <p:nvSpPr>
              <p:cNvPr id="85" name="Rounded Rectangle 49">
                <a:extLst>
                  <a:ext uri="{FF2B5EF4-FFF2-40B4-BE49-F238E27FC236}">
                    <a16:creationId xmlns:a16="http://schemas.microsoft.com/office/drawing/2014/main" id="{644D4B15-67D2-44C6-8D5B-E072CDB8B8A0}"/>
                  </a:ext>
                </a:extLst>
              </p:cNvPr>
              <p:cNvSpPr/>
              <p:nvPr/>
            </p:nvSpPr>
            <p:spPr>
              <a:xfrm>
                <a:off x="605168" y="2390472"/>
                <a:ext cx="2470023" cy="2468880"/>
              </a:xfrm>
              <a:prstGeom prst="ellipse">
                <a:avLst/>
              </a:prstGeom>
              <a:gradFill flip="none" rotWithShape="1">
                <a:gsLst>
                  <a:gs pos="0">
                    <a:schemeClr val="accent1"/>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35000"/>
                  </a:srgbClr>
                </a:outerShdw>
              </a:effectLst>
            </p:spPr>
            <p:txBody>
              <a:bodyPr vert="horz" wrap="square" lIns="91440" tIns="45720" rIns="91440" bIns="45720" numCol="1" anchor="t" anchorCtr="0" compatLnSpc="1">
                <a:prstTxWarp prst="textNoShape">
                  <a:avLst/>
                </a:prstTxWarp>
              </a:bodyPr>
              <a:lstStyle/>
              <a:p>
                <a:endParaRPr lang="ko-KR" altLang="en-US" sz="2701"/>
              </a:p>
            </p:txBody>
          </p:sp>
          <p:grpSp>
            <p:nvGrpSpPr>
              <p:cNvPr id="90" name="Group 89">
                <a:extLst>
                  <a:ext uri="{FF2B5EF4-FFF2-40B4-BE49-F238E27FC236}">
                    <a16:creationId xmlns:a16="http://schemas.microsoft.com/office/drawing/2014/main" id="{6A9AF042-E95F-41E9-86E7-41B3F92E9847}"/>
                  </a:ext>
                </a:extLst>
              </p:cNvPr>
              <p:cNvGrpSpPr/>
              <p:nvPr/>
            </p:nvGrpSpPr>
            <p:grpSpPr>
              <a:xfrm>
                <a:off x="2156436" y="2516511"/>
                <a:ext cx="188449" cy="1471350"/>
                <a:chOff x="10641180" y="438150"/>
                <a:chExt cx="247650" cy="1828800"/>
              </a:xfrm>
              <a:solidFill>
                <a:schemeClr val="accent6"/>
              </a:solidFill>
            </p:grpSpPr>
            <p:sp>
              <p:nvSpPr>
                <p:cNvPr id="163" name="Rectangle: Rounded Corners 162">
                  <a:extLst>
                    <a:ext uri="{FF2B5EF4-FFF2-40B4-BE49-F238E27FC236}">
                      <a16:creationId xmlns:a16="http://schemas.microsoft.com/office/drawing/2014/main" id="{7F0EFFA3-2F12-4EA8-9929-535A90638397}"/>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Rounded Corners 163">
                  <a:extLst>
                    <a:ext uri="{FF2B5EF4-FFF2-40B4-BE49-F238E27FC236}">
                      <a16:creationId xmlns:a16="http://schemas.microsoft.com/office/drawing/2014/main" id="{075C7D2F-57CD-43C8-9A14-E46E98A5CA79}"/>
                    </a:ext>
                  </a:extLst>
                </p:cNvPr>
                <p:cNvSpPr/>
                <p:nvPr/>
              </p:nvSpPr>
              <p:spPr>
                <a:xfrm>
                  <a:off x="10641180" y="1044532"/>
                  <a:ext cx="247650" cy="9701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id="{ED0D65F0-BD60-4509-B6C7-23DD1C8D87DB}"/>
                  </a:ext>
                </a:extLst>
              </p:cNvPr>
              <p:cNvGrpSpPr/>
              <p:nvPr/>
            </p:nvGrpSpPr>
            <p:grpSpPr>
              <a:xfrm>
                <a:off x="2836648" y="2729428"/>
                <a:ext cx="188449" cy="868539"/>
                <a:chOff x="10641180" y="362514"/>
                <a:chExt cx="247650" cy="1989158"/>
              </a:xfrm>
            </p:grpSpPr>
            <p:sp>
              <p:nvSpPr>
                <p:cNvPr id="159" name="Rectangle: Rounded Corners 158">
                  <a:extLst>
                    <a:ext uri="{FF2B5EF4-FFF2-40B4-BE49-F238E27FC236}">
                      <a16:creationId xmlns:a16="http://schemas.microsoft.com/office/drawing/2014/main" id="{BF5FEB66-C7DC-406C-8EE5-723C24763938}"/>
                    </a:ext>
                  </a:extLst>
                </p:cNvPr>
                <p:cNvSpPr/>
                <p:nvPr/>
              </p:nvSpPr>
              <p:spPr>
                <a:xfrm>
                  <a:off x="10751289" y="362514"/>
                  <a:ext cx="27432" cy="1989158"/>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Rounded Corners 159">
                  <a:extLst>
                    <a:ext uri="{FF2B5EF4-FFF2-40B4-BE49-F238E27FC236}">
                      <a16:creationId xmlns:a16="http://schemas.microsoft.com/office/drawing/2014/main" id="{32BD1EF4-926B-4A5B-8C0C-C886957579E2}"/>
                    </a:ext>
                  </a:extLst>
                </p:cNvPr>
                <p:cNvSpPr/>
                <p:nvPr/>
              </p:nvSpPr>
              <p:spPr>
                <a:xfrm>
                  <a:off x="10641180" y="494815"/>
                  <a:ext cx="247650" cy="1611559"/>
                </a:xfrm>
                <a:prstGeom prst="roundRect">
                  <a:avLst>
                    <a:gd name="adj" fmla="val 461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58943AD2-5732-42C5-ACEF-EEA80A0806DE}"/>
                  </a:ext>
                </a:extLst>
              </p:cNvPr>
              <p:cNvGrpSpPr/>
              <p:nvPr/>
            </p:nvGrpSpPr>
            <p:grpSpPr>
              <a:xfrm>
                <a:off x="1264785" y="3442745"/>
                <a:ext cx="188449" cy="1391622"/>
                <a:chOff x="10630391" y="1182550"/>
                <a:chExt cx="247650" cy="1828800"/>
              </a:xfrm>
            </p:grpSpPr>
            <p:sp>
              <p:nvSpPr>
                <p:cNvPr id="153" name="Rectangle: Rounded Corners 152">
                  <a:extLst>
                    <a:ext uri="{FF2B5EF4-FFF2-40B4-BE49-F238E27FC236}">
                      <a16:creationId xmlns:a16="http://schemas.microsoft.com/office/drawing/2014/main" id="{D583D2A4-289B-4015-A03E-B4DDD4D08CFD}"/>
                    </a:ext>
                  </a:extLst>
                </p:cNvPr>
                <p:cNvSpPr/>
                <p:nvPr/>
              </p:nvSpPr>
              <p:spPr>
                <a:xfrm>
                  <a:off x="10722133" y="11825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Rectangle: Rounded Corners 153">
                  <a:extLst>
                    <a:ext uri="{FF2B5EF4-FFF2-40B4-BE49-F238E27FC236}">
                      <a16:creationId xmlns:a16="http://schemas.microsoft.com/office/drawing/2014/main" id="{2E6EA04D-B48A-4389-AA12-9BA479FE07CD}"/>
                    </a:ext>
                  </a:extLst>
                </p:cNvPr>
                <p:cNvSpPr/>
                <p:nvPr/>
              </p:nvSpPr>
              <p:spPr>
                <a:xfrm>
                  <a:off x="10630391" y="1455616"/>
                  <a:ext cx="247650" cy="72424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9" name="Group 98">
                <a:extLst>
                  <a:ext uri="{FF2B5EF4-FFF2-40B4-BE49-F238E27FC236}">
                    <a16:creationId xmlns:a16="http://schemas.microsoft.com/office/drawing/2014/main" id="{084FCAB1-C24E-4F89-8B4C-A2C411C2B317}"/>
                  </a:ext>
                </a:extLst>
              </p:cNvPr>
              <p:cNvGrpSpPr/>
              <p:nvPr/>
            </p:nvGrpSpPr>
            <p:grpSpPr>
              <a:xfrm>
                <a:off x="809042" y="3146914"/>
                <a:ext cx="188449" cy="1391622"/>
                <a:chOff x="10653055" y="438150"/>
                <a:chExt cx="247650" cy="1828800"/>
              </a:xfrm>
              <a:solidFill>
                <a:schemeClr val="accent6"/>
              </a:solidFill>
            </p:grpSpPr>
            <p:sp>
              <p:nvSpPr>
                <p:cNvPr id="145" name="Rectangle: Rounded Corners 144">
                  <a:extLst>
                    <a:ext uri="{FF2B5EF4-FFF2-40B4-BE49-F238E27FC236}">
                      <a16:creationId xmlns:a16="http://schemas.microsoft.com/office/drawing/2014/main" id="{6526458D-B6F5-4A78-BA91-65FC7D829735}"/>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Rounded Corners 145">
                  <a:extLst>
                    <a:ext uri="{FF2B5EF4-FFF2-40B4-BE49-F238E27FC236}">
                      <a16:creationId xmlns:a16="http://schemas.microsoft.com/office/drawing/2014/main" id="{B4274061-C04F-4DAC-B256-C87FA2C91EC2}"/>
                    </a:ext>
                  </a:extLst>
                </p:cNvPr>
                <p:cNvSpPr/>
                <p:nvPr/>
              </p:nvSpPr>
              <p:spPr>
                <a:xfrm>
                  <a:off x="10653055" y="682991"/>
                  <a:ext cx="247650" cy="105667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AD618CC1-619A-48EC-887D-4AE2DB15788C}"/>
                  </a:ext>
                </a:extLst>
              </p:cNvPr>
              <p:cNvGrpSpPr/>
              <p:nvPr/>
            </p:nvGrpSpPr>
            <p:grpSpPr>
              <a:xfrm>
                <a:off x="1032147" y="3597967"/>
                <a:ext cx="188449" cy="834973"/>
                <a:chOff x="10641180" y="500718"/>
                <a:chExt cx="247650" cy="1097280"/>
              </a:xfrm>
              <a:solidFill>
                <a:schemeClr val="accent6"/>
              </a:solidFill>
            </p:grpSpPr>
            <p:sp>
              <p:nvSpPr>
                <p:cNvPr id="143" name="Rectangle: Rounded Corners 142">
                  <a:extLst>
                    <a:ext uri="{FF2B5EF4-FFF2-40B4-BE49-F238E27FC236}">
                      <a16:creationId xmlns:a16="http://schemas.microsoft.com/office/drawing/2014/main" id="{BD95836A-EC15-4E4D-875B-482EFA70CD13}"/>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Rounded Corners 143">
                  <a:extLst>
                    <a:ext uri="{FF2B5EF4-FFF2-40B4-BE49-F238E27FC236}">
                      <a16:creationId xmlns:a16="http://schemas.microsoft.com/office/drawing/2014/main" id="{5DB37E7B-676F-49A4-9211-C8864C178A8C}"/>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a:extLst>
                  <a:ext uri="{FF2B5EF4-FFF2-40B4-BE49-F238E27FC236}">
                    <a16:creationId xmlns:a16="http://schemas.microsoft.com/office/drawing/2014/main" id="{A4762823-8855-4673-B42C-398DD03C97CA}"/>
                  </a:ext>
                </a:extLst>
              </p:cNvPr>
              <p:cNvGrpSpPr/>
              <p:nvPr/>
            </p:nvGrpSpPr>
            <p:grpSpPr>
              <a:xfrm>
                <a:off x="1481695" y="3354533"/>
                <a:ext cx="188449" cy="834973"/>
                <a:chOff x="10641180" y="500718"/>
                <a:chExt cx="247650" cy="1097280"/>
              </a:xfrm>
            </p:grpSpPr>
            <p:sp>
              <p:nvSpPr>
                <p:cNvPr id="125" name="Rectangle: Rounded Corners 124">
                  <a:extLst>
                    <a:ext uri="{FF2B5EF4-FFF2-40B4-BE49-F238E27FC236}">
                      <a16:creationId xmlns:a16="http://schemas.microsoft.com/office/drawing/2014/main" id="{CF5C6ED6-1FD2-4C12-BB72-97F4F15FF82E}"/>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Rounded Corners 125">
                  <a:extLst>
                    <a:ext uri="{FF2B5EF4-FFF2-40B4-BE49-F238E27FC236}">
                      <a16:creationId xmlns:a16="http://schemas.microsoft.com/office/drawing/2014/main" id="{ECDFB5AC-51F6-43CE-9FA4-7E5364648481}"/>
                    </a:ext>
                  </a:extLst>
                </p:cNvPr>
                <p:cNvSpPr/>
                <p:nvPr/>
              </p:nvSpPr>
              <p:spPr>
                <a:xfrm>
                  <a:off x="10641180" y="579815"/>
                  <a:ext cx="247650" cy="74412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C6B4F444-8A5A-4E29-AA3A-1E687960E821}"/>
                  </a:ext>
                </a:extLst>
              </p:cNvPr>
              <p:cNvGrpSpPr/>
              <p:nvPr/>
            </p:nvGrpSpPr>
            <p:grpSpPr>
              <a:xfrm>
                <a:off x="1719147" y="2946096"/>
                <a:ext cx="188449" cy="834973"/>
                <a:chOff x="10641180" y="500718"/>
                <a:chExt cx="247650" cy="1097280"/>
              </a:xfrm>
            </p:grpSpPr>
            <p:sp>
              <p:nvSpPr>
                <p:cNvPr id="123" name="Rectangle: Rounded Corners 122">
                  <a:extLst>
                    <a:ext uri="{FF2B5EF4-FFF2-40B4-BE49-F238E27FC236}">
                      <a16:creationId xmlns:a16="http://schemas.microsoft.com/office/drawing/2014/main" id="{76E4B35B-7258-4D48-A7FC-827711924F9B}"/>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Rounded Corners 123">
                  <a:extLst>
                    <a:ext uri="{FF2B5EF4-FFF2-40B4-BE49-F238E27FC236}">
                      <a16:creationId xmlns:a16="http://schemas.microsoft.com/office/drawing/2014/main" id="{82D55CC6-8755-4F4F-A900-A257C7794121}"/>
                    </a:ext>
                  </a:extLst>
                </p:cNvPr>
                <p:cNvSpPr/>
                <p:nvPr/>
              </p:nvSpPr>
              <p:spPr>
                <a:xfrm>
                  <a:off x="10641180" y="579815"/>
                  <a:ext cx="247650" cy="78437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5E72310A-E9CA-4D97-9162-E1A61BFD3FBC}"/>
                  </a:ext>
                </a:extLst>
              </p:cNvPr>
              <p:cNvGrpSpPr/>
              <p:nvPr/>
            </p:nvGrpSpPr>
            <p:grpSpPr>
              <a:xfrm>
                <a:off x="1943065" y="2729428"/>
                <a:ext cx="188449" cy="834973"/>
                <a:chOff x="10641180" y="500718"/>
                <a:chExt cx="247650" cy="1097280"/>
              </a:xfrm>
              <a:solidFill>
                <a:schemeClr val="accent6"/>
              </a:solidFill>
            </p:grpSpPr>
            <p:sp>
              <p:nvSpPr>
                <p:cNvPr id="121" name="Rectangle: Rounded Corners 120">
                  <a:extLst>
                    <a:ext uri="{FF2B5EF4-FFF2-40B4-BE49-F238E27FC236}">
                      <a16:creationId xmlns:a16="http://schemas.microsoft.com/office/drawing/2014/main" id="{6CE8281A-0FD1-4C97-B943-CBD3CD5D9422}"/>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Rounded Corners 121">
                  <a:extLst>
                    <a:ext uri="{FF2B5EF4-FFF2-40B4-BE49-F238E27FC236}">
                      <a16:creationId xmlns:a16="http://schemas.microsoft.com/office/drawing/2014/main" id="{E000CD33-CEC3-420A-B7FF-D95EAF6B5871}"/>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E0170A36-06D3-474D-AEEB-0BC8C7A34A41}"/>
                  </a:ext>
                </a:extLst>
              </p:cNvPr>
              <p:cNvGrpSpPr/>
              <p:nvPr/>
            </p:nvGrpSpPr>
            <p:grpSpPr>
              <a:xfrm>
                <a:off x="2620565" y="2958143"/>
                <a:ext cx="188449" cy="834973"/>
                <a:chOff x="10641180" y="500718"/>
                <a:chExt cx="247650" cy="1097280"/>
              </a:xfrm>
            </p:grpSpPr>
            <p:sp>
              <p:nvSpPr>
                <p:cNvPr id="119" name="Rectangle: Rounded Corners 118">
                  <a:extLst>
                    <a:ext uri="{FF2B5EF4-FFF2-40B4-BE49-F238E27FC236}">
                      <a16:creationId xmlns:a16="http://schemas.microsoft.com/office/drawing/2014/main" id="{F2FCABD8-C8A0-4BA9-831F-2C4672EC7137}"/>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Rounded Corners 119">
                  <a:extLst>
                    <a:ext uri="{FF2B5EF4-FFF2-40B4-BE49-F238E27FC236}">
                      <a16:creationId xmlns:a16="http://schemas.microsoft.com/office/drawing/2014/main" id="{7EFC9D04-E19A-43B1-BDF1-A9914C388960}"/>
                    </a:ext>
                  </a:extLst>
                </p:cNvPr>
                <p:cNvSpPr/>
                <p:nvPr/>
              </p:nvSpPr>
              <p:spPr>
                <a:xfrm>
                  <a:off x="10641180" y="741341"/>
                  <a:ext cx="247650" cy="39621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05C61B9E-8D48-45B9-BF9C-542EF212F5C7}"/>
                  </a:ext>
                </a:extLst>
              </p:cNvPr>
              <p:cNvGrpSpPr/>
              <p:nvPr/>
            </p:nvGrpSpPr>
            <p:grpSpPr>
              <a:xfrm>
                <a:off x="2371844" y="3043129"/>
                <a:ext cx="188449" cy="1391622"/>
                <a:chOff x="10641180" y="438150"/>
                <a:chExt cx="247650" cy="1828800"/>
              </a:xfrm>
            </p:grpSpPr>
            <p:sp>
              <p:nvSpPr>
                <p:cNvPr id="117" name="Rectangle: Rounded Corners 116">
                  <a:extLst>
                    <a:ext uri="{FF2B5EF4-FFF2-40B4-BE49-F238E27FC236}">
                      <a16:creationId xmlns:a16="http://schemas.microsoft.com/office/drawing/2014/main" id="{65E31DB1-8751-405B-8716-2C354FE77E01}"/>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Rounded Corners 117">
                  <a:extLst>
                    <a:ext uri="{FF2B5EF4-FFF2-40B4-BE49-F238E27FC236}">
                      <a16:creationId xmlns:a16="http://schemas.microsoft.com/office/drawing/2014/main" id="{DDF7B515-97D2-48E8-9ACB-B1FB78753607}"/>
                    </a:ext>
                  </a:extLst>
                </p:cNvPr>
                <p:cNvSpPr/>
                <p:nvPr/>
              </p:nvSpPr>
              <p:spPr>
                <a:xfrm>
                  <a:off x="10641180" y="1044533"/>
                  <a:ext cx="247650" cy="36338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1" name="Round Same Side Corner Rectangle 9">
              <a:extLst>
                <a:ext uri="{FF2B5EF4-FFF2-40B4-BE49-F238E27FC236}">
                  <a16:creationId xmlns:a16="http://schemas.microsoft.com/office/drawing/2014/main" id="{A7F26673-6B7F-4E73-9299-1D04A1E55A9D}"/>
                </a:ext>
              </a:extLst>
            </p:cNvPr>
            <p:cNvSpPr/>
            <p:nvPr/>
          </p:nvSpPr>
          <p:spPr>
            <a:xfrm rot="8594075">
              <a:off x="936260" y="1966954"/>
              <a:ext cx="2899571" cy="4670534"/>
            </a:xfrm>
            <a:custGeom>
              <a:avLst/>
              <a:gdLst/>
              <a:ahLst/>
              <a:cxnLst/>
              <a:rect l="l" t="t" r="r" b="b"/>
              <a:pathLst>
                <a:path w="2808349" h="4523596">
                  <a:moveTo>
                    <a:pt x="567373" y="3851649"/>
                  </a:moveTo>
                  <a:cubicBezTo>
                    <a:pt x="971771" y="4313801"/>
                    <a:pt x="1674249" y="4360621"/>
                    <a:pt x="2136401" y="3956223"/>
                  </a:cubicBezTo>
                  <a:cubicBezTo>
                    <a:pt x="2598554" y="3551825"/>
                    <a:pt x="2645373" y="2849347"/>
                    <a:pt x="2240976" y="2387195"/>
                  </a:cubicBezTo>
                  <a:cubicBezTo>
                    <a:pt x="1836578" y="1925042"/>
                    <a:pt x="1134100" y="1878223"/>
                    <a:pt x="671947" y="2282621"/>
                  </a:cubicBezTo>
                  <a:cubicBezTo>
                    <a:pt x="209795" y="2687018"/>
                    <a:pt x="162975" y="3389496"/>
                    <a:pt x="567373" y="3851649"/>
                  </a:cubicBezTo>
                  <a:close/>
                  <a:moveTo>
                    <a:pt x="347455" y="4044083"/>
                  </a:moveTo>
                  <a:cubicBezTo>
                    <a:pt x="-163221" y="3460474"/>
                    <a:pt x="-104097" y="2573380"/>
                    <a:pt x="479512" y="2062703"/>
                  </a:cubicBezTo>
                  <a:cubicBezTo>
                    <a:pt x="688143" y="1880145"/>
                    <a:pt x="935556" y="1770404"/>
                    <a:pt x="1190892" y="1732712"/>
                  </a:cubicBezTo>
                  <a:lnTo>
                    <a:pt x="1190892" y="228600"/>
                  </a:lnTo>
                  <a:cubicBezTo>
                    <a:pt x="1190892" y="102348"/>
                    <a:pt x="1293240" y="0"/>
                    <a:pt x="1419492" y="0"/>
                  </a:cubicBezTo>
                  <a:cubicBezTo>
                    <a:pt x="1545744" y="0"/>
                    <a:pt x="1648092" y="102348"/>
                    <a:pt x="1648092" y="228600"/>
                  </a:cubicBezTo>
                  <a:lnTo>
                    <a:pt x="1648092" y="1737288"/>
                  </a:lnTo>
                  <a:cubicBezTo>
                    <a:pt x="1952641" y="1790115"/>
                    <a:pt x="2241503" y="1944038"/>
                    <a:pt x="2460893" y="2194760"/>
                  </a:cubicBezTo>
                  <a:cubicBezTo>
                    <a:pt x="2971570" y="2778370"/>
                    <a:pt x="2912446" y="3665464"/>
                    <a:pt x="2328836" y="4176140"/>
                  </a:cubicBezTo>
                  <a:cubicBezTo>
                    <a:pt x="1745226" y="4686817"/>
                    <a:pt x="858132" y="4627693"/>
                    <a:pt x="347455" y="4044083"/>
                  </a:cubicBezTo>
                  <a:close/>
                </a:path>
              </a:pathLst>
            </a:custGeom>
            <a:gradFill flip="none" rotWithShape="1">
              <a:gsLst>
                <a:gs pos="0">
                  <a:schemeClr val="bg1">
                    <a:lumMod val="75000"/>
                  </a:schemeClr>
                </a:gs>
                <a:gs pos="100000">
                  <a:schemeClr val="bg1">
                    <a:lumMod val="95000"/>
                  </a:schemeClr>
                </a:gs>
              </a:gsLst>
              <a:lin ang="18900000" scaled="1"/>
              <a:tileRect/>
            </a:gradFill>
            <a:ln>
              <a:gradFill flip="none" rotWithShape="1">
                <a:gsLst>
                  <a:gs pos="0">
                    <a:schemeClr val="bg1"/>
                  </a:gs>
                  <a:gs pos="100000">
                    <a:schemeClr val="bg1">
                      <a:lumMod val="75000"/>
                    </a:schemeClr>
                  </a:gs>
                </a:gsLst>
                <a:lin ang="8100000" scaled="1"/>
                <a:tileRect/>
              </a:gradFill>
            </a:ln>
            <a:effectLst>
              <a:outerShdw blurRad="127000" dist="1270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sz="2701" dirty="0"/>
            </a:p>
          </p:txBody>
        </p:sp>
      </p:grpSp>
      <p:sp>
        <p:nvSpPr>
          <p:cNvPr id="4" name="Rectangle 2"/>
          <p:cNvSpPr>
            <a:spLocks noChangeArrowheads="1"/>
          </p:cNvSpPr>
          <p:nvPr/>
        </p:nvSpPr>
        <p:spPr bwMode="auto">
          <a:xfrm>
            <a:off x="404315" y="1523526"/>
            <a:ext cx="1208608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rgbClr val="00B050"/>
                </a:solidFill>
                <a:effectLst/>
                <a:latin typeface="Arial" panose="020B0604020202020204" pitchFamily="34" charset="0"/>
              </a:rPr>
              <a:t>Main Goal</a:t>
            </a:r>
            <a:r>
              <a:rPr kumimoji="0" lang="en-US" altLang="en-US" sz="1800" b="0" i="0" u="none" strike="noStrike" cap="none" normalizeH="0" baseline="0" dirty="0" smtClean="0">
                <a:ln>
                  <a:noFill/>
                </a:ln>
                <a:solidFill>
                  <a:srgbClr val="00B050"/>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Analyze a car dataset to identify popular trends and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key factors for launching successful car models.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rgbClr val="00B050"/>
                </a:solidFill>
                <a:effectLst/>
                <a:latin typeface="Arial" panose="020B0604020202020204" pitchFamily="34" charset="0"/>
              </a:rPr>
              <a:t>Action Plan</a:t>
            </a:r>
            <a:r>
              <a:rPr kumimoji="0" lang="en-US" altLang="en-US" sz="1800" b="0" i="0" u="none" strike="noStrike" cap="none" normalizeH="0" baseline="0" dirty="0" smtClean="0">
                <a:ln>
                  <a:noFill/>
                </a:ln>
                <a:solidFill>
                  <a:srgbClr val="00B050"/>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Categorize cars based on market segments.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Analyze fuel efficiency and compare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Study weight distribution and assess safety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Explore user comfort and analyze alert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Conduct dimensional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rgbClr val="00B050"/>
                </a:solidFill>
                <a:effectLst/>
                <a:latin typeface="Arial" panose="020B0604020202020204" pitchFamily="34" charset="0"/>
              </a:rPr>
              <a:t>Sprint Focus</a:t>
            </a:r>
            <a:r>
              <a:rPr kumimoji="0" lang="en-US" altLang="en-US" sz="1800" b="0" i="0" u="none" strike="noStrike" cap="none" normalizeH="0" baseline="0" dirty="0" smtClean="0">
                <a:ln>
                  <a:noFill/>
                </a:ln>
                <a:solidFill>
                  <a:srgbClr val="00B050"/>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Clean the dataset,  segment cars, analyze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key aspects like fuel efficiency and performance, study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weight distribution, and summarize key findings.</a:t>
            </a:r>
          </a:p>
        </p:txBody>
      </p:sp>
    </p:spTree>
    <p:extLst>
      <p:ext uri="{BB962C8B-B14F-4D97-AF65-F5344CB8AC3E}">
        <p14:creationId xmlns:p14="http://schemas.microsoft.com/office/powerpoint/2010/main" val="813127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rot="16200000">
            <a:off x="6646953" y="1138509"/>
            <a:ext cx="6435363" cy="4654730"/>
          </a:xfrm>
          <a:prstGeom prst="rect">
            <a:avLst/>
          </a:prstGeom>
        </p:spPr>
      </p:pic>
      <p:pic>
        <p:nvPicPr>
          <p:cNvPr id="7" name="Picture 6"/>
          <p:cNvPicPr>
            <a:picLocks noChangeAspect="1"/>
          </p:cNvPicPr>
          <p:nvPr/>
        </p:nvPicPr>
        <p:blipFill>
          <a:blip r:embed="rId3"/>
          <a:stretch>
            <a:fillRect/>
          </a:stretch>
        </p:blipFill>
        <p:spPr>
          <a:xfrm>
            <a:off x="117567" y="0"/>
            <a:ext cx="7419702" cy="5373672"/>
          </a:xfrm>
          <a:prstGeom prst="rect">
            <a:avLst/>
          </a:prstGeom>
        </p:spPr>
      </p:pic>
      <p:sp>
        <p:nvSpPr>
          <p:cNvPr id="3" name="TextBox 2"/>
          <p:cNvSpPr txBox="1"/>
          <p:nvPr/>
        </p:nvSpPr>
        <p:spPr>
          <a:xfrm>
            <a:off x="496390" y="5556398"/>
            <a:ext cx="7262948" cy="954107"/>
          </a:xfrm>
          <a:prstGeom prst="rect">
            <a:avLst/>
          </a:prstGeom>
          <a:noFill/>
        </p:spPr>
        <p:txBody>
          <a:bodyPr wrap="square" rtlCol="0">
            <a:spAutoFit/>
          </a:bodyPr>
          <a:lstStyle/>
          <a:p>
            <a:r>
              <a:rPr lang="en-US" sz="1400" dirty="0" smtClean="0"/>
              <a:t>Renault </a:t>
            </a:r>
            <a:r>
              <a:rPr lang="en-US" sz="1400" dirty="0"/>
              <a:t>and Mahindra currently lead the pack, the competitive landscape suggests that fuel efficiency will continue to be a key focus for the automotive industry</a:t>
            </a:r>
            <a:r>
              <a:rPr lang="en-US" sz="1400" dirty="0" smtClean="0"/>
              <a:t>.</a:t>
            </a:r>
          </a:p>
          <a:p>
            <a:r>
              <a:rPr lang="en-US" sz="1400" dirty="0"/>
              <a:t>the chart provides valuable insights into the preferences of car buyers and highlights the growing popularity of SUVs.</a:t>
            </a:r>
            <a:endParaRPr lang="en-IN" sz="1400" dirty="0"/>
          </a:p>
        </p:txBody>
      </p:sp>
    </p:spTree>
    <p:extLst>
      <p:ext uri="{BB962C8B-B14F-4D97-AF65-F5344CB8AC3E}">
        <p14:creationId xmlns:p14="http://schemas.microsoft.com/office/powerpoint/2010/main" val="2542472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sosceles Triangle 51">
            <a:extLst>
              <a:ext uri="{FF2B5EF4-FFF2-40B4-BE49-F238E27FC236}">
                <a16:creationId xmlns:a16="http://schemas.microsoft.com/office/drawing/2014/main" id="{8261E0BF-B0FC-4DDE-9C71-5879278CF22B}"/>
              </a:ext>
            </a:extLst>
          </p:cNvPr>
          <p:cNvSpPr/>
          <p:nvPr/>
        </p:nvSpPr>
        <p:spPr>
          <a:xfrm>
            <a:off x="9830959" y="3768145"/>
            <a:ext cx="333042" cy="244221"/>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49" name="Picture 48"/>
          <p:cNvPicPr>
            <a:picLocks noChangeAspect="1"/>
          </p:cNvPicPr>
          <p:nvPr/>
        </p:nvPicPr>
        <p:blipFill>
          <a:blip r:embed="rId2"/>
          <a:stretch>
            <a:fillRect/>
          </a:stretch>
        </p:blipFill>
        <p:spPr>
          <a:xfrm>
            <a:off x="831269" y="167652"/>
            <a:ext cx="10468101" cy="5514691"/>
          </a:xfrm>
          <a:prstGeom prst="rect">
            <a:avLst/>
          </a:prstGeom>
        </p:spPr>
      </p:pic>
      <p:sp>
        <p:nvSpPr>
          <p:cNvPr id="2" name="Rectangle 1"/>
          <p:cNvSpPr/>
          <p:nvPr/>
        </p:nvSpPr>
        <p:spPr>
          <a:xfrm>
            <a:off x="1754777" y="5877674"/>
            <a:ext cx="9087394" cy="830997"/>
          </a:xfrm>
          <a:prstGeom prst="rect">
            <a:avLst/>
          </a:prstGeom>
        </p:spPr>
        <p:txBody>
          <a:bodyPr wrap="square">
            <a:spAutoFit/>
          </a:bodyPr>
          <a:lstStyle/>
          <a:p>
            <a:r>
              <a:rPr lang="en-US" sz="1600" dirty="0" smtClean="0"/>
              <a:t>The </a:t>
            </a:r>
            <a:r>
              <a:rPr lang="en-US" sz="1600" dirty="0"/>
              <a:t>chart provides a comprehensive overview of the top 20 non-electric car manufacturers in terms of city mileage. While Renault and </a:t>
            </a:r>
            <a:r>
              <a:rPr lang="en-US" sz="1600" dirty="0" err="1"/>
              <a:t>Maruti</a:t>
            </a:r>
            <a:r>
              <a:rPr lang="en-US" sz="1600" dirty="0"/>
              <a:t> Suzuki currently lead the pack, the competitive landscape suggests that fuel efficiency will continue to be a key focus for the automotive industry.</a:t>
            </a:r>
            <a:endParaRPr lang="en-IN" sz="1600" dirty="0"/>
          </a:p>
        </p:txBody>
      </p:sp>
    </p:spTree>
    <p:extLst>
      <p:ext uri="{BB962C8B-B14F-4D97-AF65-F5344CB8AC3E}">
        <p14:creationId xmlns:p14="http://schemas.microsoft.com/office/powerpoint/2010/main" val="1778036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sosceles Triangle 51">
            <a:extLst>
              <a:ext uri="{FF2B5EF4-FFF2-40B4-BE49-F238E27FC236}">
                <a16:creationId xmlns:a16="http://schemas.microsoft.com/office/drawing/2014/main" id="{8261E0BF-B0FC-4DDE-9C71-5879278CF22B}"/>
              </a:ext>
            </a:extLst>
          </p:cNvPr>
          <p:cNvSpPr/>
          <p:nvPr/>
        </p:nvSpPr>
        <p:spPr>
          <a:xfrm>
            <a:off x="9830959" y="3768145"/>
            <a:ext cx="333042" cy="244221"/>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2" name="Picture 1"/>
          <p:cNvPicPr>
            <a:picLocks noChangeAspect="1"/>
          </p:cNvPicPr>
          <p:nvPr/>
        </p:nvPicPr>
        <p:blipFill>
          <a:blip r:embed="rId2"/>
          <a:stretch>
            <a:fillRect/>
          </a:stretch>
        </p:blipFill>
        <p:spPr>
          <a:xfrm rot="5400000">
            <a:off x="-14901" y="14901"/>
            <a:ext cx="5486402" cy="5456601"/>
          </a:xfrm>
          <a:prstGeom prst="rect">
            <a:avLst/>
          </a:prstGeom>
        </p:spPr>
      </p:pic>
      <p:pic>
        <p:nvPicPr>
          <p:cNvPr id="3" name="Picture 2"/>
          <p:cNvPicPr>
            <a:picLocks noChangeAspect="1"/>
          </p:cNvPicPr>
          <p:nvPr/>
        </p:nvPicPr>
        <p:blipFill>
          <a:blip r:embed="rId3"/>
          <a:stretch>
            <a:fillRect/>
          </a:stretch>
        </p:blipFill>
        <p:spPr>
          <a:xfrm rot="5400000">
            <a:off x="6092637" y="97662"/>
            <a:ext cx="5904414" cy="5891970"/>
          </a:xfrm>
          <a:prstGeom prst="rect">
            <a:avLst/>
          </a:prstGeom>
        </p:spPr>
      </p:pic>
      <p:sp>
        <p:nvSpPr>
          <p:cNvPr id="4" name="Rectangle 3"/>
          <p:cNvSpPr/>
          <p:nvPr/>
        </p:nvSpPr>
        <p:spPr>
          <a:xfrm>
            <a:off x="6604267" y="5486403"/>
            <a:ext cx="4881154" cy="1200329"/>
          </a:xfrm>
          <a:prstGeom prst="rect">
            <a:avLst/>
          </a:prstGeom>
        </p:spPr>
        <p:txBody>
          <a:bodyPr wrap="square">
            <a:spAutoFit/>
          </a:bodyPr>
          <a:lstStyle/>
          <a:p>
            <a:r>
              <a:rPr lang="en-US" sz="1200" dirty="0"/>
              <a:t>The chart shows the mean and median city mileage for four selected manufacturers (Renault, Mahindra, Hyundai, and Skoda). Renault has the highest mean and median mileage, followed by Mahindra, Hyundai, and Skoda. The median mileage for each manufacturer is slightly lower than the mean, indicating that there is some variation in the city mileage of their models.</a:t>
            </a:r>
            <a:endParaRPr lang="en-IN" sz="1200" dirty="0"/>
          </a:p>
        </p:txBody>
      </p:sp>
      <p:sp>
        <p:nvSpPr>
          <p:cNvPr id="5" name="Rectangle 4"/>
          <p:cNvSpPr/>
          <p:nvPr/>
        </p:nvSpPr>
        <p:spPr>
          <a:xfrm>
            <a:off x="954610" y="5578735"/>
            <a:ext cx="4763589" cy="1015663"/>
          </a:xfrm>
          <a:prstGeom prst="rect">
            <a:avLst/>
          </a:prstGeom>
        </p:spPr>
        <p:txBody>
          <a:bodyPr wrap="square">
            <a:spAutoFit/>
          </a:bodyPr>
          <a:lstStyle/>
          <a:p>
            <a:r>
              <a:rPr lang="en-US" sz="1200" dirty="0"/>
              <a:t>The chart shows the mean and median city mileage for four selected manufacturers. Renault has the highest mean and median mileage, followed by Mahindra, Hyundai, and Skoda. The median mileage for each manufacturer is slightly lower than the mean, indicating some variation in the city mileage of their models.</a:t>
            </a:r>
            <a:endParaRPr lang="en-IN" sz="1200" dirty="0"/>
          </a:p>
        </p:txBody>
      </p:sp>
    </p:spTree>
    <p:extLst>
      <p:ext uri="{BB962C8B-B14F-4D97-AF65-F5344CB8AC3E}">
        <p14:creationId xmlns:p14="http://schemas.microsoft.com/office/powerpoint/2010/main" val="2987077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sosceles Triangle 51">
            <a:extLst>
              <a:ext uri="{FF2B5EF4-FFF2-40B4-BE49-F238E27FC236}">
                <a16:creationId xmlns:a16="http://schemas.microsoft.com/office/drawing/2014/main" id="{8261E0BF-B0FC-4DDE-9C71-5879278CF22B}"/>
              </a:ext>
            </a:extLst>
          </p:cNvPr>
          <p:cNvSpPr/>
          <p:nvPr/>
        </p:nvSpPr>
        <p:spPr>
          <a:xfrm>
            <a:off x="9830959" y="3768145"/>
            <a:ext cx="333042" cy="244221"/>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2" name="Picture 1"/>
          <p:cNvPicPr>
            <a:picLocks noChangeAspect="1"/>
          </p:cNvPicPr>
          <p:nvPr/>
        </p:nvPicPr>
        <p:blipFill>
          <a:blip r:embed="rId2"/>
          <a:stretch>
            <a:fillRect/>
          </a:stretch>
        </p:blipFill>
        <p:spPr>
          <a:xfrm>
            <a:off x="914399" y="1047085"/>
            <a:ext cx="10182973" cy="5686340"/>
          </a:xfrm>
          <a:prstGeom prst="rect">
            <a:avLst/>
          </a:prstGeom>
        </p:spPr>
      </p:pic>
      <p:sp>
        <p:nvSpPr>
          <p:cNvPr id="3" name="Rectangle 2"/>
          <p:cNvSpPr/>
          <p:nvPr/>
        </p:nvSpPr>
        <p:spPr>
          <a:xfrm>
            <a:off x="1252332" y="139693"/>
            <a:ext cx="9845040" cy="738664"/>
          </a:xfrm>
          <a:prstGeom prst="rect">
            <a:avLst/>
          </a:prstGeom>
        </p:spPr>
        <p:txBody>
          <a:bodyPr wrap="square">
            <a:spAutoFit/>
          </a:bodyPr>
          <a:lstStyle/>
          <a:p>
            <a:r>
              <a:rPr lang="en-US" sz="1400" dirty="0"/>
              <a:t>The histograms show the distribution of city mileage for four car brands: Hyundai, </a:t>
            </a:r>
            <a:r>
              <a:rPr lang="en-US" sz="1400" dirty="0" err="1"/>
              <a:t>Maruti</a:t>
            </a:r>
            <a:r>
              <a:rPr lang="en-US" sz="1400" dirty="0"/>
              <a:t> Suzuki, Tata, and BMW. Hyundai and Tata have similar distributions, with a peak around 36 km/</a:t>
            </a:r>
            <a:r>
              <a:rPr lang="en-US" sz="1400" dirty="0" err="1"/>
              <a:t>litre</a:t>
            </a:r>
            <a:r>
              <a:rPr lang="en-US" sz="1400" dirty="0"/>
              <a:t>. </a:t>
            </a:r>
            <a:r>
              <a:rPr lang="en-US" sz="1400" dirty="0" err="1"/>
              <a:t>Maruti</a:t>
            </a:r>
            <a:r>
              <a:rPr lang="en-US" sz="1400" dirty="0"/>
              <a:t> Suzuki has a more spread-out distribution, with a peak around 20 km/</a:t>
            </a:r>
            <a:r>
              <a:rPr lang="en-US" sz="1400" dirty="0" err="1"/>
              <a:t>litre</a:t>
            </a:r>
            <a:r>
              <a:rPr lang="en-US" sz="1400" dirty="0"/>
              <a:t>. BMW has a very narrow distribution, with most cars having a city mileage around 18 km/</a:t>
            </a:r>
            <a:r>
              <a:rPr lang="en-US" sz="1400" dirty="0" err="1"/>
              <a:t>litre</a:t>
            </a:r>
            <a:r>
              <a:rPr lang="en-US" sz="1400" dirty="0"/>
              <a:t>.</a:t>
            </a:r>
            <a:endParaRPr lang="en-IN" sz="1400" dirty="0"/>
          </a:p>
        </p:txBody>
      </p:sp>
    </p:spTree>
    <p:extLst>
      <p:ext uri="{BB962C8B-B14F-4D97-AF65-F5344CB8AC3E}">
        <p14:creationId xmlns:p14="http://schemas.microsoft.com/office/powerpoint/2010/main" val="2671102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sosceles Triangle 51">
            <a:extLst>
              <a:ext uri="{FF2B5EF4-FFF2-40B4-BE49-F238E27FC236}">
                <a16:creationId xmlns:a16="http://schemas.microsoft.com/office/drawing/2014/main" id="{8261E0BF-B0FC-4DDE-9C71-5879278CF22B}"/>
              </a:ext>
            </a:extLst>
          </p:cNvPr>
          <p:cNvSpPr/>
          <p:nvPr/>
        </p:nvSpPr>
        <p:spPr>
          <a:xfrm>
            <a:off x="9830959" y="3768145"/>
            <a:ext cx="333042" cy="244221"/>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2" name="Picture 1"/>
          <p:cNvPicPr>
            <a:picLocks noChangeAspect="1"/>
          </p:cNvPicPr>
          <p:nvPr/>
        </p:nvPicPr>
        <p:blipFill>
          <a:blip r:embed="rId2"/>
          <a:stretch>
            <a:fillRect/>
          </a:stretch>
        </p:blipFill>
        <p:spPr>
          <a:xfrm>
            <a:off x="548641" y="141728"/>
            <a:ext cx="10802982" cy="5971690"/>
          </a:xfrm>
          <a:prstGeom prst="rect">
            <a:avLst/>
          </a:prstGeom>
        </p:spPr>
      </p:pic>
      <p:sp>
        <p:nvSpPr>
          <p:cNvPr id="3" name="Rectangle 2"/>
          <p:cNvSpPr/>
          <p:nvPr/>
        </p:nvSpPr>
        <p:spPr>
          <a:xfrm>
            <a:off x="2063931" y="6027003"/>
            <a:ext cx="8294914" cy="830997"/>
          </a:xfrm>
          <a:prstGeom prst="rect">
            <a:avLst/>
          </a:prstGeom>
        </p:spPr>
        <p:txBody>
          <a:bodyPr wrap="square">
            <a:spAutoFit/>
          </a:bodyPr>
          <a:lstStyle/>
          <a:p>
            <a:r>
              <a:rPr lang="en-US" sz="1600" dirty="0"/>
              <a:t>There is a general trend of decreasing city mileage as displacement increases, indicating that larger engines tend to be less fuel-efficient. However, there are also some outliers, such as the car with the highest city mileage and a relatively high displacement</a:t>
            </a:r>
            <a:endParaRPr lang="en-IN" sz="1600" dirty="0"/>
          </a:p>
        </p:txBody>
      </p:sp>
    </p:spTree>
    <p:extLst>
      <p:ext uri="{BB962C8B-B14F-4D97-AF65-F5344CB8AC3E}">
        <p14:creationId xmlns:p14="http://schemas.microsoft.com/office/powerpoint/2010/main" val="3227394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sosceles Triangle 51">
            <a:extLst>
              <a:ext uri="{FF2B5EF4-FFF2-40B4-BE49-F238E27FC236}">
                <a16:creationId xmlns:a16="http://schemas.microsoft.com/office/drawing/2014/main" id="{8261E0BF-B0FC-4DDE-9C71-5879278CF22B}"/>
              </a:ext>
            </a:extLst>
          </p:cNvPr>
          <p:cNvSpPr/>
          <p:nvPr/>
        </p:nvSpPr>
        <p:spPr>
          <a:xfrm>
            <a:off x="9830959" y="3768145"/>
            <a:ext cx="333042" cy="244221"/>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2" name="Picture 1"/>
          <p:cNvPicPr>
            <a:picLocks noChangeAspect="1"/>
          </p:cNvPicPr>
          <p:nvPr/>
        </p:nvPicPr>
        <p:blipFill>
          <a:blip r:embed="rId2"/>
          <a:stretch>
            <a:fillRect/>
          </a:stretch>
        </p:blipFill>
        <p:spPr>
          <a:xfrm>
            <a:off x="5812971" y="-8383"/>
            <a:ext cx="6379029" cy="6019066"/>
          </a:xfrm>
          <a:prstGeom prst="rect">
            <a:avLst/>
          </a:prstGeom>
        </p:spPr>
      </p:pic>
      <p:pic>
        <p:nvPicPr>
          <p:cNvPr id="3" name="Picture 2"/>
          <p:cNvPicPr>
            <a:picLocks noChangeAspect="1"/>
          </p:cNvPicPr>
          <p:nvPr/>
        </p:nvPicPr>
        <p:blipFill>
          <a:blip r:embed="rId3"/>
          <a:stretch>
            <a:fillRect/>
          </a:stretch>
        </p:blipFill>
        <p:spPr>
          <a:xfrm>
            <a:off x="1" y="110950"/>
            <a:ext cx="5812970" cy="5899732"/>
          </a:xfrm>
          <a:prstGeom prst="rect">
            <a:avLst/>
          </a:prstGeom>
        </p:spPr>
      </p:pic>
      <p:sp>
        <p:nvSpPr>
          <p:cNvPr id="4" name="Rectangle 3"/>
          <p:cNvSpPr/>
          <p:nvPr/>
        </p:nvSpPr>
        <p:spPr>
          <a:xfrm>
            <a:off x="892630" y="6010682"/>
            <a:ext cx="4528456" cy="738664"/>
          </a:xfrm>
          <a:prstGeom prst="rect">
            <a:avLst/>
          </a:prstGeom>
        </p:spPr>
        <p:txBody>
          <a:bodyPr wrap="square">
            <a:spAutoFit/>
          </a:bodyPr>
          <a:lstStyle/>
          <a:p>
            <a:r>
              <a:rPr lang="en-US" sz="1400" dirty="0"/>
              <a:t>Renault has the highest average city mileage, followed by Mahindra and </a:t>
            </a:r>
            <a:r>
              <a:rPr lang="en-US" sz="1400" dirty="0" err="1"/>
              <a:t>Maruti</a:t>
            </a:r>
            <a:r>
              <a:rPr lang="en-US" sz="1400" dirty="0"/>
              <a:t> Suzuki. Lamborghini has the lowest average city mileage.</a:t>
            </a:r>
            <a:endParaRPr lang="en-IN" sz="1400" dirty="0"/>
          </a:p>
        </p:txBody>
      </p:sp>
      <p:sp>
        <p:nvSpPr>
          <p:cNvPr id="5" name="Rectangle 4"/>
          <p:cNvSpPr/>
          <p:nvPr/>
        </p:nvSpPr>
        <p:spPr>
          <a:xfrm>
            <a:off x="6764381" y="6010682"/>
            <a:ext cx="5227321" cy="738664"/>
          </a:xfrm>
          <a:prstGeom prst="rect">
            <a:avLst/>
          </a:prstGeom>
        </p:spPr>
        <p:txBody>
          <a:bodyPr wrap="square">
            <a:spAutoFit/>
          </a:bodyPr>
          <a:lstStyle/>
          <a:p>
            <a:r>
              <a:rPr lang="en-US" sz="1400" dirty="0"/>
              <a:t>Datsun has the highest average highway mileage, followed by Tata and </a:t>
            </a:r>
            <a:r>
              <a:rPr lang="en-US" sz="1400" dirty="0" err="1"/>
              <a:t>Maruti</a:t>
            </a:r>
            <a:r>
              <a:rPr lang="en-US" sz="1400" dirty="0"/>
              <a:t> Suzuki. Lamborghini has the lowest average highway mileage.</a:t>
            </a:r>
            <a:endParaRPr lang="en-IN" sz="1400" dirty="0"/>
          </a:p>
        </p:txBody>
      </p:sp>
    </p:spTree>
    <p:extLst>
      <p:ext uri="{BB962C8B-B14F-4D97-AF65-F5344CB8AC3E}">
        <p14:creationId xmlns:p14="http://schemas.microsoft.com/office/powerpoint/2010/main" val="3213057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sosceles Triangle 51">
            <a:extLst>
              <a:ext uri="{FF2B5EF4-FFF2-40B4-BE49-F238E27FC236}">
                <a16:creationId xmlns:a16="http://schemas.microsoft.com/office/drawing/2014/main" id="{8261E0BF-B0FC-4DDE-9C71-5879278CF22B}"/>
              </a:ext>
            </a:extLst>
          </p:cNvPr>
          <p:cNvSpPr/>
          <p:nvPr/>
        </p:nvSpPr>
        <p:spPr>
          <a:xfrm>
            <a:off x="9830959" y="3768145"/>
            <a:ext cx="333042" cy="244221"/>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2" name="Picture 1"/>
          <p:cNvPicPr>
            <a:picLocks noChangeAspect="1"/>
          </p:cNvPicPr>
          <p:nvPr/>
        </p:nvPicPr>
        <p:blipFill>
          <a:blip r:embed="rId2"/>
          <a:stretch>
            <a:fillRect/>
          </a:stretch>
        </p:blipFill>
        <p:spPr>
          <a:xfrm>
            <a:off x="6230983" y="0"/>
            <a:ext cx="5961017" cy="6361734"/>
          </a:xfrm>
          <a:prstGeom prst="rect">
            <a:avLst/>
          </a:prstGeom>
        </p:spPr>
      </p:pic>
      <p:pic>
        <p:nvPicPr>
          <p:cNvPr id="3" name="Picture 2"/>
          <p:cNvPicPr>
            <a:picLocks noChangeAspect="1"/>
          </p:cNvPicPr>
          <p:nvPr/>
        </p:nvPicPr>
        <p:blipFill>
          <a:blip r:embed="rId3"/>
          <a:stretch>
            <a:fillRect/>
          </a:stretch>
        </p:blipFill>
        <p:spPr>
          <a:xfrm>
            <a:off x="-1" y="0"/>
            <a:ext cx="5630091" cy="5396183"/>
          </a:xfrm>
          <a:prstGeom prst="rect">
            <a:avLst/>
          </a:prstGeom>
        </p:spPr>
      </p:pic>
      <p:sp>
        <p:nvSpPr>
          <p:cNvPr id="4" name="Rectangle 3"/>
          <p:cNvSpPr/>
          <p:nvPr/>
        </p:nvSpPr>
        <p:spPr>
          <a:xfrm>
            <a:off x="343989" y="5396183"/>
            <a:ext cx="6096000" cy="1169551"/>
          </a:xfrm>
          <a:prstGeom prst="rect">
            <a:avLst/>
          </a:prstGeom>
        </p:spPr>
        <p:txBody>
          <a:bodyPr>
            <a:spAutoFit/>
          </a:bodyPr>
          <a:lstStyle/>
          <a:p>
            <a:r>
              <a:rPr lang="en-US" sz="1400" dirty="0"/>
              <a:t>The correlation matrix shows the relationships between different car features. For example, displacement, cylinders, and power are positively correlated with each other, while city and highway mileage are negatively correlated with these features. Seating capacity is not strongly correlated with any of the other features.</a:t>
            </a:r>
            <a:endParaRPr lang="en-IN" sz="1400" dirty="0"/>
          </a:p>
        </p:txBody>
      </p:sp>
    </p:spTree>
    <p:extLst>
      <p:ext uri="{BB962C8B-B14F-4D97-AF65-F5344CB8AC3E}">
        <p14:creationId xmlns:p14="http://schemas.microsoft.com/office/powerpoint/2010/main" val="1832913003"/>
      </p:ext>
    </p:extLst>
  </p:cSld>
  <p:clrMapOvr>
    <a:masterClrMapping/>
  </p:clrMapOvr>
</p:sld>
</file>

<file path=ppt/theme/theme1.xml><?xml version="1.0" encoding="utf-8"?>
<a:theme xmlns:a="http://schemas.openxmlformats.org/drawingml/2006/main" name="Cover and End Slide Master">
  <a:themeElements>
    <a:clrScheme name="Stock">
      <a:dk1>
        <a:sysClr val="windowText" lastClr="000000"/>
      </a:dk1>
      <a:lt1>
        <a:sysClr val="window" lastClr="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Stock">
      <a:dk1>
        <a:sysClr val="windowText" lastClr="000000"/>
      </a:dk1>
      <a:lt1>
        <a:sysClr val="window" lastClr="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STOCK">
      <a:dk1>
        <a:sysClr val="windowText" lastClr="000000"/>
      </a:dk1>
      <a:lt1>
        <a:sysClr val="window" lastClr="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8618</TotalTime>
  <Words>926</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14</vt:i4>
      </vt:variant>
    </vt:vector>
  </HeadingPairs>
  <TitlesOfParts>
    <vt:vector size="22" baseType="lpstr">
      <vt:lpstr>Arial Unicode MS</vt:lpstr>
      <vt:lpstr>맑은 고딕</vt:lpstr>
      <vt:lpstr>Algerian</vt:lpstr>
      <vt:lpstr>Arial</vt:lpstr>
      <vt:lpstr>system-ui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Dell</cp:lastModifiedBy>
  <cp:revision>124</cp:revision>
  <dcterms:created xsi:type="dcterms:W3CDTF">2018-04-24T17:14:44Z</dcterms:created>
  <dcterms:modified xsi:type="dcterms:W3CDTF">2024-08-29T06:46:18Z</dcterms:modified>
</cp:coreProperties>
</file>