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62" r:id="rId4"/>
    <p:sldId id="347" r:id="rId5"/>
    <p:sldId id="366" r:id="rId6"/>
    <p:sldId id="367" r:id="rId7"/>
    <p:sldId id="368" r:id="rId8"/>
    <p:sldId id="369" r:id="rId9"/>
    <p:sldId id="370" r:id="rId10"/>
    <p:sldId id="259" r:id="rId11"/>
    <p:sldId id="308" r:id="rId12"/>
    <p:sldId id="363" r:id="rId13"/>
    <p:sldId id="364" r:id="rId14"/>
    <p:sldId id="372" r:id="rId15"/>
    <p:sldId id="373" r:id="rId16"/>
    <p:sldId id="3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687C"/>
    <a:srgbClr val="2CB2D7"/>
    <a:srgbClr val="69A5EC"/>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3" d="100"/>
          <a:sy n="73" d="100"/>
        </p:scale>
        <p:origin x="618" y="72"/>
      </p:cViewPr>
      <p:guideLst>
        <p:guide orient="horz" pos="243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7">
            <a:extLst>
              <a:ext uri="{FF2B5EF4-FFF2-40B4-BE49-F238E27FC236}">
                <a16:creationId xmlns:a16="http://schemas.microsoft.com/office/drawing/2014/main" id="{3F7C15A9-3591-4453-9DAF-26EDE96A77BD}"/>
              </a:ext>
            </a:extLst>
          </p:cNvPr>
          <p:cNvSpPr/>
          <p:nvPr userDrawn="1"/>
        </p:nvSpPr>
        <p:spPr>
          <a:xfrm>
            <a:off x="6096000" y="1134290"/>
            <a:ext cx="5529944" cy="2749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02BF14F2-F34F-42A4-B118-4185FBD17672}"/>
              </a:ext>
            </a:extLst>
          </p:cNvPr>
          <p:cNvSpPr>
            <a:spLocks noGrp="1"/>
          </p:cNvSpPr>
          <p:nvPr>
            <p:ph type="pic" sz="quarter" idx="15" hasCustomPrompt="1"/>
          </p:nvPr>
        </p:nvSpPr>
        <p:spPr>
          <a:xfrm>
            <a:off x="8299269" y="-1"/>
            <a:ext cx="3017520"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Picture Placeholder 17">
            <a:extLst>
              <a:ext uri="{FF2B5EF4-FFF2-40B4-BE49-F238E27FC236}">
                <a16:creationId xmlns:a16="http://schemas.microsoft.com/office/drawing/2014/main" id="{ADC6CC75-650E-4087-BC4A-01C7224311FA}"/>
              </a:ext>
            </a:extLst>
          </p:cNvPr>
          <p:cNvSpPr>
            <a:spLocks noGrp="1"/>
          </p:cNvSpPr>
          <p:nvPr>
            <p:ph type="pic" sz="quarter" idx="16" hasCustomPrompt="1"/>
          </p:nvPr>
        </p:nvSpPr>
        <p:spPr>
          <a:xfrm>
            <a:off x="1339223" y="0"/>
            <a:ext cx="361215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54541DCD-4C13-4989-A4E9-20A47DCD68D9}"/>
              </a:ext>
            </a:extLst>
          </p:cNvPr>
          <p:cNvSpPr/>
          <p:nvPr userDrawn="1"/>
        </p:nvSpPr>
        <p:spPr>
          <a:xfrm>
            <a:off x="0" y="0"/>
            <a:ext cx="633412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86225 w 6096000"/>
              <a:gd name="connsiteY2" fmla="*/ 6848475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67175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103843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10384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19">
            <a:extLst>
              <a:ext uri="{FF2B5EF4-FFF2-40B4-BE49-F238E27FC236}">
                <a16:creationId xmlns:a16="http://schemas.microsoft.com/office/drawing/2014/main" id="{C912F3E9-D36D-40E3-9BCB-ADA95A4207B7}"/>
              </a:ext>
            </a:extLst>
          </p:cNvPr>
          <p:cNvSpPr>
            <a:spLocks noGrp="1"/>
          </p:cNvSpPr>
          <p:nvPr>
            <p:ph type="pic" idx="15" hasCustomPrompt="1"/>
          </p:nvPr>
        </p:nvSpPr>
        <p:spPr>
          <a:xfrm>
            <a:off x="614131" y="1476170"/>
            <a:ext cx="3553352" cy="4059793"/>
          </a:xfrm>
          <a:custGeom>
            <a:avLst/>
            <a:gdLst>
              <a:gd name="connsiteX0" fmla="*/ 1269276 w 3553352"/>
              <a:gd name="connsiteY0" fmla="*/ 0 h 4059793"/>
              <a:gd name="connsiteX1" fmla="*/ 3445850 w 3553352"/>
              <a:gd name="connsiteY1" fmla="*/ 0 h 4059793"/>
              <a:gd name="connsiteX2" fmla="*/ 3548696 w 3553352"/>
              <a:gd name="connsiteY2" fmla="*/ 138499 h 4059793"/>
              <a:gd name="connsiteX3" fmla="*/ 2387040 w 3553352"/>
              <a:gd name="connsiteY3" fmla="*/ 3983424 h 4059793"/>
              <a:gd name="connsiteX4" fmla="*/ 2284195 w 3553352"/>
              <a:gd name="connsiteY4" fmla="*/ 4059793 h 4059793"/>
              <a:gd name="connsiteX5" fmla="*/ 107503 w 3553352"/>
              <a:gd name="connsiteY5" fmla="*/ 4059793 h 4059793"/>
              <a:gd name="connsiteX6" fmla="*/ 4657 w 3553352"/>
              <a:gd name="connsiteY6" fmla="*/ 3921294 h 4059793"/>
              <a:gd name="connsiteX7" fmla="*/ 1166430 w 3553352"/>
              <a:gd name="connsiteY7" fmla="*/ 76369 h 4059793"/>
              <a:gd name="connsiteX8" fmla="*/ 1269276 w 3553352"/>
              <a:gd name="connsiteY8" fmla="*/ 0 h 405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352" h="4059793">
                <a:moveTo>
                  <a:pt x="1269276" y="0"/>
                </a:moveTo>
                <a:lnTo>
                  <a:pt x="3445850" y="0"/>
                </a:lnTo>
                <a:cubicBezTo>
                  <a:pt x="3517866" y="0"/>
                  <a:pt x="3569524" y="69544"/>
                  <a:pt x="3548696" y="138499"/>
                </a:cubicBezTo>
                <a:lnTo>
                  <a:pt x="2387040" y="3983424"/>
                </a:lnTo>
                <a:cubicBezTo>
                  <a:pt x="2373391" y="4028728"/>
                  <a:pt x="2331617" y="4059793"/>
                  <a:pt x="2284195" y="4059793"/>
                </a:cubicBezTo>
                <a:lnTo>
                  <a:pt x="107503" y="4059793"/>
                </a:lnTo>
                <a:cubicBezTo>
                  <a:pt x="35488" y="4059793"/>
                  <a:pt x="-16170" y="3990250"/>
                  <a:pt x="4657" y="3921294"/>
                </a:cubicBezTo>
                <a:lnTo>
                  <a:pt x="1166430" y="76369"/>
                </a:lnTo>
                <a:cubicBezTo>
                  <a:pt x="1180080" y="31066"/>
                  <a:pt x="1221854" y="0"/>
                  <a:pt x="1269276"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그림 개체 틀 22">
            <a:extLst>
              <a:ext uri="{FF2B5EF4-FFF2-40B4-BE49-F238E27FC236}">
                <a16:creationId xmlns:a16="http://schemas.microsoft.com/office/drawing/2014/main" id="{CB86A357-C567-415B-9369-6E0E2F3EE834}"/>
              </a:ext>
            </a:extLst>
          </p:cNvPr>
          <p:cNvSpPr>
            <a:spLocks noGrp="1"/>
          </p:cNvSpPr>
          <p:nvPr>
            <p:ph type="pic" idx="16" hasCustomPrompt="1"/>
          </p:nvPr>
        </p:nvSpPr>
        <p:spPr>
          <a:xfrm>
            <a:off x="3738850" y="1000365"/>
            <a:ext cx="3938660" cy="2613725"/>
          </a:xfrm>
          <a:custGeom>
            <a:avLst/>
            <a:gdLst>
              <a:gd name="connsiteX0" fmla="*/ 863217 w 3938660"/>
              <a:gd name="connsiteY0" fmla="*/ 0 h 2613725"/>
              <a:gd name="connsiteX1" fmla="*/ 3802422 w 3938660"/>
              <a:gd name="connsiteY1" fmla="*/ 0 h 2613725"/>
              <a:gd name="connsiteX2" fmla="*/ 3932449 w 3938660"/>
              <a:gd name="connsiteY2" fmla="*/ 176508 h 2613725"/>
              <a:gd name="connsiteX3" fmla="*/ 3205473 w 3938660"/>
              <a:gd name="connsiteY3" fmla="*/ 2517941 h 2613725"/>
              <a:gd name="connsiteX4" fmla="*/ 3075446 w 3938660"/>
              <a:gd name="connsiteY4" fmla="*/ 2613725 h 2613725"/>
              <a:gd name="connsiteX5" fmla="*/ 136240 w 3938660"/>
              <a:gd name="connsiteY5" fmla="*/ 2613725 h 2613725"/>
              <a:gd name="connsiteX6" fmla="*/ 6213 w 3938660"/>
              <a:gd name="connsiteY6" fmla="*/ 2437218 h 2613725"/>
              <a:gd name="connsiteX7" fmla="*/ 733190 w 3938660"/>
              <a:gd name="connsiteY7" fmla="*/ 95786 h 2613725"/>
              <a:gd name="connsiteX8" fmla="*/ 863217 w 3938660"/>
              <a:gd name="connsiteY8" fmla="*/ 0 h 261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60" h="2613725">
                <a:moveTo>
                  <a:pt x="863217" y="0"/>
                </a:moveTo>
                <a:lnTo>
                  <a:pt x="3802422" y="0"/>
                </a:lnTo>
                <a:cubicBezTo>
                  <a:pt x="3894206" y="0"/>
                  <a:pt x="3959631" y="88843"/>
                  <a:pt x="3932449" y="176508"/>
                </a:cubicBezTo>
                <a:lnTo>
                  <a:pt x="3205473" y="2517941"/>
                </a:lnTo>
                <a:cubicBezTo>
                  <a:pt x="3187823" y="2574894"/>
                  <a:pt x="3135106" y="2613725"/>
                  <a:pt x="3075446" y="2613725"/>
                </a:cubicBezTo>
                <a:lnTo>
                  <a:pt x="136240" y="2613725"/>
                </a:lnTo>
                <a:cubicBezTo>
                  <a:pt x="44456" y="2613725"/>
                  <a:pt x="-20970" y="2524883"/>
                  <a:pt x="6213" y="2437218"/>
                </a:cubicBezTo>
                <a:lnTo>
                  <a:pt x="733190" y="95786"/>
                </a:lnTo>
                <a:cubicBezTo>
                  <a:pt x="750957" y="38832"/>
                  <a:pt x="803557" y="0"/>
                  <a:pt x="863217"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그림 개체 틀 23">
            <a:extLst>
              <a:ext uri="{FF2B5EF4-FFF2-40B4-BE49-F238E27FC236}">
                <a16:creationId xmlns:a16="http://schemas.microsoft.com/office/drawing/2014/main" id="{F509767C-973C-4B81-A940-DB30D7DA961E}"/>
              </a:ext>
            </a:extLst>
          </p:cNvPr>
          <p:cNvSpPr>
            <a:spLocks noGrp="1"/>
          </p:cNvSpPr>
          <p:nvPr>
            <p:ph type="pic" idx="17" hasCustomPrompt="1"/>
          </p:nvPr>
        </p:nvSpPr>
        <p:spPr>
          <a:xfrm>
            <a:off x="2992834" y="3729879"/>
            <a:ext cx="2901690" cy="2281891"/>
          </a:xfrm>
          <a:custGeom>
            <a:avLst/>
            <a:gdLst>
              <a:gd name="connsiteX0" fmla="*/ 751875 w 2901690"/>
              <a:gd name="connsiteY0" fmla="*/ 0 h 2281891"/>
              <a:gd name="connsiteX1" fmla="*/ 2787009 w 2901690"/>
              <a:gd name="connsiteY1" fmla="*/ 0 h 2281891"/>
              <a:gd name="connsiteX2" fmla="*/ 2896443 w 2901690"/>
              <a:gd name="connsiteY2" fmla="*/ 148620 h 2281891"/>
              <a:gd name="connsiteX3" fmla="*/ 2259133 w 2901690"/>
              <a:gd name="connsiteY3" fmla="*/ 2201286 h 2281891"/>
              <a:gd name="connsiteX4" fmla="*/ 2149699 w 2901690"/>
              <a:gd name="connsiteY4" fmla="*/ 2281891 h 2281891"/>
              <a:gd name="connsiteX5" fmla="*/ 114682 w 2901690"/>
              <a:gd name="connsiteY5" fmla="*/ 2281891 h 2281891"/>
              <a:gd name="connsiteX6" fmla="*/ 5248 w 2901690"/>
              <a:gd name="connsiteY6" fmla="*/ 2133272 h 2281891"/>
              <a:gd name="connsiteX7" fmla="*/ 642559 w 2901690"/>
              <a:gd name="connsiteY7" fmla="*/ 80605 h 2281891"/>
              <a:gd name="connsiteX8" fmla="*/ 751875 w 2901690"/>
              <a:gd name="connsiteY8" fmla="*/ 0 h 22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690" h="2281891">
                <a:moveTo>
                  <a:pt x="751875" y="0"/>
                </a:moveTo>
                <a:lnTo>
                  <a:pt x="2787009" y="0"/>
                </a:lnTo>
                <a:cubicBezTo>
                  <a:pt x="2864202" y="0"/>
                  <a:pt x="2919390" y="74839"/>
                  <a:pt x="2896443" y="148620"/>
                </a:cubicBezTo>
                <a:lnTo>
                  <a:pt x="2259133" y="2201286"/>
                </a:lnTo>
                <a:cubicBezTo>
                  <a:pt x="2244188" y="2249297"/>
                  <a:pt x="2199826" y="2281891"/>
                  <a:pt x="2149699" y="2281891"/>
                </a:cubicBezTo>
                <a:lnTo>
                  <a:pt x="114682" y="2281891"/>
                </a:lnTo>
                <a:cubicBezTo>
                  <a:pt x="37490" y="2281891"/>
                  <a:pt x="-17698" y="2207052"/>
                  <a:pt x="5248" y="2133272"/>
                </a:cubicBezTo>
                <a:lnTo>
                  <a:pt x="642559" y="80605"/>
                </a:lnTo>
                <a:cubicBezTo>
                  <a:pt x="657267" y="32712"/>
                  <a:pt x="701629" y="0"/>
                  <a:pt x="751875"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2EEDE588-9D20-4DDD-A3E6-847EA312DEA6}"/>
              </a:ext>
            </a:extLst>
          </p:cNvPr>
          <p:cNvSpPr>
            <a:spLocks noGrp="1"/>
          </p:cNvSpPr>
          <p:nvPr>
            <p:ph type="pic" sz="quarter" idx="16" hasCustomPrompt="1"/>
          </p:nvPr>
        </p:nvSpPr>
        <p:spPr>
          <a:xfrm>
            <a:off x="-1" y="0"/>
            <a:ext cx="4570491"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46666C0-79B5-446D-B77E-5CBE48C06CD5}"/>
              </a:ext>
            </a:extLst>
          </p:cNvPr>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B5E9C0E-B6F0-457B-9E19-452AAB4341F1}"/>
              </a:ext>
            </a:extLst>
          </p:cNvPr>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grpSp>
        <p:nvGrpSpPr>
          <p:cNvPr id="2" name="그룹 1">
            <a:extLst>
              <a:ext uri="{FF2B5EF4-FFF2-40B4-BE49-F238E27FC236}">
                <a16:creationId xmlns:a16="http://schemas.microsoft.com/office/drawing/2014/main" id="{013B0372-AD34-4BB6-864A-09AF27E107A4}"/>
              </a:ext>
            </a:extLst>
          </p:cNvPr>
          <p:cNvGrpSpPr/>
          <p:nvPr userDrawn="1"/>
        </p:nvGrpSpPr>
        <p:grpSpPr>
          <a:xfrm>
            <a:off x="1714410" y="1431697"/>
            <a:ext cx="1751015" cy="3390226"/>
            <a:chOff x="1945926" y="1956956"/>
            <a:chExt cx="1751015" cy="3390226"/>
          </a:xfrm>
        </p:grpSpPr>
        <p:sp>
          <p:nvSpPr>
            <p:cNvPr id="5" name="Graphic 2">
              <a:extLst>
                <a:ext uri="{FF2B5EF4-FFF2-40B4-BE49-F238E27FC236}">
                  <a16:creationId xmlns:a16="http://schemas.microsoft.com/office/drawing/2014/main" id="{BF0B76C9-77E7-4B52-81A1-3B8ACFD5D33C}"/>
                </a:ext>
              </a:extLst>
            </p:cNvPr>
            <p:cNvSpPr/>
            <p:nvPr/>
          </p:nvSpPr>
          <p:spPr>
            <a:xfrm rot="282404">
              <a:off x="1945926" y="19569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6" name="Graphic 2">
              <a:extLst>
                <a:ext uri="{FF2B5EF4-FFF2-40B4-BE49-F238E27FC236}">
                  <a16:creationId xmlns:a16="http://schemas.microsoft.com/office/drawing/2014/main" id="{137FD0D0-84A2-4159-89D1-F2C1DDFC6B52}"/>
                </a:ext>
              </a:extLst>
            </p:cNvPr>
            <p:cNvSpPr/>
            <p:nvPr/>
          </p:nvSpPr>
          <p:spPr>
            <a:xfrm rot="282404">
              <a:off x="1968626" y="19747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8" name="Graphic 2">
              <a:extLst>
                <a:ext uri="{FF2B5EF4-FFF2-40B4-BE49-F238E27FC236}">
                  <a16:creationId xmlns:a16="http://schemas.microsoft.com/office/drawing/2014/main" id="{DF90916D-1B3C-4F04-AA83-AB0C3CD82969}"/>
                </a:ext>
              </a:extLst>
            </p:cNvPr>
            <p:cNvSpPr/>
            <p:nvPr/>
          </p:nvSpPr>
          <p:spPr>
            <a:xfrm rot="282404">
              <a:off x="2041223" y="23739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4751017D-3DE0-4F8E-B7E6-C73D71BAA55D}"/>
                </a:ext>
              </a:extLst>
            </p:cNvPr>
            <p:cNvSpPr/>
            <p:nvPr/>
          </p:nvSpPr>
          <p:spPr>
            <a:xfrm rot="282404">
              <a:off x="2016165" y="26209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04DE4412-A5B1-4384-9EFB-B3E1844AD84B}"/>
                </a:ext>
              </a:extLst>
            </p:cNvPr>
            <p:cNvSpPr/>
            <p:nvPr/>
          </p:nvSpPr>
          <p:spPr>
            <a:xfrm rot="282404">
              <a:off x="2016389" y="26371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5731E77A-B2CE-4F77-8AB3-F1A474D378B7}"/>
                </a:ext>
              </a:extLst>
            </p:cNvPr>
            <p:cNvSpPr/>
            <p:nvPr/>
          </p:nvSpPr>
          <p:spPr>
            <a:xfrm rot="282404">
              <a:off x="1990622" y="29274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2" name="Graphic 2">
              <a:extLst>
                <a:ext uri="{FF2B5EF4-FFF2-40B4-BE49-F238E27FC236}">
                  <a16:creationId xmlns:a16="http://schemas.microsoft.com/office/drawing/2014/main" id="{461221C7-AEB3-418A-9C62-7C0B87AB8647}"/>
                </a:ext>
              </a:extLst>
            </p:cNvPr>
            <p:cNvSpPr/>
            <p:nvPr/>
          </p:nvSpPr>
          <p:spPr>
            <a:xfrm rot="282404">
              <a:off x="1990813" y="29437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3" name="Graphic 2">
              <a:extLst>
                <a:ext uri="{FF2B5EF4-FFF2-40B4-BE49-F238E27FC236}">
                  <a16:creationId xmlns:a16="http://schemas.microsoft.com/office/drawing/2014/main" id="{95930F84-8A6B-4117-9F78-6B8AF60EF853}"/>
                </a:ext>
              </a:extLst>
            </p:cNvPr>
            <p:cNvSpPr/>
            <p:nvPr/>
          </p:nvSpPr>
          <p:spPr>
            <a:xfrm rot="282404">
              <a:off x="3680117" y="28356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4" name="Graphic 2">
              <a:extLst>
                <a:ext uri="{FF2B5EF4-FFF2-40B4-BE49-F238E27FC236}">
                  <a16:creationId xmlns:a16="http://schemas.microsoft.com/office/drawing/2014/main" id="{DEAA2507-604C-480D-BD3A-5A5BA1653D7F}"/>
                </a:ext>
              </a:extLst>
            </p:cNvPr>
            <p:cNvSpPr/>
            <p:nvPr/>
          </p:nvSpPr>
          <p:spPr>
            <a:xfrm rot="282404">
              <a:off x="3687584" y="28628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5" name="Graphic 2">
              <a:extLst>
                <a:ext uri="{FF2B5EF4-FFF2-40B4-BE49-F238E27FC236}">
                  <a16:creationId xmlns:a16="http://schemas.microsoft.com/office/drawing/2014/main" id="{0A437FCA-8FE9-44F9-8385-304B3A1E132D}"/>
                </a:ext>
              </a:extLst>
            </p:cNvPr>
            <p:cNvSpPr/>
            <p:nvPr/>
          </p:nvSpPr>
          <p:spPr>
            <a:xfrm rot="282404">
              <a:off x="3624081" y="36134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6" name="Graphic 2">
              <a:extLst>
                <a:ext uri="{FF2B5EF4-FFF2-40B4-BE49-F238E27FC236}">
                  <a16:creationId xmlns:a16="http://schemas.microsoft.com/office/drawing/2014/main" id="{A8911DD8-00D4-41DA-86D1-7C599A3556AB}"/>
                </a:ext>
              </a:extLst>
            </p:cNvPr>
            <p:cNvSpPr/>
            <p:nvPr/>
          </p:nvSpPr>
          <p:spPr>
            <a:xfrm rot="282404">
              <a:off x="3630065" y="36320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17" name="Oval 216">
              <a:extLst>
                <a:ext uri="{FF2B5EF4-FFF2-40B4-BE49-F238E27FC236}">
                  <a16:creationId xmlns:a16="http://schemas.microsoft.com/office/drawing/2014/main" id="{F7B6DCC0-EF24-43C8-81C8-6C54A1C2CC28}"/>
                </a:ext>
              </a:extLst>
            </p:cNvPr>
            <p:cNvSpPr>
              <a:spLocks noChangeAspect="1"/>
            </p:cNvSpPr>
            <p:nvPr/>
          </p:nvSpPr>
          <p:spPr>
            <a:xfrm rot="282404">
              <a:off x="3200135" y="20581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17">
              <a:extLst>
                <a:ext uri="{FF2B5EF4-FFF2-40B4-BE49-F238E27FC236}">
                  <a16:creationId xmlns:a16="http://schemas.microsoft.com/office/drawing/2014/main" id="{7471D02B-5211-48B0-BB83-BBB111498CF7}"/>
                </a:ext>
              </a:extLst>
            </p:cNvPr>
            <p:cNvSpPr>
              <a:spLocks noChangeAspect="1"/>
            </p:cNvSpPr>
            <p:nvPr/>
          </p:nvSpPr>
          <p:spPr>
            <a:xfrm rot="282404">
              <a:off x="3205060" y="20630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Oval 218">
              <a:extLst>
                <a:ext uri="{FF2B5EF4-FFF2-40B4-BE49-F238E27FC236}">
                  <a16:creationId xmlns:a16="http://schemas.microsoft.com/office/drawing/2014/main" id="{B01D82A1-938B-4E1B-8776-8693791DEA22}"/>
                </a:ext>
              </a:extLst>
            </p:cNvPr>
            <p:cNvSpPr/>
            <p:nvPr/>
          </p:nvSpPr>
          <p:spPr>
            <a:xfrm rot="282404">
              <a:off x="3222495" y="20805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0" name="Oval 219">
              <a:extLst>
                <a:ext uri="{FF2B5EF4-FFF2-40B4-BE49-F238E27FC236}">
                  <a16:creationId xmlns:a16="http://schemas.microsoft.com/office/drawing/2014/main" id="{9457D994-62C2-4F0B-84E7-65841CEB3F39}"/>
                </a:ext>
              </a:extLst>
            </p:cNvPr>
            <p:cNvSpPr/>
            <p:nvPr/>
          </p:nvSpPr>
          <p:spPr>
            <a:xfrm rot="282404">
              <a:off x="3230497" y="20885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21" name="Graphic 2">
              <a:extLst>
                <a:ext uri="{FF2B5EF4-FFF2-40B4-BE49-F238E27FC236}">
                  <a16:creationId xmlns:a16="http://schemas.microsoft.com/office/drawing/2014/main" id="{5F1A4199-8A7E-4994-961C-1B1B4CD21825}"/>
                </a:ext>
              </a:extLst>
            </p:cNvPr>
            <p:cNvSpPr/>
            <p:nvPr userDrawn="1"/>
          </p:nvSpPr>
          <p:spPr>
            <a:xfrm rot="282404" flipH="1">
              <a:off x="2042404" y="23875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94" name="그룹 93">
            <a:extLst>
              <a:ext uri="{FF2B5EF4-FFF2-40B4-BE49-F238E27FC236}">
                <a16:creationId xmlns:a16="http://schemas.microsoft.com/office/drawing/2014/main" id="{8D569410-5656-47EA-A75D-EA63C793C84D}"/>
              </a:ext>
            </a:extLst>
          </p:cNvPr>
          <p:cNvGrpSpPr/>
          <p:nvPr userDrawn="1"/>
        </p:nvGrpSpPr>
        <p:grpSpPr>
          <a:xfrm>
            <a:off x="5578084" y="1431697"/>
            <a:ext cx="1751015" cy="3390226"/>
            <a:chOff x="5265629" y="1976756"/>
            <a:chExt cx="1751015" cy="3390226"/>
          </a:xfrm>
        </p:grpSpPr>
        <p:sp>
          <p:nvSpPr>
            <p:cNvPr id="23" name="Graphic 2">
              <a:extLst>
                <a:ext uri="{FF2B5EF4-FFF2-40B4-BE49-F238E27FC236}">
                  <a16:creationId xmlns:a16="http://schemas.microsoft.com/office/drawing/2014/main" id="{1C8DAFE1-8535-4155-B92D-1B067C0A9138}"/>
                </a:ext>
              </a:extLst>
            </p:cNvPr>
            <p:cNvSpPr/>
            <p:nvPr/>
          </p:nvSpPr>
          <p:spPr>
            <a:xfrm rot="282404">
              <a:off x="5265629" y="19767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4" name="Graphic 2">
              <a:extLst>
                <a:ext uri="{FF2B5EF4-FFF2-40B4-BE49-F238E27FC236}">
                  <a16:creationId xmlns:a16="http://schemas.microsoft.com/office/drawing/2014/main" id="{F1BE57D8-6B12-49C3-B38F-3904A68FBB30}"/>
                </a:ext>
              </a:extLst>
            </p:cNvPr>
            <p:cNvSpPr/>
            <p:nvPr/>
          </p:nvSpPr>
          <p:spPr>
            <a:xfrm rot="282404">
              <a:off x="5288329" y="19945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26" name="Graphic 2">
              <a:extLst>
                <a:ext uri="{FF2B5EF4-FFF2-40B4-BE49-F238E27FC236}">
                  <a16:creationId xmlns:a16="http://schemas.microsoft.com/office/drawing/2014/main" id="{8FBC3942-6E34-41F7-A0E6-CB035B94ED74}"/>
                </a:ext>
              </a:extLst>
            </p:cNvPr>
            <p:cNvSpPr/>
            <p:nvPr/>
          </p:nvSpPr>
          <p:spPr>
            <a:xfrm rot="282404">
              <a:off x="5360926" y="23937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27" name="Graphic 2">
              <a:extLst>
                <a:ext uri="{FF2B5EF4-FFF2-40B4-BE49-F238E27FC236}">
                  <a16:creationId xmlns:a16="http://schemas.microsoft.com/office/drawing/2014/main" id="{416139E8-489D-4B81-89D9-1BE92E95CAC0}"/>
                </a:ext>
              </a:extLst>
            </p:cNvPr>
            <p:cNvSpPr/>
            <p:nvPr/>
          </p:nvSpPr>
          <p:spPr>
            <a:xfrm rot="282404">
              <a:off x="5335868" y="26407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B81BC187-0EB7-4B24-BEB5-EF6ADCECB0C8}"/>
                </a:ext>
              </a:extLst>
            </p:cNvPr>
            <p:cNvSpPr/>
            <p:nvPr/>
          </p:nvSpPr>
          <p:spPr>
            <a:xfrm rot="282404">
              <a:off x="5336092" y="26569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A5A05D3B-F5AF-4E26-96AA-CDD0CDF6CF38}"/>
                </a:ext>
              </a:extLst>
            </p:cNvPr>
            <p:cNvSpPr/>
            <p:nvPr/>
          </p:nvSpPr>
          <p:spPr>
            <a:xfrm rot="282404">
              <a:off x="5310325" y="29472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FC30EA-A53E-4125-BAD0-298193EB4874}"/>
                </a:ext>
              </a:extLst>
            </p:cNvPr>
            <p:cNvSpPr/>
            <p:nvPr/>
          </p:nvSpPr>
          <p:spPr>
            <a:xfrm rot="282404">
              <a:off x="5310516" y="29635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0961333F-AF49-4C1B-82A5-B3F2E0C1BBAF}"/>
                </a:ext>
              </a:extLst>
            </p:cNvPr>
            <p:cNvSpPr/>
            <p:nvPr/>
          </p:nvSpPr>
          <p:spPr>
            <a:xfrm rot="282404">
              <a:off x="6999820" y="28554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2" name="Graphic 2">
              <a:extLst>
                <a:ext uri="{FF2B5EF4-FFF2-40B4-BE49-F238E27FC236}">
                  <a16:creationId xmlns:a16="http://schemas.microsoft.com/office/drawing/2014/main" id="{DBD1D84A-49C5-4460-8A64-049626DD4BDA}"/>
                </a:ext>
              </a:extLst>
            </p:cNvPr>
            <p:cNvSpPr/>
            <p:nvPr/>
          </p:nvSpPr>
          <p:spPr>
            <a:xfrm rot="282404">
              <a:off x="7007287" y="28826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3" name="Graphic 2">
              <a:extLst>
                <a:ext uri="{FF2B5EF4-FFF2-40B4-BE49-F238E27FC236}">
                  <a16:creationId xmlns:a16="http://schemas.microsoft.com/office/drawing/2014/main" id="{B6FB95F2-907E-402D-9EF6-145344E03BF1}"/>
                </a:ext>
              </a:extLst>
            </p:cNvPr>
            <p:cNvSpPr/>
            <p:nvPr/>
          </p:nvSpPr>
          <p:spPr>
            <a:xfrm rot="282404">
              <a:off x="6943784" y="36332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8B21AEEF-A177-4B5A-B9FD-35C41F49ABDA}"/>
                </a:ext>
              </a:extLst>
            </p:cNvPr>
            <p:cNvSpPr/>
            <p:nvPr/>
          </p:nvSpPr>
          <p:spPr>
            <a:xfrm rot="282404">
              <a:off x="6949768" y="36518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5" name="Oval 216">
              <a:extLst>
                <a:ext uri="{FF2B5EF4-FFF2-40B4-BE49-F238E27FC236}">
                  <a16:creationId xmlns:a16="http://schemas.microsoft.com/office/drawing/2014/main" id="{BEE23510-65A2-42F5-B2BB-0AC36A38B78C}"/>
                </a:ext>
              </a:extLst>
            </p:cNvPr>
            <p:cNvSpPr>
              <a:spLocks noChangeAspect="1"/>
            </p:cNvSpPr>
            <p:nvPr/>
          </p:nvSpPr>
          <p:spPr>
            <a:xfrm rot="282404">
              <a:off x="6519838" y="20779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17">
              <a:extLst>
                <a:ext uri="{FF2B5EF4-FFF2-40B4-BE49-F238E27FC236}">
                  <a16:creationId xmlns:a16="http://schemas.microsoft.com/office/drawing/2014/main" id="{B3F24DCE-0DBA-4F82-BA9F-59AABE448EBD}"/>
                </a:ext>
              </a:extLst>
            </p:cNvPr>
            <p:cNvSpPr>
              <a:spLocks noChangeAspect="1"/>
            </p:cNvSpPr>
            <p:nvPr/>
          </p:nvSpPr>
          <p:spPr>
            <a:xfrm rot="282404">
              <a:off x="6524763" y="20828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Oval 218">
              <a:extLst>
                <a:ext uri="{FF2B5EF4-FFF2-40B4-BE49-F238E27FC236}">
                  <a16:creationId xmlns:a16="http://schemas.microsoft.com/office/drawing/2014/main" id="{1FCFB97F-4D6E-454B-98B6-9EBF7525C4F0}"/>
                </a:ext>
              </a:extLst>
            </p:cNvPr>
            <p:cNvSpPr/>
            <p:nvPr/>
          </p:nvSpPr>
          <p:spPr>
            <a:xfrm rot="282404">
              <a:off x="6542198" y="21003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8" name="Oval 219">
              <a:extLst>
                <a:ext uri="{FF2B5EF4-FFF2-40B4-BE49-F238E27FC236}">
                  <a16:creationId xmlns:a16="http://schemas.microsoft.com/office/drawing/2014/main" id="{2DBA9933-C39B-42C0-868E-508440BC187F}"/>
                </a:ext>
              </a:extLst>
            </p:cNvPr>
            <p:cNvSpPr/>
            <p:nvPr/>
          </p:nvSpPr>
          <p:spPr>
            <a:xfrm rot="282404">
              <a:off x="6550200" y="21083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9" name="Graphic 2">
              <a:extLst>
                <a:ext uri="{FF2B5EF4-FFF2-40B4-BE49-F238E27FC236}">
                  <a16:creationId xmlns:a16="http://schemas.microsoft.com/office/drawing/2014/main" id="{36D75942-088B-4AD9-BB74-AEE4D3BB871E}"/>
                </a:ext>
              </a:extLst>
            </p:cNvPr>
            <p:cNvSpPr/>
            <p:nvPr userDrawn="1"/>
          </p:nvSpPr>
          <p:spPr>
            <a:xfrm rot="282404" flipH="1">
              <a:off x="5362107" y="24073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95" name="그룹 94">
            <a:extLst>
              <a:ext uri="{FF2B5EF4-FFF2-40B4-BE49-F238E27FC236}">
                <a16:creationId xmlns:a16="http://schemas.microsoft.com/office/drawing/2014/main" id="{DD66F261-286F-47BF-80A9-0EBB7A66661D}"/>
              </a:ext>
            </a:extLst>
          </p:cNvPr>
          <p:cNvGrpSpPr/>
          <p:nvPr userDrawn="1"/>
        </p:nvGrpSpPr>
        <p:grpSpPr>
          <a:xfrm>
            <a:off x="9441758" y="1431697"/>
            <a:ext cx="1751015" cy="3390226"/>
            <a:chOff x="8585332" y="1996556"/>
            <a:chExt cx="1751015" cy="3390226"/>
          </a:xfrm>
        </p:grpSpPr>
        <p:sp>
          <p:nvSpPr>
            <p:cNvPr id="41" name="Graphic 2">
              <a:extLst>
                <a:ext uri="{FF2B5EF4-FFF2-40B4-BE49-F238E27FC236}">
                  <a16:creationId xmlns:a16="http://schemas.microsoft.com/office/drawing/2014/main" id="{FE0FF148-1E7D-4F23-8374-4C417B0BFF79}"/>
                </a:ext>
              </a:extLst>
            </p:cNvPr>
            <p:cNvSpPr/>
            <p:nvPr/>
          </p:nvSpPr>
          <p:spPr>
            <a:xfrm rot="282404">
              <a:off x="8585332" y="1996556"/>
              <a:ext cx="1694149" cy="339022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991C0DDC-3C69-4F8D-A426-893E38A831B9}"/>
                </a:ext>
              </a:extLst>
            </p:cNvPr>
            <p:cNvSpPr/>
            <p:nvPr/>
          </p:nvSpPr>
          <p:spPr>
            <a:xfrm rot="282404">
              <a:off x="8608032" y="2014338"/>
              <a:ext cx="1648751" cy="3354630"/>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44" name="Graphic 2">
              <a:extLst>
                <a:ext uri="{FF2B5EF4-FFF2-40B4-BE49-F238E27FC236}">
                  <a16:creationId xmlns:a16="http://schemas.microsoft.com/office/drawing/2014/main" id="{E51566A1-C390-468E-B5C0-2B8FC63DD6CE}"/>
                </a:ext>
              </a:extLst>
            </p:cNvPr>
            <p:cNvSpPr/>
            <p:nvPr/>
          </p:nvSpPr>
          <p:spPr>
            <a:xfrm rot="282404">
              <a:off x="8680629" y="2413501"/>
              <a:ext cx="11854" cy="115512"/>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45" name="Graphic 2">
              <a:extLst>
                <a:ext uri="{FF2B5EF4-FFF2-40B4-BE49-F238E27FC236}">
                  <a16:creationId xmlns:a16="http://schemas.microsoft.com/office/drawing/2014/main" id="{224C0449-4D4E-4222-8C00-B6C1CABBB105}"/>
                </a:ext>
              </a:extLst>
            </p:cNvPr>
            <p:cNvSpPr/>
            <p:nvPr/>
          </p:nvSpPr>
          <p:spPr>
            <a:xfrm rot="282404">
              <a:off x="8655571" y="2660506"/>
              <a:ext cx="16548" cy="230392"/>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46" name="Graphic 2">
              <a:extLst>
                <a:ext uri="{FF2B5EF4-FFF2-40B4-BE49-F238E27FC236}">
                  <a16:creationId xmlns:a16="http://schemas.microsoft.com/office/drawing/2014/main" id="{08A09405-8C09-4D8F-AF3D-48280C84D87B}"/>
                </a:ext>
              </a:extLst>
            </p:cNvPr>
            <p:cNvSpPr/>
            <p:nvPr/>
          </p:nvSpPr>
          <p:spPr>
            <a:xfrm rot="282404">
              <a:off x="8655795" y="2676771"/>
              <a:ext cx="9357" cy="192932"/>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7" name="Graphic 2">
              <a:extLst>
                <a:ext uri="{FF2B5EF4-FFF2-40B4-BE49-F238E27FC236}">
                  <a16:creationId xmlns:a16="http://schemas.microsoft.com/office/drawing/2014/main" id="{3788E2E7-E0A1-491B-807D-A4F244CD5018}"/>
                </a:ext>
              </a:extLst>
            </p:cNvPr>
            <p:cNvSpPr/>
            <p:nvPr/>
          </p:nvSpPr>
          <p:spPr>
            <a:xfrm rot="282404">
              <a:off x="8630028" y="2967090"/>
              <a:ext cx="16548" cy="230392"/>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48" name="Graphic 2">
              <a:extLst>
                <a:ext uri="{FF2B5EF4-FFF2-40B4-BE49-F238E27FC236}">
                  <a16:creationId xmlns:a16="http://schemas.microsoft.com/office/drawing/2014/main" id="{40272715-6EBA-4B6F-B15F-67212E8BC010}"/>
                </a:ext>
              </a:extLst>
            </p:cNvPr>
            <p:cNvSpPr/>
            <p:nvPr/>
          </p:nvSpPr>
          <p:spPr>
            <a:xfrm rot="282404">
              <a:off x="8630219" y="2983351"/>
              <a:ext cx="9357" cy="192932"/>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49" name="Graphic 2">
              <a:extLst>
                <a:ext uri="{FF2B5EF4-FFF2-40B4-BE49-F238E27FC236}">
                  <a16:creationId xmlns:a16="http://schemas.microsoft.com/office/drawing/2014/main" id="{449DF7C3-800E-48B6-967C-46EF887255E0}"/>
                </a:ext>
              </a:extLst>
            </p:cNvPr>
            <p:cNvSpPr/>
            <p:nvPr/>
          </p:nvSpPr>
          <p:spPr>
            <a:xfrm rot="282404">
              <a:off x="10319523" y="2875293"/>
              <a:ext cx="16548" cy="37287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50" name="Graphic 2">
              <a:extLst>
                <a:ext uri="{FF2B5EF4-FFF2-40B4-BE49-F238E27FC236}">
                  <a16:creationId xmlns:a16="http://schemas.microsoft.com/office/drawing/2014/main" id="{20A21060-FFE2-4133-B4EF-9462EF4CD2C5}"/>
                </a:ext>
              </a:extLst>
            </p:cNvPr>
            <p:cNvSpPr/>
            <p:nvPr/>
          </p:nvSpPr>
          <p:spPr>
            <a:xfrm rot="282404">
              <a:off x="10326990" y="2902405"/>
              <a:ext cx="9357" cy="312241"/>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51" name="Graphic 2">
              <a:extLst>
                <a:ext uri="{FF2B5EF4-FFF2-40B4-BE49-F238E27FC236}">
                  <a16:creationId xmlns:a16="http://schemas.microsoft.com/office/drawing/2014/main" id="{C1612601-C08B-41ED-91E5-70514D775A95}"/>
                </a:ext>
              </a:extLst>
            </p:cNvPr>
            <p:cNvSpPr/>
            <p:nvPr/>
          </p:nvSpPr>
          <p:spPr>
            <a:xfrm rot="282404">
              <a:off x="10263487" y="3653042"/>
              <a:ext cx="13386" cy="25553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52" name="Graphic 2">
              <a:extLst>
                <a:ext uri="{FF2B5EF4-FFF2-40B4-BE49-F238E27FC236}">
                  <a16:creationId xmlns:a16="http://schemas.microsoft.com/office/drawing/2014/main" id="{E34133D0-F730-47BA-BAD0-BA2DF10657CD}"/>
                </a:ext>
              </a:extLst>
            </p:cNvPr>
            <p:cNvSpPr/>
            <p:nvPr/>
          </p:nvSpPr>
          <p:spPr>
            <a:xfrm rot="282404">
              <a:off x="10269471" y="3671636"/>
              <a:ext cx="7591" cy="21397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53" name="Oval 216">
              <a:extLst>
                <a:ext uri="{FF2B5EF4-FFF2-40B4-BE49-F238E27FC236}">
                  <a16:creationId xmlns:a16="http://schemas.microsoft.com/office/drawing/2014/main" id="{BD3C9E12-6AB2-4618-A221-5BA2C631C371}"/>
                </a:ext>
              </a:extLst>
            </p:cNvPr>
            <p:cNvSpPr>
              <a:spLocks noChangeAspect="1"/>
            </p:cNvSpPr>
            <p:nvPr/>
          </p:nvSpPr>
          <p:spPr>
            <a:xfrm rot="282404">
              <a:off x="9839541" y="2097764"/>
              <a:ext cx="78801" cy="78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17">
              <a:extLst>
                <a:ext uri="{FF2B5EF4-FFF2-40B4-BE49-F238E27FC236}">
                  <a16:creationId xmlns:a16="http://schemas.microsoft.com/office/drawing/2014/main" id="{8185F779-C8D3-410C-9005-86EB11C96613}"/>
                </a:ext>
              </a:extLst>
            </p:cNvPr>
            <p:cNvSpPr>
              <a:spLocks noChangeAspect="1"/>
            </p:cNvSpPr>
            <p:nvPr/>
          </p:nvSpPr>
          <p:spPr>
            <a:xfrm rot="282404">
              <a:off x="9844466" y="2102689"/>
              <a:ext cx="68951" cy="68951"/>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5" name="Oval 218">
              <a:extLst>
                <a:ext uri="{FF2B5EF4-FFF2-40B4-BE49-F238E27FC236}">
                  <a16:creationId xmlns:a16="http://schemas.microsoft.com/office/drawing/2014/main" id="{9A5982FB-8AD0-4589-B5E3-713DD4F71631}"/>
                </a:ext>
              </a:extLst>
            </p:cNvPr>
            <p:cNvSpPr/>
            <p:nvPr/>
          </p:nvSpPr>
          <p:spPr>
            <a:xfrm rot="282404">
              <a:off x="9861901" y="2120124"/>
              <a:ext cx="34081" cy="34081"/>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6" name="Oval 219">
              <a:extLst>
                <a:ext uri="{FF2B5EF4-FFF2-40B4-BE49-F238E27FC236}">
                  <a16:creationId xmlns:a16="http://schemas.microsoft.com/office/drawing/2014/main" id="{423545B6-0078-4425-A895-546CE47CE2D4}"/>
                </a:ext>
              </a:extLst>
            </p:cNvPr>
            <p:cNvSpPr/>
            <p:nvPr/>
          </p:nvSpPr>
          <p:spPr>
            <a:xfrm rot="282404">
              <a:off x="9869903" y="2128126"/>
              <a:ext cx="18079" cy="18079"/>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7" name="Graphic 2">
              <a:extLst>
                <a:ext uri="{FF2B5EF4-FFF2-40B4-BE49-F238E27FC236}">
                  <a16:creationId xmlns:a16="http://schemas.microsoft.com/office/drawing/2014/main" id="{E27E7FE2-EA9D-470A-BC5B-C3CB6B036FB4}"/>
                </a:ext>
              </a:extLst>
            </p:cNvPr>
            <p:cNvSpPr/>
            <p:nvPr userDrawn="1"/>
          </p:nvSpPr>
          <p:spPr>
            <a:xfrm rot="282404" flipH="1">
              <a:off x="8681810" y="2427141"/>
              <a:ext cx="6293" cy="8797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61" name="그림 개체 틀 60">
            <a:extLst>
              <a:ext uri="{FF2B5EF4-FFF2-40B4-BE49-F238E27FC236}">
                <a16:creationId xmlns:a16="http://schemas.microsoft.com/office/drawing/2014/main" id="{006E9CAC-4AB5-4C74-ACED-24FD536A78E9}"/>
              </a:ext>
            </a:extLst>
          </p:cNvPr>
          <p:cNvSpPr>
            <a:spLocks noGrp="1"/>
          </p:cNvSpPr>
          <p:nvPr userDrawn="1">
            <p:ph type="pic" idx="16" hasCustomPrompt="1"/>
          </p:nvPr>
        </p:nvSpPr>
        <p:spPr>
          <a:xfrm>
            <a:off x="1659092" y="1461563"/>
            <a:ext cx="1804784" cy="3330495"/>
          </a:xfrm>
          <a:custGeom>
            <a:avLst/>
            <a:gdLst>
              <a:gd name="connsiteX0" fmla="*/ 421440 w 1804784"/>
              <a:gd name="connsiteY0" fmla="*/ 611 h 3330495"/>
              <a:gd name="connsiteX1" fmla="*/ 570411 w 1804784"/>
              <a:gd name="connsiteY1" fmla="*/ 12876 h 3330495"/>
              <a:gd name="connsiteX2" fmla="*/ 583727 w 1804784"/>
              <a:gd name="connsiteY2" fmla="*/ 27737 h 3330495"/>
              <a:gd name="connsiteX3" fmla="*/ 686761 w 1804784"/>
              <a:gd name="connsiteY3" fmla="*/ 142736 h 3330495"/>
              <a:gd name="connsiteX4" fmla="*/ 1357129 w 1804784"/>
              <a:gd name="connsiteY4" fmla="*/ 197930 h 3330495"/>
              <a:gd name="connsiteX5" fmla="*/ 1477585 w 1804784"/>
              <a:gd name="connsiteY5" fmla="*/ 101332 h 3330495"/>
              <a:gd name="connsiteX6" fmla="*/ 1493152 w 1804784"/>
              <a:gd name="connsiteY6" fmla="*/ 88848 h 3330495"/>
              <a:gd name="connsiteX7" fmla="*/ 1649133 w 1804784"/>
              <a:gd name="connsiteY7" fmla="*/ 101691 h 3330495"/>
              <a:gd name="connsiteX8" fmla="*/ 1804266 w 1804784"/>
              <a:gd name="connsiteY8" fmla="*/ 274837 h 3330495"/>
              <a:gd name="connsiteX9" fmla="*/ 1564709 w 1804784"/>
              <a:gd name="connsiteY9" fmla="*/ 3184443 h 3330495"/>
              <a:gd name="connsiteX10" fmla="*/ 1383345 w 1804784"/>
              <a:gd name="connsiteY10" fmla="*/ 3329885 h 3330495"/>
              <a:gd name="connsiteX11" fmla="*/ 155652 w 1804784"/>
              <a:gd name="connsiteY11" fmla="*/ 3228805 h 3330495"/>
              <a:gd name="connsiteX12" fmla="*/ 519 w 1804784"/>
              <a:gd name="connsiteY12" fmla="*/ 3055658 h 3330495"/>
              <a:gd name="connsiteX13" fmla="*/ 240076 w 1804784"/>
              <a:gd name="connsiteY13" fmla="*/ 146052 h 3330495"/>
              <a:gd name="connsiteX14" fmla="*/ 421440 w 1804784"/>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4" h="3330495">
                <a:moveTo>
                  <a:pt x="421440" y="611"/>
                </a:moveTo>
                <a:lnTo>
                  <a:pt x="570411" y="12876"/>
                </a:lnTo>
                <a:cubicBezTo>
                  <a:pt x="578368" y="13531"/>
                  <a:pt x="584349" y="20171"/>
                  <a:pt x="583727" y="27737"/>
                </a:cubicBezTo>
                <a:cubicBezTo>
                  <a:pt x="578915" y="86179"/>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5" y="109341"/>
                  <a:pt x="1811510" y="186861"/>
                  <a:pt x="1804266" y="274837"/>
                </a:cubicBezTo>
                <a:lnTo>
                  <a:pt x="1564709" y="3184443"/>
                </a:lnTo>
                <a:cubicBezTo>
                  <a:pt x="1557466" y="3272420"/>
                  <a:pt x="1476268" y="3337536"/>
                  <a:pt x="1383345" y="3329885"/>
                </a:cubicBezTo>
                <a:lnTo>
                  <a:pt x="155652" y="3228805"/>
                </a:lnTo>
                <a:cubicBezTo>
                  <a:pt x="62730" y="3221155"/>
                  <a:pt x="-6725" y="3143635"/>
                  <a:pt x="519" y="3055658"/>
                </a:cubicBezTo>
                <a:lnTo>
                  <a:pt x="240076" y="146052"/>
                </a:lnTo>
                <a:cubicBezTo>
                  <a:pt x="247320" y="58076"/>
                  <a:pt x="328518"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2" name="그림 개체 틀 61">
            <a:extLst>
              <a:ext uri="{FF2B5EF4-FFF2-40B4-BE49-F238E27FC236}">
                <a16:creationId xmlns:a16="http://schemas.microsoft.com/office/drawing/2014/main" id="{6206961C-563B-4DEF-8CFC-A7DFDDC6EB99}"/>
              </a:ext>
            </a:extLst>
          </p:cNvPr>
          <p:cNvSpPr>
            <a:spLocks noGrp="1"/>
          </p:cNvSpPr>
          <p:nvPr>
            <p:ph type="pic" idx="17" hasCustomPrompt="1"/>
          </p:nvPr>
        </p:nvSpPr>
        <p:spPr>
          <a:xfrm>
            <a:off x="5522766" y="1461563"/>
            <a:ext cx="1804785" cy="3330495"/>
          </a:xfrm>
          <a:custGeom>
            <a:avLst/>
            <a:gdLst>
              <a:gd name="connsiteX0" fmla="*/ 421440 w 1804785"/>
              <a:gd name="connsiteY0" fmla="*/ 611 h 3330495"/>
              <a:gd name="connsiteX1" fmla="*/ 570411 w 1804785"/>
              <a:gd name="connsiteY1" fmla="*/ 12876 h 3330495"/>
              <a:gd name="connsiteX2" fmla="*/ 583727 w 1804785"/>
              <a:gd name="connsiteY2" fmla="*/ 27738 h 3330495"/>
              <a:gd name="connsiteX3" fmla="*/ 686761 w 1804785"/>
              <a:gd name="connsiteY3" fmla="*/ 142736 h 3330495"/>
              <a:gd name="connsiteX4" fmla="*/ 1357129 w 1804785"/>
              <a:gd name="connsiteY4" fmla="*/ 197930 h 3330495"/>
              <a:gd name="connsiteX5" fmla="*/ 1477585 w 1804785"/>
              <a:gd name="connsiteY5" fmla="*/ 101332 h 3330495"/>
              <a:gd name="connsiteX6" fmla="*/ 1493152 w 1804785"/>
              <a:gd name="connsiteY6" fmla="*/ 88848 h 3330495"/>
              <a:gd name="connsiteX7" fmla="*/ 1649133 w 1804785"/>
              <a:gd name="connsiteY7" fmla="*/ 101691 h 3330495"/>
              <a:gd name="connsiteX8" fmla="*/ 1804267 w 1804785"/>
              <a:gd name="connsiteY8" fmla="*/ 274837 h 3330495"/>
              <a:gd name="connsiteX9" fmla="*/ 1564709 w 1804785"/>
              <a:gd name="connsiteY9" fmla="*/ 3184443 h 3330495"/>
              <a:gd name="connsiteX10" fmla="*/ 1383345 w 1804785"/>
              <a:gd name="connsiteY10" fmla="*/ 3329885 h 3330495"/>
              <a:gd name="connsiteX11" fmla="*/ 155653 w 1804785"/>
              <a:gd name="connsiteY11" fmla="*/ 3228805 h 3330495"/>
              <a:gd name="connsiteX12" fmla="*/ 519 w 1804785"/>
              <a:gd name="connsiteY12" fmla="*/ 3055658 h 3330495"/>
              <a:gd name="connsiteX13" fmla="*/ 240076 w 1804785"/>
              <a:gd name="connsiteY13" fmla="*/ 146052 h 3330495"/>
              <a:gd name="connsiteX14" fmla="*/ 421440 w 1804785"/>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5" h="3330495">
                <a:moveTo>
                  <a:pt x="421440" y="611"/>
                </a:moveTo>
                <a:lnTo>
                  <a:pt x="570411" y="12876"/>
                </a:lnTo>
                <a:cubicBezTo>
                  <a:pt x="578368" y="13531"/>
                  <a:pt x="584350" y="20171"/>
                  <a:pt x="583727" y="27738"/>
                </a:cubicBezTo>
                <a:cubicBezTo>
                  <a:pt x="578915" y="86178"/>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6" y="109341"/>
                  <a:pt x="1811510" y="186861"/>
                  <a:pt x="1804267" y="274837"/>
                </a:cubicBezTo>
                <a:lnTo>
                  <a:pt x="1564709" y="3184443"/>
                </a:lnTo>
                <a:cubicBezTo>
                  <a:pt x="1557466" y="3272420"/>
                  <a:pt x="1476268" y="3337536"/>
                  <a:pt x="1383345" y="3329885"/>
                </a:cubicBezTo>
                <a:lnTo>
                  <a:pt x="155653" y="3228805"/>
                </a:lnTo>
                <a:cubicBezTo>
                  <a:pt x="62730" y="3221155"/>
                  <a:pt x="-6725" y="3143635"/>
                  <a:pt x="519" y="3055658"/>
                </a:cubicBezTo>
                <a:lnTo>
                  <a:pt x="240076" y="146052"/>
                </a:lnTo>
                <a:cubicBezTo>
                  <a:pt x="247320" y="58076"/>
                  <a:pt x="328518"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3" name="그림 개체 틀 62">
            <a:extLst>
              <a:ext uri="{FF2B5EF4-FFF2-40B4-BE49-F238E27FC236}">
                <a16:creationId xmlns:a16="http://schemas.microsoft.com/office/drawing/2014/main" id="{A74AD281-0E36-4FA0-B82B-DF7B3007A5D5}"/>
              </a:ext>
            </a:extLst>
          </p:cNvPr>
          <p:cNvSpPr>
            <a:spLocks noGrp="1"/>
          </p:cNvSpPr>
          <p:nvPr>
            <p:ph type="pic" idx="18" hasCustomPrompt="1"/>
          </p:nvPr>
        </p:nvSpPr>
        <p:spPr>
          <a:xfrm>
            <a:off x="9386440" y="1461563"/>
            <a:ext cx="1804784" cy="3330495"/>
          </a:xfrm>
          <a:custGeom>
            <a:avLst/>
            <a:gdLst>
              <a:gd name="connsiteX0" fmla="*/ 421440 w 1804784"/>
              <a:gd name="connsiteY0" fmla="*/ 611 h 3330495"/>
              <a:gd name="connsiteX1" fmla="*/ 570411 w 1804784"/>
              <a:gd name="connsiteY1" fmla="*/ 12876 h 3330495"/>
              <a:gd name="connsiteX2" fmla="*/ 583726 w 1804784"/>
              <a:gd name="connsiteY2" fmla="*/ 27737 h 3330495"/>
              <a:gd name="connsiteX3" fmla="*/ 686761 w 1804784"/>
              <a:gd name="connsiteY3" fmla="*/ 142736 h 3330495"/>
              <a:gd name="connsiteX4" fmla="*/ 1357129 w 1804784"/>
              <a:gd name="connsiteY4" fmla="*/ 197930 h 3330495"/>
              <a:gd name="connsiteX5" fmla="*/ 1477585 w 1804784"/>
              <a:gd name="connsiteY5" fmla="*/ 101332 h 3330495"/>
              <a:gd name="connsiteX6" fmla="*/ 1493152 w 1804784"/>
              <a:gd name="connsiteY6" fmla="*/ 88848 h 3330495"/>
              <a:gd name="connsiteX7" fmla="*/ 1649133 w 1804784"/>
              <a:gd name="connsiteY7" fmla="*/ 101691 h 3330495"/>
              <a:gd name="connsiteX8" fmla="*/ 1804266 w 1804784"/>
              <a:gd name="connsiteY8" fmla="*/ 274837 h 3330495"/>
              <a:gd name="connsiteX9" fmla="*/ 1564709 w 1804784"/>
              <a:gd name="connsiteY9" fmla="*/ 3184443 h 3330495"/>
              <a:gd name="connsiteX10" fmla="*/ 1383345 w 1804784"/>
              <a:gd name="connsiteY10" fmla="*/ 3329885 h 3330495"/>
              <a:gd name="connsiteX11" fmla="*/ 155652 w 1804784"/>
              <a:gd name="connsiteY11" fmla="*/ 3228805 h 3330495"/>
              <a:gd name="connsiteX12" fmla="*/ 519 w 1804784"/>
              <a:gd name="connsiteY12" fmla="*/ 3055658 h 3330495"/>
              <a:gd name="connsiteX13" fmla="*/ 240076 w 1804784"/>
              <a:gd name="connsiteY13" fmla="*/ 146052 h 3330495"/>
              <a:gd name="connsiteX14" fmla="*/ 421440 w 1804784"/>
              <a:gd name="connsiteY14" fmla="*/ 611 h 333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4784" h="3330495">
                <a:moveTo>
                  <a:pt x="421440" y="611"/>
                </a:moveTo>
                <a:lnTo>
                  <a:pt x="570411" y="12876"/>
                </a:lnTo>
                <a:cubicBezTo>
                  <a:pt x="578368" y="13531"/>
                  <a:pt x="584349" y="20171"/>
                  <a:pt x="583726" y="27737"/>
                </a:cubicBezTo>
                <a:cubicBezTo>
                  <a:pt x="578915" y="86179"/>
                  <a:pt x="625070" y="137657"/>
                  <a:pt x="686761" y="142736"/>
                </a:cubicBezTo>
                <a:lnTo>
                  <a:pt x="1357129" y="197930"/>
                </a:lnTo>
                <a:cubicBezTo>
                  <a:pt x="1418855" y="203012"/>
                  <a:pt x="1472776" y="159740"/>
                  <a:pt x="1477585" y="101332"/>
                </a:cubicBezTo>
                <a:cubicBezTo>
                  <a:pt x="1478205" y="93799"/>
                  <a:pt x="1485160" y="88190"/>
                  <a:pt x="1493152" y="88848"/>
                </a:cubicBezTo>
                <a:lnTo>
                  <a:pt x="1649133" y="101691"/>
                </a:lnTo>
                <a:cubicBezTo>
                  <a:pt x="1742055" y="109341"/>
                  <a:pt x="1811510" y="186861"/>
                  <a:pt x="1804266" y="274837"/>
                </a:cubicBezTo>
                <a:lnTo>
                  <a:pt x="1564709" y="3184443"/>
                </a:lnTo>
                <a:cubicBezTo>
                  <a:pt x="1557466" y="3272420"/>
                  <a:pt x="1476267" y="3337536"/>
                  <a:pt x="1383345" y="3329885"/>
                </a:cubicBezTo>
                <a:lnTo>
                  <a:pt x="155652" y="3228805"/>
                </a:lnTo>
                <a:cubicBezTo>
                  <a:pt x="62730" y="3221155"/>
                  <a:pt x="-6725" y="3143635"/>
                  <a:pt x="519" y="3055658"/>
                </a:cubicBezTo>
                <a:lnTo>
                  <a:pt x="240076" y="146052"/>
                </a:lnTo>
                <a:cubicBezTo>
                  <a:pt x="247319" y="58076"/>
                  <a:pt x="328517" y="-7040"/>
                  <a:pt x="421440" y="611"/>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A76AB33-70F0-4E71-890D-21782E1A834C}"/>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06E7ADD3-7550-4A68-9BE9-8CB16D2B3640}"/>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a:extLst>
              <a:ext uri="{FF2B5EF4-FFF2-40B4-BE49-F238E27FC236}">
                <a16:creationId xmlns:a16="http://schemas.microsoft.com/office/drawing/2014/main" id="{17D37BB6-BA94-4617-B942-1F9B66EBC35E}"/>
              </a:ext>
            </a:extLst>
          </p:cNvPr>
          <p:cNvGrpSpPr/>
          <p:nvPr/>
        </p:nvGrpSpPr>
        <p:grpSpPr>
          <a:xfrm>
            <a:off x="6461760" y="3231988"/>
            <a:ext cx="5286102" cy="3133141"/>
            <a:chOff x="3452949" y="1600345"/>
            <a:chExt cx="5286102" cy="3133141"/>
          </a:xfrm>
        </p:grpSpPr>
        <p:sp>
          <p:nvSpPr>
            <p:cNvPr id="24" name="TextBox 23">
              <a:extLst>
                <a:ext uri="{FF2B5EF4-FFF2-40B4-BE49-F238E27FC236}">
                  <a16:creationId xmlns:a16="http://schemas.microsoft.com/office/drawing/2014/main" id="{C8B135A4-E404-492F-A148-A6DA3E196F2F}"/>
                </a:ext>
              </a:extLst>
            </p:cNvPr>
            <p:cNvSpPr txBox="1"/>
            <p:nvPr/>
          </p:nvSpPr>
          <p:spPr>
            <a:xfrm>
              <a:off x="3452949" y="1600345"/>
              <a:ext cx="5286102" cy="2585323"/>
            </a:xfrm>
            <a:prstGeom prst="rect">
              <a:avLst/>
            </a:prstGeom>
            <a:noFill/>
          </p:spPr>
          <p:txBody>
            <a:bodyPr wrap="square" rtlCol="0" anchor="ctr">
              <a:spAutoFit/>
            </a:bodyPr>
            <a:lstStyle/>
            <a:p>
              <a:pPr algn="r"/>
              <a:r>
                <a:rPr lang="en-US" sz="5400" dirty="0" smtClean="0">
                  <a:solidFill>
                    <a:srgbClr val="FF0000"/>
                  </a:solidFill>
                  <a:latin typeface="+mj-lt"/>
                </a:rPr>
                <a:t>Unveiling </a:t>
              </a:r>
              <a:endParaRPr lang="en-US" sz="5400" dirty="0">
                <a:solidFill>
                  <a:srgbClr val="FF0000"/>
                </a:solidFill>
                <a:latin typeface="+mj-lt"/>
              </a:endParaRPr>
            </a:p>
            <a:p>
              <a:pPr algn="r"/>
              <a:r>
                <a:rPr lang="en-US" sz="5400" dirty="0" smtClean="0">
                  <a:solidFill>
                    <a:srgbClr val="FF0000"/>
                  </a:solidFill>
                  <a:latin typeface="+mj-lt"/>
                </a:rPr>
                <a:t>Automobile</a:t>
              </a:r>
              <a:endParaRPr lang="en-US" sz="5400" dirty="0">
                <a:solidFill>
                  <a:srgbClr val="FF0000"/>
                </a:solidFill>
                <a:latin typeface="+mj-lt"/>
              </a:endParaRPr>
            </a:p>
            <a:p>
              <a:pPr algn="r"/>
              <a:r>
                <a:rPr lang="en-US" altLang="ko-KR" sz="5400" dirty="0" smtClean="0">
                  <a:solidFill>
                    <a:srgbClr val="FF0000"/>
                  </a:solidFill>
                  <a:latin typeface="+mj-lt"/>
                </a:rPr>
                <a:t>Sales trends</a:t>
              </a:r>
              <a:endParaRPr lang="ko-KR" altLang="en-US" sz="5400" dirty="0">
                <a:solidFill>
                  <a:srgbClr val="FF0000"/>
                </a:solidFill>
                <a:latin typeface="+mj-lt"/>
                <a:cs typeface="Arial" pitchFamily="34" charset="0"/>
              </a:endParaRPr>
            </a:p>
          </p:txBody>
        </p:sp>
        <p:sp>
          <p:nvSpPr>
            <p:cNvPr id="35" name="TextBox 34">
              <a:extLst>
                <a:ext uri="{FF2B5EF4-FFF2-40B4-BE49-F238E27FC236}">
                  <a16:creationId xmlns:a16="http://schemas.microsoft.com/office/drawing/2014/main" id="{E40B7C1A-C50C-404D-A7B2-1762B76D5ED9}"/>
                </a:ext>
              </a:extLst>
            </p:cNvPr>
            <p:cNvSpPr txBox="1"/>
            <p:nvPr/>
          </p:nvSpPr>
          <p:spPr>
            <a:xfrm>
              <a:off x="3452949" y="4066509"/>
              <a:ext cx="5286102" cy="666977"/>
            </a:xfrm>
            <a:prstGeom prst="rect">
              <a:avLst/>
            </a:prstGeom>
            <a:noFill/>
          </p:spPr>
          <p:txBody>
            <a:bodyPr wrap="square" rtlCol="0" anchor="ctr">
              <a:spAutoFit/>
            </a:bodyPr>
            <a:lstStyle/>
            <a:p>
              <a:pPr algn="r"/>
              <a:r>
                <a:rPr lang="en-US" altLang="ko-KR" sz="1867" dirty="0" smtClean="0">
                  <a:solidFill>
                    <a:schemeClr val="tx1">
                      <a:lumMod val="75000"/>
                      <a:lumOff val="25000"/>
                    </a:schemeClr>
                  </a:solidFill>
                  <a:cs typeface="Arial" pitchFamily="34" charset="0"/>
                </a:rPr>
                <a:t>Exploring data of automobile sales to find out valuable trends that </a:t>
              </a:r>
              <a:r>
                <a:rPr lang="en-US" altLang="ko-KR" sz="1867" smtClean="0">
                  <a:solidFill>
                    <a:schemeClr val="tx1">
                      <a:lumMod val="75000"/>
                      <a:lumOff val="25000"/>
                    </a:schemeClr>
                  </a:solidFill>
                  <a:cs typeface="Arial" pitchFamily="34" charset="0"/>
                </a:rPr>
                <a:t>help </a:t>
              </a:r>
              <a:r>
                <a:rPr lang="en-US" altLang="ko-KR" sz="1867" smtClean="0">
                  <a:solidFill>
                    <a:schemeClr val="tx1">
                      <a:lumMod val="75000"/>
                      <a:lumOff val="25000"/>
                    </a:schemeClr>
                  </a:solidFill>
                  <a:cs typeface="Arial" pitchFamily="34" charset="0"/>
                </a:rPr>
                <a:t>business </a:t>
              </a:r>
              <a:r>
                <a:rPr lang="en-US" altLang="ko-KR" sz="1867" dirty="0" smtClean="0">
                  <a:solidFill>
                    <a:schemeClr val="tx1">
                      <a:lumMod val="75000"/>
                      <a:lumOff val="25000"/>
                    </a:schemeClr>
                  </a:solidFill>
                  <a:cs typeface="Arial" pitchFamily="34" charset="0"/>
                </a:rPr>
                <a:t>to grow.</a:t>
              </a:r>
              <a:endParaRPr lang="ko-KR" altLang="en-US" sz="1867"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1184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931" y="365759"/>
            <a:ext cx="11754511" cy="5159829"/>
          </a:xfrm>
          <a:prstGeom prst="rect">
            <a:avLst/>
          </a:prstGeom>
        </p:spPr>
      </p:pic>
      <p:sp>
        <p:nvSpPr>
          <p:cNvPr id="3" name="Rectangle 2"/>
          <p:cNvSpPr/>
          <p:nvPr/>
        </p:nvSpPr>
        <p:spPr>
          <a:xfrm>
            <a:off x="1611086" y="5668055"/>
            <a:ext cx="9819402" cy="923330"/>
          </a:xfrm>
          <a:prstGeom prst="rect">
            <a:avLst/>
          </a:prstGeom>
        </p:spPr>
        <p:txBody>
          <a:bodyPr wrap="square">
            <a:spAutoFit/>
          </a:bodyPr>
          <a:lstStyle/>
          <a:p>
            <a:r>
              <a:rPr lang="en-US" dirty="0">
                <a:solidFill>
                  <a:srgbClr val="666666"/>
                </a:solidFill>
                <a:latin typeface="Tableau Book"/>
              </a:rPr>
              <a:t>Sum of </a:t>
            </a:r>
            <a:r>
              <a:rPr lang="en-US" dirty="0" err="1">
                <a:solidFill>
                  <a:srgbClr val="06687C"/>
                </a:solidFill>
                <a:latin typeface="Tableau Book"/>
              </a:rPr>
              <a:t>Priceeach</a:t>
            </a:r>
            <a:r>
              <a:rPr lang="en-US" dirty="0">
                <a:solidFill>
                  <a:srgbClr val="666666"/>
                </a:solidFill>
                <a:latin typeface="Tableau Book"/>
              </a:rPr>
              <a:t> and sum of </a:t>
            </a:r>
            <a:r>
              <a:rPr lang="en-US" dirty="0" err="1">
                <a:solidFill>
                  <a:srgbClr val="00B050"/>
                </a:solidFill>
                <a:latin typeface="Tableau Book"/>
              </a:rPr>
              <a:t>Msrp</a:t>
            </a:r>
            <a:r>
              <a:rPr lang="en-US" dirty="0">
                <a:solidFill>
                  <a:srgbClr val="666666"/>
                </a:solidFill>
                <a:latin typeface="Tableau Book"/>
              </a:rPr>
              <a:t> for each </a:t>
            </a:r>
            <a:r>
              <a:rPr lang="en-US" dirty="0" err="1">
                <a:solidFill>
                  <a:srgbClr val="06687C"/>
                </a:solidFill>
                <a:latin typeface="Tableau Book"/>
              </a:rPr>
              <a:t>Productcode</a:t>
            </a:r>
            <a:r>
              <a:rPr lang="en-US" dirty="0">
                <a:solidFill>
                  <a:srgbClr val="666666"/>
                </a:solidFill>
                <a:latin typeface="Tableau Book"/>
              </a:rPr>
              <a:t>. For pane Sum of </a:t>
            </a:r>
            <a:r>
              <a:rPr lang="en-US" dirty="0" err="1">
                <a:solidFill>
                  <a:srgbClr val="00B050"/>
                </a:solidFill>
                <a:latin typeface="Tableau Book"/>
              </a:rPr>
              <a:t>Msrp</a:t>
            </a:r>
            <a:r>
              <a:rPr lang="en-US" dirty="0">
                <a:solidFill>
                  <a:srgbClr val="666666"/>
                </a:solidFill>
                <a:latin typeface="Tableau Book"/>
              </a:rPr>
              <a:t>: Color shows sum of </a:t>
            </a:r>
            <a:r>
              <a:rPr lang="en-US" dirty="0" err="1">
                <a:solidFill>
                  <a:srgbClr val="00B050"/>
                </a:solidFill>
                <a:latin typeface="Tableau Book"/>
              </a:rPr>
              <a:t>Msrp</a:t>
            </a:r>
            <a:r>
              <a:rPr lang="en-US" dirty="0">
                <a:solidFill>
                  <a:srgbClr val="666666"/>
                </a:solidFill>
                <a:latin typeface="Tableau Book"/>
              </a:rPr>
              <a:t>. The marks are labeled by sum of </a:t>
            </a:r>
            <a:r>
              <a:rPr lang="en-US" dirty="0" err="1">
                <a:solidFill>
                  <a:srgbClr val="00B050"/>
                </a:solidFill>
                <a:latin typeface="Tableau Book"/>
              </a:rPr>
              <a:t>Msrp</a:t>
            </a:r>
            <a:r>
              <a:rPr lang="en-US" dirty="0">
                <a:solidFill>
                  <a:srgbClr val="666666"/>
                </a:solidFill>
                <a:latin typeface="Tableau Book"/>
              </a:rPr>
              <a:t>. For pane Sum of </a:t>
            </a:r>
            <a:r>
              <a:rPr lang="en-US" dirty="0" err="1">
                <a:solidFill>
                  <a:srgbClr val="06687C"/>
                </a:solidFill>
                <a:latin typeface="Tableau Book"/>
              </a:rPr>
              <a:t>Priceeach</a:t>
            </a:r>
            <a:r>
              <a:rPr lang="en-US" dirty="0">
                <a:solidFill>
                  <a:srgbClr val="666666"/>
                </a:solidFill>
                <a:latin typeface="Tableau Book"/>
              </a:rPr>
              <a:t>: Color shows sum of </a:t>
            </a:r>
            <a:r>
              <a:rPr lang="en-US" dirty="0" err="1">
                <a:solidFill>
                  <a:srgbClr val="06687C"/>
                </a:solidFill>
                <a:latin typeface="Tableau Book"/>
              </a:rPr>
              <a:t>Priceeach</a:t>
            </a:r>
            <a:r>
              <a:rPr lang="en-US" dirty="0">
                <a:solidFill>
                  <a:srgbClr val="666666"/>
                </a:solidFill>
                <a:latin typeface="Tableau Book"/>
              </a:rPr>
              <a:t>. The marks are labeled by sum of </a:t>
            </a:r>
            <a:r>
              <a:rPr lang="en-US" dirty="0" err="1">
                <a:solidFill>
                  <a:srgbClr val="06687C"/>
                </a:solidFill>
                <a:latin typeface="Tableau Book"/>
              </a:rPr>
              <a:t>Priceeach</a:t>
            </a:r>
            <a:r>
              <a:rPr lang="en-US" dirty="0">
                <a:solidFill>
                  <a:srgbClr val="666666"/>
                </a:solidFill>
                <a:latin typeface="Tableau Book"/>
              </a:rPr>
              <a:t>.</a:t>
            </a:r>
            <a:endParaRPr lang="en-IN" dirty="0"/>
          </a:p>
        </p:txBody>
      </p:sp>
    </p:spTree>
    <p:extLst>
      <p:ext uri="{BB962C8B-B14F-4D97-AF65-F5344CB8AC3E}">
        <p14:creationId xmlns:p14="http://schemas.microsoft.com/office/powerpoint/2010/main" val="362186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320" y="275809"/>
            <a:ext cx="9170126" cy="6446724"/>
          </a:xfrm>
          <a:prstGeom prst="rect">
            <a:avLst/>
          </a:prstGeom>
        </p:spPr>
      </p:pic>
      <p:sp>
        <p:nvSpPr>
          <p:cNvPr id="3" name="Rectangle 2"/>
          <p:cNvSpPr/>
          <p:nvPr/>
        </p:nvSpPr>
        <p:spPr>
          <a:xfrm>
            <a:off x="9609909" y="1173182"/>
            <a:ext cx="1924594" cy="4708981"/>
          </a:xfrm>
          <a:prstGeom prst="rect">
            <a:avLst/>
          </a:prstGeom>
        </p:spPr>
        <p:txBody>
          <a:bodyPr wrap="square">
            <a:spAutoFit/>
          </a:bodyPr>
          <a:lstStyle/>
          <a:p>
            <a:pPr>
              <a:lnSpc>
                <a:spcPct val="150000"/>
              </a:lnSpc>
            </a:pPr>
            <a:r>
              <a:rPr lang="en-US" sz="2000" dirty="0">
                <a:solidFill>
                  <a:srgbClr val="666666"/>
                </a:solidFill>
                <a:latin typeface="Tableau Book"/>
              </a:rPr>
              <a:t>Sum of </a:t>
            </a:r>
            <a:r>
              <a:rPr lang="en-US" sz="2000" dirty="0" err="1">
                <a:solidFill>
                  <a:schemeClr val="tx2"/>
                </a:solidFill>
                <a:latin typeface="Tableau Book"/>
              </a:rPr>
              <a:t>Priceeach</a:t>
            </a:r>
            <a:r>
              <a:rPr lang="en-US" sz="2000" dirty="0">
                <a:solidFill>
                  <a:srgbClr val="666666"/>
                </a:solidFill>
                <a:latin typeface="Tableau Book"/>
              </a:rPr>
              <a:t> for each </a:t>
            </a:r>
            <a:r>
              <a:rPr lang="en-US" sz="2000" dirty="0" err="1">
                <a:solidFill>
                  <a:schemeClr val="accent2">
                    <a:lumMod val="75000"/>
                  </a:schemeClr>
                </a:solidFill>
                <a:latin typeface="Tableau Book"/>
              </a:rPr>
              <a:t>Productline</a:t>
            </a:r>
            <a:r>
              <a:rPr lang="en-US" sz="2000" dirty="0">
                <a:solidFill>
                  <a:srgbClr val="666666"/>
                </a:solidFill>
                <a:latin typeface="Tableau Book"/>
              </a:rPr>
              <a:t>. Color shows details about </a:t>
            </a:r>
            <a:r>
              <a:rPr lang="en-US" sz="2000" dirty="0" err="1">
                <a:solidFill>
                  <a:schemeClr val="tx2"/>
                </a:solidFill>
                <a:latin typeface="Tableau Book"/>
              </a:rPr>
              <a:t>Productline</a:t>
            </a:r>
            <a:r>
              <a:rPr lang="en-US" sz="2000" dirty="0">
                <a:solidFill>
                  <a:srgbClr val="666666"/>
                </a:solidFill>
                <a:latin typeface="Tableau Book"/>
              </a:rPr>
              <a:t>. The marks are labeled by sum of </a:t>
            </a:r>
            <a:r>
              <a:rPr lang="en-US" sz="2000" dirty="0" err="1">
                <a:solidFill>
                  <a:schemeClr val="accent2">
                    <a:lumMod val="75000"/>
                  </a:schemeClr>
                </a:solidFill>
                <a:latin typeface="Tableau Book"/>
              </a:rPr>
              <a:t>Priceeach</a:t>
            </a:r>
            <a:r>
              <a:rPr lang="en-US" sz="2000" dirty="0">
                <a:solidFill>
                  <a:srgbClr val="666666"/>
                </a:solidFill>
                <a:latin typeface="Tableau Book"/>
              </a:rPr>
              <a:t>.</a:t>
            </a:r>
            <a:endParaRPr lang="en-IN" sz="2000" dirty="0"/>
          </a:p>
        </p:txBody>
      </p:sp>
    </p:spTree>
    <p:extLst>
      <p:ext uri="{BB962C8B-B14F-4D97-AF65-F5344CB8AC3E}">
        <p14:creationId xmlns:p14="http://schemas.microsoft.com/office/powerpoint/2010/main" val="362603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068" y="156754"/>
            <a:ext cx="7302137" cy="5976379"/>
          </a:xfrm>
          <a:prstGeom prst="rect">
            <a:avLst/>
          </a:prstGeom>
        </p:spPr>
      </p:pic>
      <p:pic>
        <p:nvPicPr>
          <p:cNvPr id="3" name="Picture 2"/>
          <p:cNvPicPr>
            <a:picLocks noChangeAspect="1"/>
          </p:cNvPicPr>
          <p:nvPr/>
        </p:nvPicPr>
        <p:blipFill>
          <a:blip r:embed="rId3"/>
          <a:stretch>
            <a:fillRect/>
          </a:stretch>
        </p:blipFill>
        <p:spPr>
          <a:xfrm>
            <a:off x="8262854" y="156754"/>
            <a:ext cx="3646798" cy="4946062"/>
          </a:xfrm>
          <a:prstGeom prst="rect">
            <a:avLst/>
          </a:prstGeom>
        </p:spPr>
      </p:pic>
      <p:sp>
        <p:nvSpPr>
          <p:cNvPr id="4" name="Rectangle 3"/>
          <p:cNvSpPr/>
          <p:nvPr/>
        </p:nvSpPr>
        <p:spPr>
          <a:xfrm>
            <a:off x="8773205" y="5532968"/>
            <a:ext cx="3418795" cy="1200329"/>
          </a:xfrm>
          <a:prstGeom prst="rect">
            <a:avLst/>
          </a:prstGeom>
        </p:spPr>
        <p:txBody>
          <a:bodyPr wrap="square">
            <a:spAutoFit/>
          </a:bodyPr>
          <a:lstStyle/>
          <a:p>
            <a:r>
              <a:rPr lang="en-US" dirty="0">
                <a:solidFill>
                  <a:srgbClr val="666666"/>
                </a:solidFill>
                <a:latin typeface="Tableau Book"/>
              </a:rPr>
              <a:t>Sum of </a:t>
            </a:r>
            <a:r>
              <a:rPr lang="en-US" dirty="0" err="1">
                <a:solidFill>
                  <a:srgbClr val="0070C0"/>
                </a:solidFill>
                <a:latin typeface="Tableau Book"/>
              </a:rPr>
              <a:t>Priceeach</a:t>
            </a:r>
            <a:r>
              <a:rPr lang="en-US" dirty="0">
                <a:solidFill>
                  <a:srgbClr val="666666"/>
                </a:solidFill>
                <a:latin typeface="Tableau Book"/>
              </a:rPr>
              <a:t> for each </a:t>
            </a:r>
            <a:r>
              <a:rPr lang="en-US" dirty="0" err="1">
                <a:solidFill>
                  <a:srgbClr val="FFC000"/>
                </a:solidFill>
                <a:latin typeface="Tableau Book"/>
              </a:rPr>
              <a:t>Dealsize</a:t>
            </a:r>
            <a:r>
              <a:rPr lang="en-US" dirty="0">
                <a:solidFill>
                  <a:srgbClr val="666666"/>
                </a:solidFill>
                <a:latin typeface="Tableau Book"/>
              </a:rPr>
              <a:t>. Color shows details about </a:t>
            </a:r>
            <a:r>
              <a:rPr lang="en-US" dirty="0" err="1">
                <a:solidFill>
                  <a:srgbClr val="C00000"/>
                </a:solidFill>
                <a:latin typeface="Tableau Book"/>
              </a:rPr>
              <a:t>Dealsize</a:t>
            </a:r>
            <a:r>
              <a:rPr lang="en-US" dirty="0">
                <a:solidFill>
                  <a:srgbClr val="666666"/>
                </a:solidFill>
                <a:latin typeface="Tableau Book"/>
              </a:rPr>
              <a:t>. The marks are labeled by sum of </a:t>
            </a:r>
            <a:r>
              <a:rPr lang="en-US" dirty="0" err="1">
                <a:solidFill>
                  <a:srgbClr val="0070C0"/>
                </a:solidFill>
                <a:latin typeface="Tableau Book"/>
              </a:rPr>
              <a:t>Priceeach</a:t>
            </a:r>
            <a:r>
              <a:rPr lang="en-US" dirty="0">
                <a:solidFill>
                  <a:srgbClr val="666666"/>
                </a:solidFill>
                <a:latin typeface="Tableau Book"/>
              </a:rPr>
              <a:t>.</a:t>
            </a:r>
            <a:endParaRPr lang="en-IN" dirty="0"/>
          </a:p>
        </p:txBody>
      </p:sp>
      <p:sp>
        <p:nvSpPr>
          <p:cNvPr id="5" name="Rectangle 4"/>
          <p:cNvSpPr/>
          <p:nvPr/>
        </p:nvSpPr>
        <p:spPr>
          <a:xfrm>
            <a:off x="785949" y="6133133"/>
            <a:ext cx="5155474" cy="646331"/>
          </a:xfrm>
          <a:prstGeom prst="rect">
            <a:avLst/>
          </a:prstGeom>
        </p:spPr>
        <p:txBody>
          <a:bodyPr wrap="square">
            <a:spAutoFit/>
          </a:bodyPr>
          <a:lstStyle/>
          <a:p>
            <a:r>
              <a:rPr lang="en-US" dirty="0">
                <a:solidFill>
                  <a:srgbClr val="666666"/>
                </a:solidFill>
                <a:latin typeface="Tableau Book"/>
              </a:rPr>
              <a:t>Sum of Sales vs. sum of </a:t>
            </a:r>
            <a:r>
              <a:rPr lang="en-US" dirty="0" err="1">
                <a:solidFill>
                  <a:srgbClr val="0070C0"/>
                </a:solidFill>
                <a:latin typeface="Tableau Book"/>
              </a:rPr>
              <a:t>Priceeach</a:t>
            </a:r>
            <a:r>
              <a:rPr lang="en-US" dirty="0">
                <a:solidFill>
                  <a:srgbClr val="666666"/>
                </a:solidFill>
                <a:latin typeface="Tableau Book"/>
              </a:rPr>
              <a:t>. Details are shown for </a:t>
            </a:r>
            <a:r>
              <a:rPr lang="en-US" dirty="0" err="1">
                <a:solidFill>
                  <a:srgbClr val="0070C0"/>
                </a:solidFill>
                <a:latin typeface="Tableau Book"/>
              </a:rPr>
              <a:t>Productcode</a:t>
            </a:r>
            <a:endParaRPr lang="en-IN" dirty="0">
              <a:solidFill>
                <a:srgbClr val="0070C0"/>
              </a:solidFill>
            </a:endParaRPr>
          </a:p>
        </p:txBody>
      </p:sp>
    </p:spTree>
    <p:extLst>
      <p:ext uri="{BB962C8B-B14F-4D97-AF65-F5344CB8AC3E}">
        <p14:creationId xmlns:p14="http://schemas.microsoft.com/office/powerpoint/2010/main" val="105085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EC36048D-11CA-4C49-893C-985E06812516}"/>
              </a:ext>
            </a:extLst>
          </p:cNvPr>
          <p:cNvGrpSpPr/>
          <p:nvPr/>
        </p:nvGrpSpPr>
        <p:grpSpPr>
          <a:xfrm rot="10800000">
            <a:off x="8092944" y="1913378"/>
            <a:ext cx="4099056" cy="1971375"/>
            <a:chOff x="1547812" y="1257300"/>
            <a:chExt cx="9093802" cy="4343611"/>
          </a:xfrm>
        </p:grpSpPr>
        <p:sp>
          <p:nvSpPr>
            <p:cNvPr id="4" name="자유형: 도형 3">
              <a:extLst>
                <a:ext uri="{FF2B5EF4-FFF2-40B4-BE49-F238E27FC236}">
                  <a16:creationId xmlns:a16="http://schemas.microsoft.com/office/drawing/2014/main" id="{556AF833-5DE9-4C97-A50A-319AE5B78ED1}"/>
                </a:ext>
              </a:extLst>
            </p:cNvPr>
            <p:cNvSpPr/>
            <p:nvPr/>
          </p:nvSpPr>
          <p:spPr>
            <a:xfrm>
              <a:off x="4204430" y="1476745"/>
              <a:ext cx="2929031" cy="3720494"/>
            </a:xfrm>
            <a:custGeom>
              <a:avLst/>
              <a:gdLst>
                <a:gd name="connsiteX0" fmla="*/ 2928842 w 2929031"/>
                <a:gd name="connsiteY0" fmla="*/ 2949427 h 3720494"/>
                <a:gd name="connsiteX1" fmla="*/ 2899600 w 2929031"/>
                <a:gd name="connsiteY1" fmla="*/ 2947617 h 3720494"/>
                <a:gd name="connsiteX2" fmla="*/ 1777269 w 2929031"/>
                <a:gd name="connsiteY2" fmla="*/ 2936664 h 3720494"/>
                <a:gd name="connsiteX3" fmla="*/ 967644 w 2929031"/>
                <a:gd name="connsiteY3" fmla="*/ 2494799 h 3720494"/>
                <a:gd name="connsiteX4" fmla="*/ 1108138 w 2929031"/>
                <a:gd name="connsiteY4" fmla="*/ 1044427 h 3720494"/>
                <a:gd name="connsiteX5" fmla="*/ 1860041 w 2929031"/>
                <a:gd name="connsiteY5" fmla="*/ 761916 h 3720494"/>
                <a:gd name="connsiteX6" fmla="*/ 2929032 w 2929031"/>
                <a:gd name="connsiteY6" fmla="*/ 758772 h 3720494"/>
                <a:gd name="connsiteX7" fmla="*/ 2929032 w 2929031"/>
                <a:gd name="connsiteY7" fmla="*/ 1344 h 3720494"/>
                <a:gd name="connsiteX8" fmla="*/ 1852040 w 2929031"/>
                <a:gd name="connsiteY8" fmla="*/ 4392 h 3720494"/>
                <a:gd name="connsiteX9" fmla="*/ 1484471 w 2929031"/>
                <a:gd name="connsiteY9" fmla="*/ 47159 h 3720494"/>
                <a:gd name="connsiteX10" fmla="*/ 492918 w 2929031"/>
                <a:gd name="connsiteY10" fmla="*/ 552747 h 3720494"/>
                <a:gd name="connsiteX11" fmla="*/ 250983 w 2929031"/>
                <a:gd name="connsiteY11" fmla="*/ 835925 h 3720494"/>
                <a:gd name="connsiteX12" fmla="*/ 159448 w 2929031"/>
                <a:gd name="connsiteY12" fmla="*/ 2706444 h 3720494"/>
                <a:gd name="connsiteX13" fmla="*/ 423005 w 2929031"/>
                <a:gd name="connsiteY13" fmla="*/ 3100589 h 3720494"/>
                <a:gd name="connsiteX14" fmla="*/ 586358 w 2929031"/>
                <a:gd name="connsiteY14" fmla="*/ 3249369 h 3720494"/>
                <a:gd name="connsiteX15" fmla="*/ 1810702 w 2929031"/>
                <a:gd name="connsiteY15" fmla="*/ 3712475 h 3720494"/>
                <a:gd name="connsiteX16" fmla="*/ 2916174 w 2929031"/>
                <a:gd name="connsiteY16" fmla="*/ 3717333 h 3720494"/>
                <a:gd name="connsiteX17" fmla="*/ 2928937 w 2929031"/>
                <a:gd name="connsiteY17" fmla="*/ 3716475 h 3720494"/>
                <a:gd name="connsiteX18" fmla="*/ 2928937 w 2929031"/>
                <a:gd name="connsiteY18" fmla="*/ 2949427 h 37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9031" h="3720494">
                  <a:moveTo>
                    <a:pt x="2928842" y="2949427"/>
                  </a:moveTo>
                  <a:cubicBezTo>
                    <a:pt x="2921888" y="2947903"/>
                    <a:pt x="2912554" y="2947617"/>
                    <a:pt x="2899600" y="2947617"/>
                  </a:cubicBezTo>
                  <a:cubicBezTo>
                    <a:pt x="2572702" y="2947617"/>
                    <a:pt x="1811464" y="2939235"/>
                    <a:pt x="1777269" y="2936664"/>
                  </a:cubicBezTo>
                  <a:cubicBezTo>
                    <a:pt x="1501044" y="2915709"/>
                    <a:pt x="1186624" y="2751498"/>
                    <a:pt x="967644" y="2494799"/>
                  </a:cubicBezTo>
                  <a:cubicBezTo>
                    <a:pt x="679418" y="2172949"/>
                    <a:pt x="779430" y="1315890"/>
                    <a:pt x="1108138" y="1044427"/>
                  </a:cubicBezTo>
                  <a:cubicBezTo>
                    <a:pt x="1324546" y="846021"/>
                    <a:pt x="1568767" y="775822"/>
                    <a:pt x="1860041" y="761916"/>
                  </a:cubicBezTo>
                  <a:cubicBezTo>
                    <a:pt x="2035492" y="753534"/>
                    <a:pt x="2736342" y="758963"/>
                    <a:pt x="2929032" y="758772"/>
                  </a:cubicBezTo>
                  <a:lnTo>
                    <a:pt x="2929032" y="1344"/>
                  </a:lnTo>
                  <a:cubicBezTo>
                    <a:pt x="2570035" y="1058"/>
                    <a:pt x="2211038" y="-2942"/>
                    <a:pt x="1852040" y="4392"/>
                  </a:cubicBezTo>
                  <a:cubicBezTo>
                    <a:pt x="1728501" y="6869"/>
                    <a:pt x="1605629" y="21728"/>
                    <a:pt x="1484471" y="47159"/>
                  </a:cubicBezTo>
                  <a:cubicBezTo>
                    <a:pt x="1108424" y="126217"/>
                    <a:pt x="775715" y="291095"/>
                    <a:pt x="492918" y="552747"/>
                  </a:cubicBezTo>
                  <a:cubicBezTo>
                    <a:pt x="400240" y="638472"/>
                    <a:pt x="248983" y="836306"/>
                    <a:pt x="250983" y="835925"/>
                  </a:cubicBezTo>
                  <a:cubicBezTo>
                    <a:pt x="-70486" y="1412283"/>
                    <a:pt x="-63056" y="2137421"/>
                    <a:pt x="159448" y="2706444"/>
                  </a:cubicBezTo>
                  <a:cubicBezTo>
                    <a:pt x="217550" y="2854939"/>
                    <a:pt x="320611" y="2978955"/>
                    <a:pt x="423005" y="3100589"/>
                  </a:cubicBezTo>
                  <a:cubicBezTo>
                    <a:pt x="475868" y="3151929"/>
                    <a:pt x="529018" y="3202983"/>
                    <a:pt x="586358" y="3249369"/>
                  </a:cubicBezTo>
                  <a:cubicBezTo>
                    <a:pt x="943641" y="3538263"/>
                    <a:pt x="1353692" y="3693044"/>
                    <a:pt x="1810702" y="3712475"/>
                  </a:cubicBezTo>
                  <a:cubicBezTo>
                    <a:pt x="2178748" y="3728096"/>
                    <a:pt x="2547651" y="3715809"/>
                    <a:pt x="2916174" y="3717333"/>
                  </a:cubicBezTo>
                  <a:cubicBezTo>
                    <a:pt x="2920460" y="3717333"/>
                    <a:pt x="2924746" y="3716952"/>
                    <a:pt x="2928937" y="3716475"/>
                  </a:cubicBezTo>
                  <a:lnTo>
                    <a:pt x="2928937" y="2949427"/>
                  </a:lnTo>
                  <a:close/>
                </a:path>
              </a:pathLst>
            </a:custGeom>
            <a:solidFill>
              <a:schemeClr val="accent1"/>
            </a:solidFill>
            <a:ln w="9525" cap="flat">
              <a:noFill/>
              <a:prstDash val="solid"/>
              <a:miter/>
            </a:ln>
          </p:spPr>
          <p:txBody>
            <a:bodyPr rtlCol="0" anchor="ctr"/>
            <a:lstStyle/>
            <a:p>
              <a:endParaRPr lang="ko-KR" altLang="en-US"/>
            </a:p>
          </p:txBody>
        </p:sp>
        <p:sp>
          <p:nvSpPr>
            <p:cNvPr id="5" name="자유형: 도형 4">
              <a:extLst>
                <a:ext uri="{FF2B5EF4-FFF2-40B4-BE49-F238E27FC236}">
                  <a16:creationId xmlns:a16="http://schemas.microsoft.com/office/drawing/2014/main" id="{32A91492-7890-4A91-B3BB-81DD680B5AFF}"/>
                </a:ext>
              </a:extLst>
            </p:cNvPr>
            <p:cNvSpPr/>
            <p:nvPr/>
          </p:nvSpPr>
          <p:spPr>
            <a:xfrm>
              <a:off x="4380035" y="1635315"/>
              <a:ext cx="2755903" cy="3399234"/>
            </a:xfrm>
            <a:custGeom>
              <a:avLst/>
              <a:gdLst>
                <a:gd name="connsiteX0" fmla="*/ 2755618 w 2755903"/>
                <a:gd name="connsiteY0" fmla="*/ 2788762 h 3399234"/>
                <a:gd name="connsiteX1" fmla="*/ 2750950 w 2755903"/>
                <a:gd name="connsiteY1" fmla="*/ 2788762 h 3399234"/>
                <a:gd name="connsiteX2" fmla="*/ 1600045 w 2755903"/>
                <a:gd name="connsiteY2" fmla="*/ 2777808 h 3399234"/>
                <a:gd name="connsiteX3" fmla="*/ 790420 w 2755903"/>
                <a:gd name="connsiteY3" fmla="*/ 2335943 h 3399234"/>
                <a:gd name="connsiteX4" fmla="*/ 930913 w 2755903"/>
                <a:gd name="connsiteY4" fmla="*/ 885571 h 3399234"/>
                <a:gd name="connsiteX5" fmla="*/ 1682817 w 2755903"/>
                <a:gd name="connsiteY5" fmla="*/ 603060 h 3399234"/>
                <a:gd name="connsiteX6" fmla="*/ 2755808 w 2755903"/>
                <a:gd name="connsiteY6" fmla="*/ 599917 h 3399234"/>
                <a:gd name="connsiteX7" fmla="*/ 2755808 w 2755903"/>
                <a:gd name="connsiteY7" fmla="*/ 223 h 3399234"/>
                <a:gd name="connsiteX8" fmla="*/ 1805785 w 2755903"/>
                <a:gd name="connsiteY8" fmla="*/ 32 h 3399234"/>
                <a:gd name="connsiteX9" fmla="*/ 1387828 w 2755903"/>
                <a:gd name="connsiteY9" fmla="*/ 31274 h 3399234"/>
                <a:gd name="connsiteX10" fmla="*/ 777561 w 2755903"/>
                <a:gd name="connsiteY10" fmla="*/ 248444 h 3399234"/>
                <a:gd name="connsiteX11" fmla="*/ 319313 w 2755903"/>
                <a:gd name="connsiteY11" fmla="*/ 612109 h 3399234"/>
                <a:gd name="connsiteX12" fmla="*/ 138338 w 2755903"/>
                <a:gd name="connsiteY12" fmla="*/ 2506726 h 3399234"/>
                <a:gd name="connsiteX13" fmla="*/ 638972 w 2755903"/>
                <a:gd name="connsiteY13" fmla="*/ 3067368 h 3399234"/>
                <a:gd name="connsiteX14" fmla="*/ 1215330 w 2755903"/>
                <a:gd name="connsiteY14" fmla="*/ 3331211 h 3399234"/>
                <a:gd name="connsiteX15" fmla="*/ 1709963 w 2755903"/>
                <a:gd name="connsiteY15" fmla="*/ 3398933 h 3399234"/>
                <a:gd name="connsiteX16" fmla="*/ 2750093 w 2755903"/>
                <a:gd name="connsiteY16" fmla="*/ 3399219 h 3399234"/>
                <a:gd name="connsiteX17" fmla="*/ 2755903 w 2755903"/>
                <a:gd name="connsiteY17" fmla="*/ 3398266 h 3399234"/>
                <a:gd name="connsiteX18" fmla="*/ 2755903 w 2755903"/>
                <a:gd name="connsiteY18" fmla="*/ 2788762 h 339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55903" h="3399234">
                  <a:moveTo>
                    <a:pt x="2755618" y="2788762"/>
                  </a:moveTo>
                  <a:cubicBezTo>
                    <a:pt x="2754094" y="2788762"/>
                    <a:pt x="2752665" y="2788762"/>
                    <a:pt x="2750950" y="2788762"/>
                  </a:cubicBezTo>
                  <a:cubicBezTo>
                    <a:pt x="2424053" y="2788762"/>
                    <a:pt x="1634240" y="2780380"/>
                    <a:pt x="1600045" y="2777808"/>
                  </a:cubicBezTo>
                  <a:cubicBezTo>
                    <a:pt x="1323820" y="2756853"/>
                    <a:pt x="1009400" y="2592642"/>
                    <a:pt x="790420" y="2335943"/>
                  </a:cubicBezTo>
                  <a:cubicBezTo>
                    <a:pt x="502193" y="2014093"/>
                    <a:pt x="602206" y="1157034"/>
                    <a:pt x="930913" y="885571"/>
                  </a:cubicBezTo>
                  <a:cubicBezTo>
                    <a:pt x="1147321" y="687166"/>
                    <a:pt x="1391543" y="616966"/>
                    <a:pt x="1682817" y="603060"/>
                  </a:cubicBezTo>
                  <a:cubicBezTo>
                    <a:pt x="1859506" y="594583"/>
                    <a:pt x="2569118" y="600202"/>
                    <a:pt x="2755808" y="599917"/>
                  </a:cubicBezTo>
                  <a:lnTo>
                    <a:pt x="2755808" y="223"/>
                  </a:lnTo>
                  <a:cubicBezTo>
                    <a:pt x="2439102" y="318"/>
                    <a:pt x="2122396" y="1175"/>
                    <a:pt x="1805785" y="32"/>
                  </a:cubicBezTo>
                  <a:cubicBezTo>
                    <a:pt x="1665482" y="-539"/>
                    <a:pt x="1525750" y="6414"/>
                    <a:pt x="1387828" y="31274"/>
                  </a:cubicBezTo>
                  <a:cubicBezTo>
                    <a:pt x="1172849" y="70041"/>
                    <a:pt x="968633" y="140907"/>
                    <a:pt x="777561" y="248444"/>
                  </a:cubicBezTo>
                  <a:cubicBezTo>
                    <a:pt x="604777" y="345790"/>
                    <a:pt x="442567" y="458661"/>
                    <a:pt x="319313" y="612109"/>
                  </a:cubicBezTo>
                  <a:cubicBezTo>
                    <a:pt x="-147412" y="1192657"/>
                    <a:pt x="-4537" y="2206784"/>
                    <a:pt x="138338" y="2506726"/>
                  </a:cubicBezTo>
                  <a:cubicBezTo>
                    <a:pt x="253591" y="2748566"/>
                    <a:pt x="417992" y="2915254"/>
                    <a:pt x="638972" y="3067368"/>
                  </a:cubicBezTo>
                  <a:cubicBezTo>
                    <a:pt x="815375" y="3188907"/>
                    <a:pt x="1008161" y="3275680"/>
                    <a:pt x="1215330" y="3331211"/>
                  </a:cubicBezTo>
                  <a:cubicBezTo>
                    <a:pt x="1377541" y="3374740"/>
                    <a:pt x="1541942" y="3398933"/>
                    <a:pt x="1709963" y="3398933"/>
                  </a:cubicBezTo>
                  <a:cubicBezTo>
                    <a:pt x="2040767" y="3398933"/>
                    <a:pt x="2419195" y="3399314"/>
                    <a:pt x="2750093" y="3399219"/>
                  </a:cubicBezTo>
                  <a:cubicBezTo>
                    <a:pt x="2752475" y="3399219"/>
                    <a:pt x="2754380" y="3398838"/>
                    <a:pt x="2755903" y="3398266"/>
                  </a:cubicBezTo>
                  <a:lnTo>
                    <a:pt x="2755903" y="2788762"/>
                  </a:lnTo>
                  <a:close/>
                </a:path>
              </a:pathLst>
            </a:custGeom>
            <a:solidFill>
              <a:schemeClr val="accent1">
                <a:lumMod val="75000"/>
              </a:schemeClr>
            </a:solidFill>
            <a:ln w="9525"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CE826F90-498D-47EC-B4AC-030D980FBBDF}"/>
                </a:ext>
              </a:extLst>
            </p:cNvPr>
            <p:cNvSpPr/>
            <p:nvPr/>
          </p:nvSpPr>
          <p:spPr>
            <a:xfrm>
              <a:off x="4806427" y="2085815"/>
              <a:ext cx="2329415" cy="2476873"/>
            </a:xfrm>
            <a:custGeom>
              <a:avLst/>
              <a:gdLst>
                <a:gd name="connsiteX0" fmla="*/ 2329226 w 2329415"/>
                <a:gd name="connsiteY0" fmla="*/ 2340548 h 2476873"/>
                <a:gd name="connsiteX1" fmla="*/ 2298460 w 2329415"/>
                <a:gd name="connsiteY1" fmla="*/ 2338452 h 2476873"/>
                <a:gd name="connsiteX2" fmla="*/ 1176129 w 2329415"/>
                <a:gd name="connsiteY2" fmla="*/ 2327498 h 2476873"/>
                <a:gd name="connsiteX3" fmla="*/ 366504 w 2329415"/>
                <a:gd name="connsiteY3" fmla="*/ 1885634 h 2476873"/>
                <a:gd name="connsiteX4" fmla="*/ 506998 w 2329415"/>
                <a:gd name="connsiteY4" fmla="*/ 435262 h 2476873"/>
                <a:gd name="connsiteX5" fmla="*/ 1258901 w 2329415"/>
                <a:gd name="connsiteY5" fmla="*/ 152750 h 2476873"/>
                <a:gd name="connsiteX6" fmla="*/ 2329416 w 2329415"/>
                <a:gd name="connsiteY6" fmla="*/ 149607 h 2476873"/>
                <a:gd name="connsiteX7" fmla="*/ 2329416 w 2329415"/>
                <a:gd name="connsiteY7" fmla="*/ 16924 h 2476873"/>
                <a:gd name="connsiteX8" fmla="*/ 2277314 w 2329415"/>
                <a:gd name="connsiteY8" fmla="*/ 10923 h 2476873"/>
                <a:gd name="connsiteX9" fmla="*/ 1300144 w 2329415"/>
                <a:gd name="connsiteY9" fmla="*/ 10352 h 2476873"/>
                <a:gd name="connsiteX10" fmla="*/ 364123 w 2329415"/>
                <a:gd name="connsiteY10" fmla="*/ 356585 h 2476873"/>
                <a:gd name="connsiteX11" fmla="*/ 185529 w 2329415"/>
                <a:gd name="connsiteY11" fmla="*/ 1935069 h 2476873"/>
                <a:gd name="connsiteX12" fmla="*/ 1212991 w 2329415"/>
                <a:gd name="connsiteY12" fmla="*/ 2470659 h 2476873"/>
                <a:gd name="connsiteX13" fmla="*/ 2297412 w 2329415"/>
                <a:gd name="connsiteY13" fmla="*/ 2473231 h 2476873"/>
                <a:gd name="connsiteX14" fmla="*/ 2329321 w 2329415"/>
                <a:gd name="connsiteY14" fmla="*/ 2468659 h 2476873"/>
                <a:gd name="connsiteX15" fmla="*/ 2329321 w 2329415"/>
                <a:gd name="connsiteY15" fmla="*/ 2340548 h 247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9415" h="2476873">
                  <a:moveTo>
                    <a:pt x="2329226" y="2340548"/>
                  </a:moveTo>
                  <a:cubicBezTo>
                    <a:pt x="2322177" y="2338738"/>
                    <a:pt x="2312271" y="2338452"/>
                    <a:pt x="2298460" y="2338452"/>
                  </a:cubicBezTo>
                  <a:cubicBezTo>
                    <a:pt x="1971562" y="2338452"/>
                    <a:pt x="1210324" y="2330070"/>
                    <a:pt x="1176129" y="2327498"/>
                  </a:cubicBezTo>
                  <a:cubicBezTo>
                    <a:pt x="899904" y="2306544"/>
                    <a:pt x="585484" y="2142332"/>
                    <a:pt x="366504" y="1885634"/>
                  </a:cubicBezTo>
                  <a:cubicBezTo>
                    <a:pt x="78277" y="1563784"/>
                    <a:pt x="178290" y="706724"/>
                    <a:pt x="506998" y="435262"/>
                  </a:cubicBezTo>
                  <a:cubicBezTo>
                    <a:pt x="723406" y="236856"/>
                    <a:pt x="967627" y="166657"/>
                    <a:pt x="1258901" y="152750"/>
                  </a:cubicBezTo>
                  <a:cubicBezTo>
                    <a:pt x="1434828" y="144368"/>
                    <a:pt x="2138916" y="149798"/>
                    <a:pt x="2329416" y="149607"/>
                  </a:cubicBezTo>
                  <a:lnTo>
                    <a:pt x="2329416" y="16924"/>
                  </a:lnTo>
                  <a:cubicBezTo>
                    <a:pt x="2313223" y="7780"/>
                    <a:pt x="2294840" y="10923"/>
                    <a:pt x="2277314" y="10923"/>
                  </a:cubicBezTo>
                  <a:cubicBezTo>
                    <a:pt x="1951559" y="10733"/>
                    <a:pt x="1625042" y="-13175"/>
                    <a:pt x="1300144" y="10352"/>
                  </a:cubicBezTo>
                  <a:cubicBezTo>
                    <a:pt x="957149" y="35117"/>
                    <a:pt x="699974" y="42260"/>
                    <a:pt x="364123" y="356585"/>
                  </a:cubicBezTo>
                  <a:cubicBezTo>
                    <a:pt x="-114509" y="742253"/>
                    <a:pt x="-63074" y="1625792"/>
                    <a:pt x="185529" y="1935069"/>
                  </a:cubicBezTo>
                  <a:cubicBezTo>
                    <a:pt x="506998" y="2335023"/>
                    <a:pt x="869424" y="2459229"/>
                    <a:pt x="1212991" y="2470659"/>
                  </a:cubicBezTo>
                  <a:cubicBezTo>
                    <a:pt x="1574083" y="2482756"/>
                    <a:pt x="1935938" y="2473517"/>
                    <a:pt x="2297412" y="2473231"/>
                  </a:cubicBezTo>
                  <a:cubicBezTo>
                    <a:pt x="2308461" y="2473231"/>
                    <a:pt x="2319796" y="2473422"/>
                    <a:pt x="2329321" y="2468659"/>
                  </a:cubicBezTo>
                  <a:lnTo>
                    <a:pt x="2329321" y="2340548"/>
                  </a:lnTo>
                  <a:close/>
                </a:path>
              </a:pathLst>
            </a:custGeom>
            <a:solidFill>
              <a:srgbClr val="7F173C"/>
            </a:solidFill>
            <a:ln w="9525" cap="flat">
              <a:noFill/>
              <a:prstDash val="solid"/>
              <a:miter/>
            </a:ln>
          </p:spPr>
          <p:txBody>
            <a:bodyPr rtlCol="0" anchor="ctr"/>
            <a:lstStyle/>
            <a:p>
              <a:endParaRPr lang="ko-KR" altLang="en-US"/>
            </a:p>
          </p:txBody>
        </p:sp>
        <p:sp>
          <p:nvSpPr>
            <p:cNvPr id="7" name="자유형: 도형 6">
              <a:extLst>
                <a:ext uri="{FF2B5EF4-FFF2-40B4-BE49-F238E27FC236}">
                  <a16:creationId xmlns:a16="http://schemas.microsoft.com/office/drawing/2014/main" id="{AC19722A-290C-4AF7-9CB7-596A296C99F7}"/>
                </a:ext>
              </a:extLst>
            </p:cNvPr>
            <p:cNvSpPr/>
            <p:nvPr/>
          </p:nvSpPr>
          <p:spPr>
            <a:xfrm>
              <a:off x="2541078" y="2378583"/>
              <a:ext cx="464058" cy="1849374"/>
            </a:xfrm>
            <a:custGeom>
              <a:avLst/>
              <a:gdLst>
                <a:gd name="connsiteX0" fmla="*/ 418529 w 464058"/>
                <a:gd name="connsiteY0" fmla="*/ 1849374 h 1849374"/>
                <a:gd name="connsiteX1" fmla="*/ 0 w 464058"/>
                <a:gd name="connsiteY1" fmla="*/ 1849374 h 1849374"/>
                <a:gd name="connsiteX2" fmla="*/ 0 w 464058"/>
                <a:gd name="connsiteY2" fmla="*/ 0 h 1849374"/>
                <a:gd name="connsiteX3" fmla="*/ 418529 w 464058"/>
                <a:gd name="connsiteY3" fmla="*/ 0 h 1849374"/>
                <a:gd name="connsiteX4" fmla="*/ 464058 w 464058"/>
                <a:gd name="connsiteY4" fmla="*/ 45529 h 1849374"/>
                <a:gd name="connsiteX5" fmla="*/ 464058 w 464058"/>
                <a:gd name="connsiteY5" fmla="*/ 1803845 h 1849374"/>
                <a:gd name="connsiteX6" fmla="*/ 418529 w 464058"/>
                <a:gd name="connsiteY6" fmla="*/ 1849374 h 1849374"/>
                <a:gd name="connsiteX7" fmla="*/ 418529 w 464058"/>
                <a:gd name="connsiteY7" fmla="*/ 1849374 h 184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058" h="1849374">
                  <a:moveTo>
                    <a:pt x="418529" y="1849374"/>
                  </a:moveTo>
                  <a:lnTo>
                    <a:pt x="0" y="1849374"/>
                  </a:lnTo>
                  <a:lnTo>
                    <a:pt x="0" y="0"/>
                  </a:lnTo>
                  <a:lnTo>
                    <a:pt x="418529" y="0"/>
                  </a:lnTo>
                  <a:cubicBezTo>
                    <a:pt x="443579" y="0"/>
                    <a:pt x="464058" y="20479"/>
                    <a:pt x="464058" y="45529"/>
                  </a:cubicBezTo>
                  <a:lnTo>
                    <a:pt x="464058" y="1803845"/>
                  </a:lnTo>
                  <a:cubicBezTo>
                    <a:pt x="463963" y="1828895"/>
                    <a:pt x="443484" y="1849374"/>
                    <a:pt x="418529" y="1849374"/>
                  </a:cubicBezTo>
                  <a:lnTo>
                    <a:pt x="418529" y="1849374"/>
                  </a:lnTo>
                  <a:close/>
                </a:path>
              </a:pathLst>
            </a:custGeom>
            <a:solidFill>
              <a:srgbClr val="EBEBEB"/>
            </a:solidFill>
            <a:ln w="9525" cap="flat">
              <a:noFill/>
              <a:prstDash val="solid"/>
              <a:miter/>
            </a:ln>
          </p:spPr>
          <p:txBody>
            <a:bodyPr rtlCol="0" anchor="ctr"/>
            <a:lstStyle/>
            <a:p>
              <a:endParaRPr lang="ko-KR" altLang="en-US"/>
            </a:p>
          </p:txBody>
        </p:sp>
        <p:sp>
          <p:nvSpPr>
            <p:cNvPr id="8" name="자유형: 도형 7">
              <a:extLst>
                <a:ext uri="{FF2B5EF4-FFF2-40B4-BE49-F238E27FC236}">
                  <a16:creationId xmlns:a16="http://schemas.microsoft.com/office/drawing/2014/main" id="{65B93C5A-4234-4094-A366-C12DF1B68949}"/>
                </a:ext>
              </a:extLst>
            </p:cNvPr>
            <p:cNvSpPr/>
            <p:nvPr/>
          </p:nvSpPr>
          <p:spPr>
            <a:xfrm>
              <a:off x="1547812" y="2292858"/>
              <a:ext cx="993266" cy="2363724"/>
            </a:xfrm>
            <a:custGeom>
              <a:avLst/>
              <a:gdLst>
                <a:gd name="connsiteX0" fmla="*/ 960215 w 993266"/>
                <a:gd name="connsiteY0" fmla="*/ 2363724 h 2363724"/>
                <a:gd name="connsiteX1" fmla="*/ 0 w 993266"/>
                <a:gd name="connsiteY1" fmla="*/ 2363724 h 2363724"/>
                <a:gd name="connsiteX2" fmla="*/ 0 w 993266"/>
                <a:gd name="connsiteY2" fmla="*/ 0 h 2363724"/>
                <a:gd name="connsiteX3" fmla="*/ 960215 w 993266"/>
                <a:gd name="connsiteY3" fmla="*/ 0 h 2363724"/>
                <a:gd name="connsiteX4" fmla="*/ 993267 w 993266"/>
                <a:gd name="connsiteY4" fmla="*/ 33052 h 2363724"/>
                <a:gd name="connsiteX5" fmla="*/ 993267 w 993266"/>
                <a:gd name="connsiteY5" fmla="*/ 2330768 h 2363724"/>
                <a:gd name="connsiteX6" fmla="*/ 960215 w 993266"/>
                <a:gd name="connsiteY6" fmla="*/ 2363724 h 2363724"/>
                <a:gd name="connsiteX7" fmla="*/ 960215 w 993266"/>
                <a:gd name="connsiteY7" fmla="*/ 2363724 h 236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266" h="2363724">
                  <a:moveTo>
                    <a:pt x="960215" y="2363724"/>
                  </a:moveTo>
                  <a:lnTo>
                    <a:pt x="0" y="2363724"/>
                  </a:lnTo>
                  <a:lnTo>
                    <a:pt x="0" y="0"/>
                  </a:lnTo>
                  <a:lnTo>
                    <a:pt x="960215" y="0"/>
                  </a:lnTo>
                  <a:cubicBezTo>
                    <a:pt x="978408" y="0"/>
                    <a:pt x="993267" y="14859"/>
                    <a:pt x="993267" y="33052"/>
                  </a:cubicBezTo>
                  <a:lnTo>
                    <a:pt x="993267" y="2330768"/>
                  </a:lnTo>
                  <a:cubicBezTo>
                    <a:pt x="993172" y="2348865"/>
                    <a:pt x="978313" y="2363724"/>
                    <a:pt x="960215" y="2363724"/>
                  </a:cubicBezTo>
                  <a:lnTo>
                    <a:pt x="960215" y="2363724"/>
                  </a:lnTo>
                  <a:close/>
                </a:path>
              </a:pathLst>
            </a:custGeom>
            <a:solidFill>
              <a:srgbClr val="5A656F"/>
            </a:solidFill>
            <a:ln w="9525" cap="flat">
              <a:noFill/>
              <a:prstDash val="solid"/>
              <a:miter/>
            </a:ln>
          </p:spPr>
          <p:txBody>
            <a:bodyPr rtlCol="0" anchor="ctr"/>
            <a:lstStyle/>
            <a:p>
              <a:endParaRPr lang="ko-KR" altLang="en-US"/>
            </a:p>
          </p:txBody>
        </p:sp>
        <p:sp>
          <p:nvSpPr>
            <p:cNvPr id="9" name="자유형: 도형 8">
              <a:extLst>
                <a:ext uri="{FF2B5EF4-FFF2-40B4-BE49-F238E27FC236}">
                  <a16:creationId xmlns:a16="http://schemas.microsoft.com/office/drawing/2014/main" id="{9528616A-1E8E-4F6F-80A1-34E82B1CC356}"/>
                </a:ext>
              </a:extLst>
            </p:cNvPr>
            <p:cNvSpPr/>
            <p:nvPr/>
          </p:nvSpPr>
          <p:spPr>
            <a:xfrm>
              <a:off x="8305228" y="1257300"/>
              <a:ext cx="1925955" cy="1076460"/>
            </a:xfrm>
            <a:custGeom>
              <a:avLst/>
              <a:gdLst>
                <a:gd name="connsiteX0" fmla="*/ 0 w 1925955"/>
                <a:gd name="connsiteY0" fmla="*/ 1076039 h 1076460"/>
                <a:gd name="connsiteX1" fmla="*/ 919258 w 1925955"/>
                <a:gd name="connsiteY1" fmla="*/ 551974 h 1076460"/>
                <a:gd name="connsiteX2" fmla="*/ 941451 w 1925955"/>
                <a:gd name="connsiteY2" fmla="*/ 498062 h 1076460"/>
                <a:gd name="connsiteX3" fmla="*/ 866394 w 1925955"/>
                <a:gd name="connsiteY3" fmla="*/ 158591 h 1076460"/>
                <a:gd name="connsiteX4" fmla="*/ 885444 w 1925955"/>
                <a:gd name="connsiteY4" fmla="*/ 101441 h 1076460"/>
                <a:gd name="connsiteX5" fmla="*/ 1925955 w 1925955"/>
                <a:gd name="connsiteY5" fmla="*/ 0 h 1076460"/>
                <a:gd name="connsiteX6" fmla="*/ 1201674 w 1925955"/>
                <a:gd name="connsiteY6" fmla="*/ 259556 h 1076460"/>
                <a:gd name="connsiteX7" fmla="*/ 1172909 w 1925955"/>
                <a:gd name="connsiteY7" fmla="*/ 294989 h 1076460"/>
                <a:gd name="connsiteX8" fmla="*/ 1135380 w 1925955"/>
                <a:gd name="connsiteY8" fmla="*/ 687515 h 1076460"/>
                <a:gd name="connsiteX9" fmla="*/ 1098709 w 1925955"/>
                <a:gd name="connsiteY9" fmla="*/ 715613 h 1076460"/>
                <a:gd name="connsiteX10" fmla="*/ 0 w 1925955"/>
                <a:gd name="connsiteY10" fmla="*/ 1076039 h 1076460"/>
                <a:gd name="connsiteX11" fmla="*/ 0 w 1925955"/>
                <a:gd name="connsiteY11" fmla="*/ 1076039 h 107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5955" h="1076460">
                  <a:moveTo>
                    <a:pt x="0" y="1076039"/>
                  </a:moveTo>
                  <a:cubicBezTo>
                    <a:pt x="131254" y="1001554"/>
                    <a:pt x="883539" y="570738"/>
                    <a:pt x="919258" y="551974"/>
                  </a:cubicBezTo>
                  <a:cubicBezTo>
                    <a:pt x="942784" y="539496"/>
                    <a:pt x="946499" y="521018"/>
                    <a:pt x="941451" y="498062"/>
                  </a:cubicBezTo>
                  <a:cubicBezTo>
                    <a:pt x="919163" y="397669"/>
                    <a:pt x="866584" y="159639"/>
                    <a:pt x="866394" y="158591"/>
                  </a:cubicBezTo>
                  <a:cubicBezTo>
                    <a:pt x="859536" y="123634"/>
                    <a:pt x="861250" y="120777"/>
                    <a:pt x="885444" y="101441"/>
                  </a:cubicBezTo>
                  <a:cubicBezTo>
                    <a:pt x="901732" y="88297"/>
                    <a:pt x="1863185" y="6191"/>
                    <a:pt x="1925955" y="0"/>
                  </a:cubicBezTo>
                  <a:cubicBezTo>
                    <a:pt x="1828419" y="44291"/>
                    <a:pt x="1259301" y="241078"/>
                    <a:pt x="1201674" y="259556"/>
                  </a:cubicBezTo>
                  <a:cubicBezTo>
                    <a:pt x="1182529" y="265748"/>
                    <a:pt x="1172718" y="278416"/>
                    <a:pt x="1172909" y="294989"/>
                  </a:cubicBezTo>
                  <a:cubicBezTo>
                    <a:pt x="1173670" y="356235"/>
                    <a:pt x="1143000" y="617411"/>
                    <a:pt x="1135380" y="687515"/>
                  </a:cubicBezTo>
                  <a:cubicBezTo>
                    <a:pt x="1133094" y="708851"/>
                    <a:pt x="1114139" y="710375"/>
                    <a:pt x="1098709" y="715613"/>
                  </a:cubicBezTo>
                  <a:cubicBezTo>
                    <a:pt x="927830" y="773525"/>
                    <a:pt x="20479" y="1089565"/>
                    <a:pt x="0" y="1076039"/>
                  </a:cubicBezTo>
                  <a:lnTo>
                    <a:pt x="0" y="1076039"/>
                  </a:lnTo>
                  <a:close/>
                </a:path>
              </a:pathLst>
            </a:custGeom>
            <a:solidFill>
              <a:srgbClr val="CCEEF0"/>
            </a:solid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8BE7201A-EA49-4926-AF9B-9752292A57C4}"/>
                </a:ext>
              </a:extLst>
            </p:cNvPr>
            <p:cNvSpPr/>
            <p:nvPr/>
          </p:nvSpPr>
          <p:spPr>
            <a:xfrm>
              <a:off x="8308643" y="4516909"/>
              <a:ext cx="1936109" cy="1084002"/>
            </a:xfrm>
            <a:custGeom>
              <a:avLst/>
              <a:gdLst>
                <a:gd name="connsiteX0" fmla="*/ 13 w 1936109"/>
                <a:gd name="connsiteY0" fmla="*/ 512 h 1084002"/>
                <a:gd name="connsiteX1" fmla="*/ 1089674 w 1936109"/>
                <a:gd name="connsiteY1" fmla="*/ 367225 h 1084002"/>
                <a:gd name="connsiteX2" fmla="*/ 1132917 w 1936109"/>
                <a:gd name="connsiteY2" fmla="*/ 428090 h 1084002"/>
                <a:gd name="connsiteX3" fmla="*/ 1163111 w 1936109"/>
                <a:gd name="connsiteY3" fmla="*/ 788325 h 1084002"/>
                <a:gd name="connsiteX4" fmla="*/ 1186923 w 1936109"/>
                <a:gd name="connsiteY4" fmla="*/ 818424 h 1084002"/>
                <a:gd name="connsiteX5" fmla="*/ 1927207 w 1936109"/>
                <a:gd name="connsiteY5" fmla="*/ 1071980 h 1084002"/>
                <a:gd name="connsiteX6" fmla="*/ 1886630 w 1936109"/>
                <a:gd name="connsiteY6" fmla="*/ 1081124 h 1084002"/>
                <a:gd name="connsiteX7" fmla="*/ 874313 w 1936109"/>
                <a:gd name="connsiteY7" fmla="*/ 972634 h 1084002"/>
                <a:gd name="connsiteX8" fmla="*/ 857549 w 1936109"/>
                <a:gd name="connsiteY8" fmla="*/ 938439 h 1084002"/>
                <a:gd name="connsiteX9" fmla="*/ 935749 w 1936109"/>
                <a:gd name="connsiteY9" fmla="*/ 578489 h 1084002"/>
                <a:gd name="connsiteX10" fmla="*/ 913842 w 1936109"/>
                <a:gd name="connsiteY10" fmla="*/ 529626 h 1084002"/>
                <a:gd name="connsiteX11" fmla="*/ 13 w 1936109"/>
                <a:gd name="connsiteY11" fmla="*/ 512 h 1084002"/>
                <a:gd name="connsiteX12" fmla="*/ 13 w 1936109"/>
                <a:gd name="connsiteY12" fmla="*/ 512 h 108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6109" h="1084002">
                  <a:moveTo>
                    <a:pt x="13" y="512"/>
                  </a:moveTo>
                  <a:cubicBezTo>
                    <a:pt x="15254" y="-14918"/>
                    <a:pt x="959372" y="323124"/>
                    <a:pt x="1089674" y="367225"/>
                  </a:cubicBezTo>
                  <a:cubicBezTo>
                    <a:pt x="1120439" y="377607"/>
                    <a:pt x="1130250" y="397229"/>
                    <a:pt x="1132917" y="428090"/>
                  </a:cubicBezTo>
                  <a:cubicBezTo>
                    <a:pt x="1139965" y="510862"/>
                    <a:pt x="1158254" y="718507"/>
                    <a:pt x="1163111" y="788325"/>
                  </a:cubicBezTo>
                  <a:cubicBezTo>
                    <a:pt x="1164349" y="805946"/>
                    <a:pt x="1172350" y="813376"/>
                    <a:pt x="1186923" y="818424"/>
                  </a:cubicBezTo>
                  <a:cubicBezTo>
                    <a:pt x="1304653" y="858715"/>
                    <a:pt x="1795190" y="1026831"/>
                    <a:pt x="1927207" y="1071980"/>
                  </a:cubicBezTo>
                  <a:cubicBezTo>
                    <a:pt x="1958448" y="1089982"/>
                    <a:pt x="1898346" y="1082933"/>
                    <a:pt x="1886630" y="1081124"/>
                  </a:cubicBezTo>
                  <a:cubicBezTo>
                    <a:pt x="1801191" y="1068265"/>
                    <a:pt x="939273" y="975682"/>
                    <a:pt x="874313" y="972634"/>
                  </a:cubicBezTo>
                  <a:cubicBezTo>
                    <a:pt x="855835" y="971776"/>
                    <a:pt x="853834" y="955870"/>
                    <a:pt x="857549" y="938439"/>
                  </a:cubicBezTo>
                  <a:cubicBezTo>
                    <a:pt x="883743" y="818519"/>
                    <a:pt x="908222" y="698123"/>
                    <a:pt x="935749" y="578489"/>
                  </a:cubicBezTo>
                  <a:cubicBezTo>
                    <a:pt x="941655" y="552962"/>
                    <a:pt x="933749" y="540961"/>
                    <a:pt x="913842" y="529626"/>
                  </a:cubicBezTo>
                  <a:cubicBezTo>
                    <a:pt x="813639" y="472952"/>
                    <a:pt x="-3796" y="23182"/>
                    <a:pt x="13" y="512"/>
                  </a:cubicBezTo>
                  <a:lnTo>
                    <a:pt x="13" y="512"/>
                  </a:lnTo>
                  <a:close/>
                </a:path>
              </a:pathLst>
            </a:custGeom>
            <a:solidFill>
              <a:srgbClr val="CCEEF0"/>
            </a:solid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5A5BB5A3-7E5E-43B6-BA68-3AF4A48FF784}"/>
                </a:ext>
              </a:extLst>
            </p:cNvPr>
            <p:cNvSpPr/>
            <p:nvPr/>
          </p:nvSpPr>
          <p:spPr>
            <a:xfrm>
              <a:off x="8444674" y="3955999"/>
              <a:ext cx="2195797" cy="645591"/>
            </a:xfrm>
            <a:custGeom>
              <a:avLst/>
              <a:gdLst>
                <a:gd name="connsiteX0" fmla="*/ 0 w 2195797"/>
                <a:gd name="connsiteY0" fmla="*/ 27165 h 645591"/>
                <a:gd name="connsiteX1" fmla="*/ 1148906 w 2195797"/>
                <a:gd name="connsiteY1" fmla="*/ 114 h 645591"/>
                <a:gd name="connsiteX2" fmla="*/ 1209484 w 2195797"/>
                <a:gd name="connsiteY2" fmla="*/ 41453 h 645591"/>
                <a:gd name="connsiteX3" fmla="*/ 1361313 w 2195797"/>
                <a:gd name="connsiteY3" fmla="*/ 366160 h 645591"/>
                <a:gd name="connsiteX4" fmla="*/ 1393888 w 2195797"/>
                <a:gd name="connsiteY4" fmla="*/ 393592 h 645591"/>
                <a:gd name="connsiteX5" fmla="*/ 2159603 w 2195797"/>
                <a:gd name="connsiteY5" fmla="*/ 386353 h 645591"/>
                <a:gd name="connsiteX6" fmla="*/ 2195798 w 2195797"/>
                <a:gd name="connsiteY6" fmla="*/ 388734 h 645591"/>
                <a:gd name="connsiteX7" fmla="*/ 1158907 w 2195797"/>
                <a:gd name="connsiteY7" fmla="*/ 642766 h 645591"/>
                <a:gd name="connsiteX8" fmla="*/ 1117949 w 2195797"/>
                <a:gd name="connsiteY8" fmla="*/ 614572 h 645591"/>
                <a:gd name="connsiteX9" fmla="*/ 1075182 w 2195797"/>
                <a:gd name="connsiteY9" fmla="*/ 266147 h 645591"/>
                <a:gd name="connsiteX10" fmla="*/ 1028224 w 2195797"/>
                <a:gd name="connsiteY10" fmla="*/ 211188 h 645591"/>
                <a:gd name="connsiteX11" fmla="*/ 0 w 2195797"/>
                <a:gd name="connsiteY11" fmla="*/ 27165 h 645591"/>
                <a:gd name="connsiteX12" fmla="*/ 0 w 2195797"/>
                <a:gd name="connsiteY12" fmla="*/ 27165 h 64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5797" h="645591">
                  <a:moveTo>
                    <a:pt x="0" y="27165"/>
                  </a:moveTo>
                  <a:cubicBezTo>
                    <a:pt x="3048" y="12592"/>
                    <a:pt x="968216" y="-1410"/>
                    <a:pt x="1148906" y="114"/>
                  </a:cubicBezTo>
                  <a:cubicBezTo>
                    <a:pt x="1182624" y="400"/>
                    <a:pt x="1196816" y="13735"/>
                    <a:pt x="1209484" y="41453"/>
                  </a:cubicBezTo>
                  <a:cubicBezTo>
                    <a:pt x="1259110" y="150133"/>
                    <a:pt x="1310449" y="257956"/>
                    <a:pt x="1361313" y="366160"/>
                  </a:cubicBezTo>
                  <a:cubicBezTo>
                    <a:pt x="1367885" y="380161"/>
                    <a:pt x="1373695" y="394640"/>
                    <a:pt x="1393888" y="393592"/>
                  </a:cubicBezTo>
                  <a:cubicBezTo>
                    <a:pt x="1502187" y="388353"/>
                    <a:pt x="2012252" y="384924"/>
                    <a:pt x="2159603" y="386353"/>
                  </a:cubicBezTo>
                  <a:cubicBezTo>
                    <a:pt x="2171509" y="386448"/>
                    <a:pt x="2183320" y="386353"/>
                    <a:pt x="2195798" y="388734"/>
                  </a:cubicBezTo>
                  <a:cubicBezTo>
                    <a:pt x="2150459" y="410165"/>
                    <a:pt x="1194625" y="632098"/>
                    <a:pt x="1158907" y="642766"/>
                  </a:cubicBezTo>
                  <a:cubicBezTo>
                    <a:pt x="1131284" y="651053"/>
                    <a:pt x="1121093" y="640956"/>
                    <a:pt x="1117949" y="614572"/>
                  </a:cubicBezTo>
                  <a:cubicBezTo>
                    <a:pt x="1109377" y="542563"/>
                    <a:pt x="1076897" y="310724"/>
                    <a:pt x="1075182" y="266147"/>
                  </a:cubicBezTo>
                  <a:cubicBezTo>
                    <a:pt x="1073944" y="235096"/>
                    <a:pt x="1066229" y="217570"/>
                    <a:pt x="1028224" y="211188"/>
                  </a:cubicBezTo>
                  <a:cubicBezTo>
                    <a:pt x="819626" y="176898"/>
                    <a:pt x="134493" y="51740"/>
                    <a:pt x="0" y="27165"/>
                  </a:cubicBezTo>
                  <a:lnTo>
                    <a:pt x="0" y="27165"/>
                  </a:lnTo>
                  <a:close/>
                </a:path>
              </a:pathLst>
            </a:custGeom>
            <a:solidFill>
              <a:srgbClr val="CCEEF0"/>
            </a:solid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8B960081-FB20-4783-B513-106A62E31B65}"/>
                </a:ext>
              </a:extLst>
            </p:cNvPr>
            <p:cNvSpPr/>
            <p:nvPr/>
          </p:nvSpPr>
          <p:spPr>
            <a:xfrm>
              <a:off x="8443625" y="2253734"/>
              <a:ext cx="2197989" cy="645881"/>
            </a:xfrm>
            <a:custGeom>
              <a:avLst/>
              <a:gdLst>
                <a:gd name="connsiteX0" fmla="*/ 2194941 w 2197989"/>
                <a:gd name="connsiteY0" fmla="*/ 259817 h 645881"/>
                <a:gd name="connsiteX1" fmla="*/ 1401223 w 2197989"/>
                <a:gd name="connsiteY1" fmla="*/ 252578 h 645881"/>
                <a:gd name="connsiteX2" fmla="*/ 1366933 w 2197989"/>
                <a:gd name="connsiteY2" fmla="*/ 275629 h 645881"/>
                <a:gd name="connsiteX3" fmla="*/ 1208913 w 2197989"/>
                <a:gd name="connsiteY3" fmla="*/ 609766 h 645881"/>
                <a:gd name="connsiteX4" fmla="*/ 1151001 w 2197989"/>
                <a:gd name="connsiteY4" fmla="*/ 645866 h 645881"/>
                <a:gd name="connsiteX5" fmla="*/ 0 w 2197989"/>
                <a:gd name="connsiteY5" fmla="*/ 619767 h 645881"/>
                <a:gd name="connsiteX6" fmla="*/ 1047179 w 2197989"/>
                <a:gd name="connsiteY6" fmla="*/ 432125 h 645881"/>
                <a:gd name="connsiteX7" fmla="*/ 1077278 w 2197989"/>
                <a:gd name="connsiteY7" fmla="*/ 397739 h 645881"/>
                <a:gd name="connsiteX8" fmla="*/ 1124998 w 2197989"/>
                <a:gd name="connsiteY8" fmla="*/ 22550 h 645881"/>
                <a:gd name="connsiteX9" fmla="*/ 1155955 w 2197989"/>
                <a:gd name="connsiteY9" fmla="*/ 2738 h 645881"/>
                <a:gd name="connsiteX10" fmla="*/ 2197989 w 2197989"/>
                <a:gd name="connsiteY10" fmla="*/ 254293 h 645881"/>
                <a:gd name="connsiteX11" fmla="*/ 2194941 w 2197989"/>
                <a:gd name="connsiteY11" fmla="*/ 259817 h 645881"/>
                <a:gd name="connsiteX12" fmla="*/ 2194941 w 2197989"/>
                <a:gd name="connsiteY12" fmla="*/ 259817 h 645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7989" h="645881">
                  <a:moveTo>
                    <a:pt x="2194941" y="259817"/>
                  </a:moveTo>
                  <a:cubicBezTo>
                    <a:pt x="2106835" y="259817"/>
                    <a:pt x="1479518" y="252483"/>
                    <a:pt x="1401223" y="252578"/>
                  </a:cubicBezTo>
                  <a:cubicBezTo>
                    <a:pt x="1383697" y="252674"/>
                    <a:pt x="1374839" y="258389"/>
                    <a:pt x="1366933" y="275629"/>
                  </a:cubicBezTo>
                  <a:cubicBezTo>
                    <a:pt x="1315212" y="387452"/>
                    <a:pt x="1260920" y="498038"/>
                    <a:pt x="1208913" y="609766"/>
                  </a:cubicBezTo>
                  <a:cubicBezTo>
                    <a:pt x="1196626" y="636150"/>
                    <a:pt x="1179957" y="646342"/>
                    <a:pt x="1151001" y="645866"/>
                  </a:cubicBezTo>
                  <a:cubicBezTo>
                    <a:pt x="1056990" y="644437"/>
                    <a:pt x="12764" y="633769"/>
                    <a:pt x="0" y="619767"/>
                  </a:cubicBezTo>
                  <a:cubicBezTo>
                    <a:pt x="83058" y="604432"/>
                    <a:pt x="900494" y="456890"/>
                    <a:pt x="1047179" y="432125"/>
                  </a:cubicBezTo>
                  <a:cubicBezTo>
                    <a:pt x="1070325" y="428220"/>
                    <a:pt x="1074897" y="418885"/>
                    <a:pt x="1077278" y="397739"/>
                  </a:cubicBezTo>
                  <a:cubicBezTo>
                    <a:pt x="1087088" y="311919"/>
                    <a:pt x="1123093" y="62174"/>
                    <a:pt x="1124998" y="22550"/>
                  </a:cubicBezTo>
                  <a:cubicBezTo>
                    <a:pt x="1126331" y="-3739"/>
                    <a:pt x="1137381" y="-1834"/>
                    <a:pt x="1155955" y="2738"/>
                  </a:cubicBezTo>
                  <a:cubicBezTo>
                    <a:pt x="1274922" y="31694"/>
                    <a:pt x="2188179" y="251340"/>
                    <a:pt x="2197989" y="254293"/>
                  </a:cubicBezTo>
                  <a:cubicBezTo>
                    <a:pt x="2196846" y="256388"/>
                    <a:pt x="2195799" y="258103"/>
                    <a:pt x="2194941" y="259817"/>
                  </a:cubicBezTo>
                  <a:lnTo>
                    <a:pt x="2194941" y="259817"/>
                  </a:lnTo>
                  <a:close/>
                </a:path>
              </a:pathLst>
            </a:custGeom>
            <a:solidFill>
              <a:srgbClr val="CCEEF0"/>
            </a:solidFill>
            <a:ln w="9525"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B8918356-C868-4176-9203-652B7423E509}"/>
                </a:ext>
              </a:extLst>
            </p:cNvPr>
            <p:cNvSpPr/>
            <p:nvPr/>
          </p:nvSpPr>
          <p:spPr>
            <a:xfrm>
              <a:off x="3001762" y="2299848"/>
              <a:ext cx="2579227" cy="2407029"/>
            </a:xfrm>
            <a:custGeom>
              <a:avLst/>
              <a:gdLst>
                <a:gd name="connsiteX0" fmla="*/ 2575030 w 2579227"/>
                <a:gd name="connsiteY0" fmla="*/ 1484911 h 2407029"/>
                <a:gd name="connsiteX1" fmla="*/ 2561980 w 2579227"/>
                <a:gd name="connsiteY1" fmla="*/ 1434523 h 2407029"/>
                <a:gd name="connsiteX2" fmla="*/ 2497020 w 2579227"/>
                <a:gd name="connsiteY2" fmla="*/ 1320985 h 2407029"/>
                <a:gd name="connsiteX3" fmla="*/ 2497020 w 2579227"/>
                <a:gd name="connsiteY3" fmla="*/ 1320985 h 2407029"/>
                <a:gd name="connsiteX4" fmla="*/ 2497020 w 2579227"/>
                <a:gd name="connsiteY4" fmla="*/ 1320985 h 2407029"/>
                <a:gd name="connsiteX5" fmla="*/ 2502354 w 2579227"/>
                <a:gd name="connsiteY5" fmla="*/ 1254310 h 2407029"/>
                <a:gd name="connsiteX6" fmla="*/ 2497401 w 2579227"/>
                <a:gd name="connsiteY6" fmla="*/ 1063239 h 2407029"/>
                <a:gd name="connsiteX7" fmla="*/ 2483495 w 2579227"/>
                <a:gd name="connsiteY7" fmla="*/ 1013994 h 2407029"/>
                <a:gd name="connsiteX8" fmla="*/ 2390435 w 2579227"/>
                <a:gd name="connsiteY8" fmla="*/ 899504 h 2407029"/>
                <a:gd name="connsiteX9" fmla="*/ 2390435 w 2579227"/>
                <a:gd name="connsiteY9" fmla="*/ 899504 h 2407029"/>
                <a:gd name="connsiteX10" fmla="*/ 2390435 w 2579227"/>
                <a:gd name="connsiteY10" fmla="*/ 899504 h 2407029"/>
                <a:gd name="connsiteX11" fmla="*/ 2386816 w 2579227"/>
                <a:gd name="connsiteY11" fmla="*/ 790728 h 2407029"/>
                <a:gd name="connsiteX12" fmla="*/ 2369576 w 2579227"/>
                <a:gd name="connsiteY12" fmla="*/ 614135 h 2407029"/>
                <a:gd name="connsiteX13" fmla="*/ 2282517 w 2579227"/>
                <a:gd name="connsiteY13" fmla="*/ 507264 h 2407029"/>
                <a:gd name="connsiteX14" fmla="*/ 2282517 w 2579227"/>
                <a:gd name="connsiteY14" fmla="*/ 507264 h 2407029"/>
                <a:gd name="connsiteX15" fmla="*/ 2297471 w 2579227"/>
                <a:gd name="connsiteY15" fmla="*/ 458020 h 2407029"/>
                <a:gd name="connsiteX16" fmla="*/ 2296138 w 2579227"/>
                <a:gd name="connsiteY16" fmla="*/ 256471 h 2407029"/>
                <a:gd name="connsiteX17" fmla="*/ 2053060 w 2579227"/>
                <a:gd name="connsiteY17" fmla="*/ 26347 h 2407029"/>
                <a:gd name="connsiteX18" fmla="*/ 1985146 w 2579227"/>
                <a:gd name="connsiteY18" fmla="*/ 249 h 2407029"/>
                <a:gd name="connsiteX19" fmla="*/ 893200 w 2579227"/>
                <a:gd name="connsiteY19" fmla="*/ 20632 h 2407029"/>
                <a:gd name="connsiteX20" fmla="*/ 629167 w 2579227"/>
                <a:gd name="connsiteY20" fmla="*/ 145981 h 2407029"/>
                <a:gd name="connsiteX21" fmla="*/ 503247 w 2579227"/>
                <a:gd name="connsiteY21" fmla="*/ 199226 h 2407029"/>
                <a:gd name="connsiteX22" fmla="*/ 25854 w 2579227"/>
                <a:gd name="connsiteY22" fmla="*/ 196654 h 2407029"/>
                <a:gd name="connsiteX23" fmla="*/ 1946 w 2579227"/>
                <a:gd name="connsiteY23" fmla="*/ 217609 h 2407029"/>
                <a:gd name="connsiteX24" fmla="*/ 7756 w 2579227"/>
                <a:gd name="connsiteY24" fmla="*/ 1128485 h 2407029"/>
                <a:gd name="connsiteX25" fmla="*/ 12424 w 2579227"/>
                <a:gd name="connsiteY25" fmla="*/ 1132200 h 2407029"/>
                <a:gd name="connsiteX26" fmla="*/ 10423 w 2579227"/>
                <a:gd name="connsiteY26" fmla="*/ 1484815 h 2407029"/>
                <a:gd name="connsiteX27" fmla="*/ 48619 w 2579227"/>
                <a:gd name="connsiteY27" fmla="*/ 1521963 h 2407029"/>
                <a:gd name="connsiteX28" fmla="*/ 582495 w 2579227"/>
                <a:gd name="connsiteY28" fmla="*/ 1521391 h 2407029"/>
                <a:gd name="connsiteX29" fmla="*/ 589734 w 2579227"/>
                <a:gd name="connsiteY29" fmla="*/ 1554348 h 2407029"/>
                <a:gd name="connsiteX30" fmla="*/ 582495 w 2579227"/>
                <a:gd name="connsiteY30" fmla="*/ 1699794 h 2407029"/>
                <a:gd name="connsiteX31" fmla="*/ 615737 w 2579227"/>
                <a:gd name="connsiteY31" fmla="*/ 1778471 h 2407029"/>
                <a:gd name="connsiteX32" fmla="*/ 1284773 w 2579227"/>
                <a:gd name="connsiteY32" fmla="*/ 2375498 h 2407029"/>
                <a:gd name="connsiteX33" fmla="*/ 1406122 w 2579227"/>
                <a:gd name="connsiteY33" fmla="*/ 2395215 h 2407029"/>
                <a:gd name="connsiteX34" fmla="*/ 1603289 w 2579227"/>
                <a:gd name="connsiteY34" fmla="*/ 2304061 h 2407029"/>
                <a:gd name="connsiteX35" fmla="*/ 1625673 w 2579227"/>
                <a:gd name="connsiteY35" fmla="*/ 2276629 h 2407029"/>
                <a:gd name="connsiteX36" fmla="*/ 1617481 w 2579227"/>
                <a:gd name="connsiteY36" fmla="*/ 2254245 h 2407029"/>
                <a:gd name="connsiteX37" fmla="*/ 1482703 w 2579227"/>
                <a:gd name="connsiteY37" fmla="*/ 2074508 h 2407029"/>
                <a:gd name="connsiteX38" fmla="*/ 1312110 w 2579227"/>
                <a:gd name="connsiteY38" fmla="*/ 1670172 h 2407029"/>
                <a:gd name="connsiteX39" fmla="*/ 2157454 w 2579227"/>
                <a:gd name="connsiteY39" fmla="*/ 1678173 h 2407029"/>
                <a:gd name="connsiteX40" fmla="*/ 2190505 w 2579227"/>
                <a:gd name="connsiteY40" fmla="*/ 1693794 h 2407029"/>
                <a:gd name="connsiteX41" fmla="*/ 2524643 w 2579227"/>
                <a:gd name="connsiteY41" fmla="*/ 1967066 h 2407029"/>
                <a:gd name="connsiteX42" fmla="*/ 2579221 w 2579227"/>
                <a:gd name="connsiteY42" fmla="*/ 1944968 h 2407029"/>
                <a:gd name="connsiteX43" fmla="*/ 2575030 w 2579227"/>
                <a:gd name="connsiteY43" fmla="*/ 1484911 h 2407029"/>
                <a:gd name="connsiteX44" fmla="*/ 2575030 w 2579227"/>
                <a:gd name="connsiteY44" fmla="*/ 1484911 h 24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79227" h="2407029">
                  <a:moveTo>
                    <a:pt x="2575030" y="1484911"/>
                  </a:moveTo>
                  <a:cubicBezTo>
                    <a:pt x="2574268" y="1467385"/>
                    <a:pt x="2570744" y="1450144"/>
                    <a:pt x="2561980" y="1434523"/>
                  </a:cubicBezTo>
                  <a:cubicBezTo>
                    <a:pt x="2545312" y="1393851"/>
                    <a:pt x="2524928" y="1355180"/>
                    <a:pt x="2497020" y="1320985"/>
                  </a:cubicBezTo>
                  <a:lnTo>
                    <a:pt x="2497020" y="1320985"/>
                  </a:lnTo>
                  <a:lnTo>
                    <a:pt x="2497020" y="1320985"/>
                  </a:lnTo>
                  <a:cubicBezTo>
                    <a:pt x="2499020" y="1298697"/>
                    <a:pt x="2505212" y="1275932"/>
                    <a:pt x="2502354" y="1254310"/>
                  </a:cubicBezTo>
                  <a:cubicBezTo>
                    <a:pt x="2493972" y="1190588"/>
                    <a:pt x="2497020" y="1126866"/>
                    <a:pt x="2497401" y="1063239"/>
                  </a:cubicBezTo>
                  <a:cubicBezTo>
                    <a:pt x="2497496" y="1045427"/>
                    <a:pt x="2498544" y="1027425"/>
                    <a:pt x="2483495" y="1013994"/>
                  </a:cubicBezTo>
                  <a:cubicBezTo>
                    <a:pt x="2459301" y="970275"/>
                    <a:pt x="2427297" y="932937"/>
                    <a:pt x="2390435" y="899504"/>
                  </a:cubicBezTo>
                  <a:lnTo>
                    <a:pt x="2390435" y="899504"/>
                  </a:lnTo>
                  <a:lnTo>
                    <a:pt x="2390435" y="899504"/>
                  </a:lnTo>
                  <a:cubicBezTo>
                    <a:pt x="2382339" y="863404"/>
                    <a:pt x="2385197" y="827495"/>
                    <a:pt x="2386816" y="790728"/>
                  </a:cubicBezTo>
                  <a:cubicBezTo>
                    <a:pt x="2389578" y="731769"/>
                    <a:pt x="2404818" y="669951"/>
                    <a:pt x="2369576" y="614135"/>
                  </a:cubicBezTo>
                  <a:cubicBezTo>
                    <a:pt x="2354336" y="567272"/>
                    <a:pt x="2323379" y="533268"/>
                    <a:pt x="2282517" y="507264"/>
                  </a:cubicBezTo>
                  <a:lnTo>
                    <a:pt x="2282517" y="507264"/>
                  </a:lnTo>
                  <a:cubicBezTo>
                    <a:pt x="2294042" y="492882"/>
                    <a:pt x="2297662" y="476403"/>
                    <a:pt x="2297471" y="458020"/>
                  </a:cubicBezTo>
                  <a:cubicBezTo>
                    <a:pt x="2296519" y="390774"/>
                    <a:pt x="2296423" y="323718"/>
                    <a:pt x="2296138" y="256471"/>
                  </a:cubicBezTo>
                  <a:cubicBezTo>
                    <a:pt x="2265753" y="209418"/>
                    <a:pt x="2093636" y="66352"/>
                    <a:pt x="2053060" y="26347"/>
                  </a:cubicBezTo>
                  <a:cubicBezTo>
                    <a:pt x="2034867" y="8440"/>
                    <a:pt x="2011150" y="-1752"/>
                    <a:pt x="1985146" y="249"/>
                  </a:cubicBezTo>
                  <a:cubicBezTo>
                    <a:pt x="1870370" y="9583"/>
                    <a:pt x="985879" y="11107"/>
                    <a:pt x="893200" y="20632"/>
                  </a:cubicBezTo>
                  <a:cubicBezTo>
                    <a:pt x="788902" y="31300"/>
                    <a:pt x="693080" y="59780"/>
                    <a:pt x="629167" y="145981"/>
                  </a:cubicBezTo>
                  <a:cubicBezTo>
                    <a:pt x="594401" y="192939"/>
                    <a:pt x="550967" y="198178"/>
                    <a:pt x="503247" y="199226"/>
                  </a:cubicBezTo>
                  <a:cubicBezTo>
                    <a:pt x="412950" y="201131"/>
                    <a:pt x="94624" y="198559"/>
                    <a:pt x="25854" y="196654"/>
                  </a:cubicBezTo>
                  <a:cubicBezTo>
                    <a:pt x="10614" y="196178"/>
                    <a:pt x="4613" y="204750"/>
                    <a:pt x="1946" y="217609"/>
                  </a:cubicBezTo>
                  <a:cubicBezTo>
                    <a:pt x="-816" y="230468"/>
                    <a:pt x="-1959" y="1112292"/>
                    <a:pt x="7756" y="1128485"/>
                  </a:cubicBezTo>
                  <a:cubicBezTo>
                    <a:pt x="9280" y="1129819"/>
                    <a:pt x="10804" y="1131057"/>
                    <a:pt x="12424" y="1132200"/>
                  </a:cubicBezTo>
                  <a:cubicBezTo>
                    <a:pt x="12043" y="1249738"/>
                    <a:pt x="12614" y="1367277"/>
                    <a:pt x="10423" y="1484815"/>
                  </a:cubicBezTo>
                  <a:cubicBezTo>
                    <a:pt x="9852" y="1515105"/>
                    <a:pt x="19567" y="1522153"/>
                    <a:pt x="48619" y="1521963"/>
                  </a:cubicBezTo>
                  <a:cubicBezTo>
                    <a:pt x="226546" y="1520629"/>
                    <a:pt x="404568" y="1521391"/>
                    <a:pt x="582495" y="1521391"/>
                  </a:cubicBezTo>
                  <a:cubicBezTo>
                    <a:pt x="582495" y="1517677"/>
                    <a:pt x="589543" y="1550347"/>
                    <a:pt x="589734" y="1554348"/>
                  </a:cubicBezTo>
                  <a:cubicBezTo>
                    <a:pt x="592687" y="1603116"/>
                    <a:pt x="578494" y="1651027"/>
                    <a:pt x="582495" y="1699794"/>
                  </a:cubicBezTo>
                  <a:cubicBezTo>
                    <a:pt x="584971" y="1729798"/>
                    <a:pt x="590305" y="1757040"/>
                    <a:pt x="615737" y="1778471"/>
                  </a:cubicBezTo>
                  <a:cubicBezTo>
                    <a:pt x="767185" y="1906201"/>
                    <a:pt x="1209621" y="2308347"/>
                    <a:pt x="1284773" y="2375498"/>
                  </a:cubicBezTo>
                  <a:cubicBezTo>
                    <a:pt x="1320587" y="2407597"/>
                    <a:pt x="1360497" y="2417027"/>
                    <a:pt x="1406122" y="2395215"/>
                  </a:cubicBezTo>
                  <a:cubicBezTo>
                    <a:pt x="1471463" y="2363973"/>
                    <a:pt x="1537186" y="2333493"/>
                    <a:pt x="1603289" y="2304061"/>
                  </a:cubicBezTo>
                  <a:cubicBezTo>
                    <a:pt x="1616815" y="2298060"/>
                    <a:pt x="1621387" y="2288344"/>
                    <a:pt x="1625673" y="2276629"/>
                  </a:cubicBezTo>
                  <a:cubicBezTo>
                    <a:pt x="1628149" y="2267294"/>
                    <a:pt x="1622815" y="2260627"/>
                    <a:pt x="1617481" y="2254245"/>
                  </a:cubicBezTo>
                  <a:cubicBezTo>
                    <a:pt x="1568999" y="2196999"/>
                    <a:pt x="1527375" y="2134515"/>
                    <a:pt x="1482703" y="2074508"/>
                  </a:cubicBezTo>
                  <a:cubicBezTo>
                    <a:pt x="1392691" y="1953636"/>
                    <a:pt x="1339161" y="1817428"/>
                    <a:pt x="1312110" y="1670172"/>
                  </a:cubicBezTo>
                  <a:cubicBezTo>
                    <a:pt x="1391929" y="1655789"/>
                    <a:pt x="2099161" y="1679030"/>
                    <a:pt x="2157454" y="1678173"/>
                  </a:cubicBezTo>
                  <a:cubicBezTo>
                    <a:pt x="2171837" y="1677982"/>
                    <a:pt x="2180885" y="1682649"/>
                    <a:pt x="2190505" y="1693794"/>
                  </a:cubicBezTo>
                  <a:cubicBezTo>
                    <a:pt x="2243941" y="1755897"/>
                    <a:pt x="2473493" y="1943063"/>
                    <a:pt x="2524643" y="1967066"/>
                  </a:cubicBezTo>
                  <a:cubicBezTo>
                    <a:pt x="2579221" y="1992593"/>
                    <a:pt x="2579316" y="1952112"/>
                    <a:pt x="2579221" y="1944968"/>
                  </a:cubicBezTo>
                  <a:cubicBezTo>
                    <a:pt x="2576078" y="1803522"/>
                    <a:pt x="2581316" y="1626357"/>
                    <a:pt x="2575030" y="1484911"/>
                  </a:cubicBezTo>
                  <a:lnTo>
                    <a:pt x="2575030" y="1484911"/>
                  </a:lnTo>
                  <a:close/>
                </a:path>
              </a:pathLst>
            </a:custGeom>
            <a:solidFill>
              <a:srgbClr val="EEC9A5"/>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B4B335EB-787A-4DD9-8326-9DE14F47C42D}"/>
                </a:ext>
              </a:extLst>
            </p:cNvPr>
            <p:cNvSpPr/>
            <p:nvPr/>
          </p:nvSpPr>
          <p:spPr>
            <a:xfrm>
              <a:off x="4304536" y="3851338"/>
              <a:ext cx="1275227" cy="428928"/>
            </a:xfrm>
            <a:custGeom>
              <a:avLst/>
              <a:gdLst>
                <a:gd name="connsiteX0" fmla="*/ 1257111 w 1275227"/>
                <a:gd name="connsiteY0" fmla="*/ 364903 h 428928"/>
                <a:gd name="connsiteX1" fmla="*/ 886874 w 1275227"/>
                <a:gd name="connsiteY1" fmla="*/ 26575 h 428928"/>
                <a:gd name="connsiteX2" fmla="*/ 831439 w 1275227"/>
                <a:gd name="connsiteY2" fmla="*/ 9335 h 428928"/>
                <a:gd name="connsiteX3" fmla="*/ 75058 w 1275227"/>
                <a:gd name="connsiteY3" fmla="*/ 0 h 428928"/>
                <a:gd name="connsiteX4" fmla="*/ 1240 w 1275227"/>
                <a:gd name="connsiteY4" fmla="*/ 88773 h 428928"/>
                <a:gd name="connsiteX5" fmla="*/ 10003 w 1275227"/>
                <a:gd name="connsiteY5" fmla="*/ 122587 h 428928"/>
                <a:gd name="connsiteX6" fmla="*/ 852775 w 1275227"/>
                <a:gd name="connsiteY6" fmla="*/ 128778 h 428928"/>
                <a:gd name="connsiteX7" fmla="*/ 885827 w 1275227"/>
                <a:gd name="connsiteY7" fmla="*/ 144399 h 428928"/>
                <a:gd name="connsiteX8" fmla="*/ 1220154 w 1275227"/>
                <a:gd name="connsiteY8" fmla="*/ 417767 h 428928"/>
                <a:gd name="connsiteX9" fmla="*/ 1266731 w 1275227"/>
                <a:gd name="connsiteY9" fmla="*/ 422053 h 428928"/>
                <a:gd name="connsiteX10" fmla="*/ 1257111 w 1275227"/>
                <a:gd name="connsiteY10" fmla="*/ 364903 h 42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227" h="428928">
                  <a:moveTo>
                    <a:pt x="1257111" y="364903"/>
                  </a:moveTo>
                  <a:cubicBezTo>
                    <a:pt x="1123761" y="250603"/>
                    <a:pt x="1018986" y="126778"/>
                    <a:pt x="886874" y="26575"/>
                  </a:cubicBezTo>
                  <a:cubicBezTo>
                    <a:pt x="869444" y="13335"/>
                    <a:pt x="852203" y="9335"/>
                    <a:pt x="831439" y="9335"/>
                  </a:cubicBezTo>
                  <a:cubicBezTo>
                    <a:pt x="588837" y="9715"/>
                    <a:pt x="317660" y="0"/>
                    <a:pt x="75058" y="0"/>
                  </a:cubicBezTo>
                  <a:cubicBezTo>
                    <a:pt x="-6761" y="0"/>
                    <a:pt x="-1522" y="4667"/>
                    <a:pt x="1240" y="88773"/>
                  </a:cubicBezTo>
                  <a:cubicBezTo>
                    <a:pt x="1716" y="100965"/>
                    <a:pt x="2859" y="112395"/>
                    <a:pt x="10003" y="122587"/>
                  </a:cubicBezTo>
                  <a:cubicBezTo>
                    <a:pt x="41530" y="104680"/>
                    <a:pt x="792291" y="129730"/>
                    <a:pt x="852775" y="128778"/>
                  </a:cubicBezTo>
                  <a:cubicBezTo>
                    <a:pt x="867157" y="128588"/>
                    <a:pt x="876206" y="133255"/>
                    <a:pt x="885827" y="144399"/>
                  </a:cubicBezTo>
                  <a:cubicBezTo>
                    <a:pt x="939262" y="206502"/>
                    <a:pt x="1152431" y="393478"/>
                    <a:pt x="1220154" y="417767"/>
                  </a:cubicBezTo>
                  <a:cubicBezTo>
                    <a:pt x="1232632" y="422243"/>
                    <a:pt x="1251015" y="437769"/>
                    <a:pt x="1266731" y="422053"/>
                  </a:cubicBezTo>
                  <a:cubicBezTo>
                    <a:pt x="1276161" y="412528"/>
                    <a:pt x="1283114" y="387191"/>
                    <a:pt x="1257111" y="364903"/>
                  </a:cubicBezTo>
                  <a:close/>
                </a:path>
              </a:pathLst>
            </a:custGeom>
            <a:solidFill>
              <a:srgbClr val="D3A77F"/>
            </a:solid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5D38898D-C9D4-4D28-A284-9369C6F98E26}"/>
                </a:ext>
              </a:extLst>
            </p:cNvPr>
            <p:cNvSpPr/>
            <p:nvPr/>
          </p:nvSpPr>
          <p:spPr>
            <a:xfrm>
              <a:off x="5223700" y="3515867"/>
              <a:ext cx="338327" cy="211457"/>
            </a:xfrm>
            <a:custGeom>
              <a:avLst/>
              <a:gdLst>
                <a:gd name="connsiteX0" fmla="*/ 338328 w 338327"/>
                <a:gd name="connsiteY0" fmla="*/ 210788 h 211457"/>
                <a:gd name="connsiteX1" fmla="*/ 273367 w 338327"/>
                <a:gd name="connsiteY1" fmla="*/ 97060 h 211457"/>
                <a:gd name="connsiteX2" fmla="*/ 0 w 338327"/>
                <a:gd name="connsiteY2" fmla="*/ 0 h 211457"/>
                <a:gd name="connsiteX3" fmla="*/ 338328 w 338327"/>
                <a:gd name="connsiteY3" fmla="*/ 210788 h 211457"/>
                <a:gd name="connsiteX4" fmla="*/ 338328 w 338327"/>
                <a:gd name="connsiteY4" fmla="*/ 210788 h 21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327" h="211457">
                  <a:moveTo>
                    <a:pt x="338328" y="210788"/>
                  </a:moveTo>
                  <a:cubicBezTo>
                    <a:pt x="321659" y="170021"/>
                    <a:pt x="301371" y="131350"/>
                    <a:pt x="273367" y="97060"/>
                  </a:cubicBezTo>
                  <a:cubicBezTo>
                    <a:pt x="185928" y="54769"/>
                    <a:pt x="91726" y="31814"/>
                    <a:pt x="0" y="0"/>
                  </a:cubicBezTo>
                  <a:cubicBezTo>
                    <a:pt x="40100" y="34290"/>
                    <a:pt x="327946" y="224123"/>
                    <a:pt x="338328" y="210788"/>
                  </a:cubicBezTo>
                  <a:lnTo>
                    <a:pt x="338328" y="210788"/>
                  </a:lnTo>
                  <a:close/>
                </a:path>
              </a:pathLst>
            </a:custGeom>
            <a:solidFill>
              <a:srgbClr val="D3A77F"/>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331FE2A2-7386-4B99-9489-D5BCF9F44B4A}"/>
                </a:ext>
              </a:extLst>
            </p:cNvPr>
            <p:cNvSpPr/>
            <p:nvPr/>
          </p:nvSpPr>
          <p:spPr>
            <a:xfrm>
              <a:off x="5141403" y="3124975"/>
              <a:ext cx="341757" cy="181723"/>
            </a:xfrm>
            <a:custGeom>
              <a:avLst/>
              <a:gdLst>
                <a:gd name="connsiteX0" fmla="*/ 0 w 341757"/>
                <a:gd name="connsiteY0" fmla="*/ 1701 h 181723"/>
                <a:gd name="connsiteX1" fmla="*/ 341757 w 341757"/>
                <a:gd name="connsiteY1" fmla="*/ 181723 h 181723"/>
                <a:gd name="connsiteX2" fmla="*/ 248603 w 341757"/>
                <a:gd name="connsiteY2" fmla="*/ 66852 h 181723"/>
                <a:gd name="connsiteX3" fmla="*/ 0 w 341757"/>
                <a:gd name="connsiteY3" fmla="*/ 1701 h 181723"/>
                <a:gd name="connsiteX4" fmla="*/ 0 w 341757"/>
                <a:gd name="connsiteY4" fmla="*/ 1701 h 18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757" h="181723">
                  <a:moveTo>
                    <a:pt x="0" y="1701"/>
                  </a:moveTo>
                  <a:cubicBezTo>
                    <a:pt x="36481" y="22846"/>
                    <a:pt x="257842" y="150957"/>
                    <a:pt x="341757" y="181723"/>
                  </a:cubicBezTo>
                  <a:cubicBezTo>
                    <a:pt x="317563" y="137813"/>
                    <a:pt x="285464" y="100380"/>
                    <a:pt x="248603" y="66852"/>
                  </a:cubicBezTo>
                  <a:cubicBezTo>
                    <a:pt x="232220" y="52660"/>
                    <a:pt x="22003" y="-11158"/>
                    <a:pt x="0" y="1701"/>
                  </a:cubicBezTo>
                  <a:lnTo>
                    <a:pt x="0" y="1701"/>
                  </a:lnTo>
                  <a:close/>
                </a:path>
              </a:pathLst>
            </a:custGeom>
            <a:solidFill>
              <a:srgbClr val="D3A77F"/>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2D970234-7CC4-44B3-A2F2-A63ED83F264D}"/>
                </a:ext>
              </a:extLst>
            </p:cNvPr>
            <p:cNvSpPr/>
            <p:nvPr/>
          </p:nvSpPr>
          <p:spPr>
            <a:xfrm>
              <a:off x="5080825" y="2744342"/>
              <a:ext cx="288035" cy="162306"/>
            </a:xfrm>
            <a:custGeom>
              <a:avLst/>
              <a:gdLst>
                <a:gd name="connsiteX0" fmla="*/ 201073 w 288035"/>
                <a:gd name="connsiteY0" fmla="*/ 55150 h 162306"/>
                <a:gd name="connsiteX1" fmla="*/ 0 w 288035"/>
                <a:gd name="connsiteY1" fmla="*/ 0 h 162306"/>
                <a:gd name="connsiteX2" fmla="*/ 288036 w 288035"/>
                <a:gd name="connsiteY2" fmla="*/ 162306 h 162306"/>
                <a:gd name="connsiteX3" fmla="*/ 201073 w 288035"/>
                <a:gd name="connsiteY3" fmla="*/ 55150 h 162306"/>
                <a:gd name="connsiteX4" fmla="*/ 201073 w 288035"/>
                <a:gd name="connsiteY4" fmla="*/ 55150 h 16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5" h="162306">
                  <a:moveTo>
                    <a:pt x="201073" y="55150"/>
                  </a:moveTo>
                  <a:cubicBezTo>
                    <a:pt x="138493" y="20383"/>
                    <a:pt x="68484" y="13811"/>
                    <a:pt x="0" y="0"/>
                  </a:cubicBezTo>
                  <a:cubicBezTo>
                    <a:pt x="45434" y="43815"/>
                    <a:pt x="236791" y="156400"/>
                    <a:pt x="288036" y="162306"/>
                  </a:cubicBezTo>
                  <a:cubicBezTo>
                    <a:pt x="272796" y="115348"/>
                    <a:pt x="241840" y="81248"/>
                    <a:pt x="201073" y="55150"/>
                  </a:cubicBezTo>
                  <a:lnTo>
                    <a:pt x="201073" y="55150"/>
                  </a:lnTo>
                  <a:close/>
                </a:path>
              </a:pathLst>
            </a:custGeom>
            <a:solidFill>
              <a:srgbClr val="D3A77F"/>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57EC9EA1-F6C3-4779-8C6B-85B6B9041422}"/>
                </a:ext>
              </a:extLst>
            </p:cNvPr>
            <p:cNvSpPr/>
            <p:nvPr/>
          </p:nvSpPr>
          <p:spPr>
            <a:xfrm>
              <a:off x="3009685" y="3419849"/>
              <a:ext cx="573734" cy="394254"/>
            </a:xfrm>
            <a:custGeom>
              <a:avLst/>
              <a:gdLst>
                <a:gd name="connsiteX0" fmla="*/ 532281 w 573734"/>
                <a:gd name="connsiteY0" fmla="*/ 7 h 394254"/>
                <a:gd name="connsiteX1" fmla="*/ 2024 w 573734"/>
                <a:gd name="connsiteY1" fmla="*/ 1054 h 394254"/>
                <a:gd name="connsiteX2" fmla="*/ 24 w 573734"/>
                <a:gd name="connsiteY2" fmla="*/ 357099 h 394254"/>
                <a:gd name="connsiteX3" fmla="*/ 38219 w 573734"/>
                <a:gd name="connsiteY3" fmla="*/ 394246 h 394254"/>
                <a:gd name="connsiteX4" fmla="*/ 572667 w 573734"/>
                <a:gd name="connsiteY4" fmla="*/ 393675 h 394254"/>
                <a:gd name="connsiteX5" fmla="*/ 573715 w 573734"/>
                <a:gd name="connsiteY5" fmla="*/ 40488 h 394254"/>
                <a:gd name="connsiteX6" fmla="*/ 532281 w 573734"/>
                <a:gd name="connsiteY6" fmla="*/ 7 h 394254"/>
                <a:gd name="connsiteX7" fmla="*/ 532281 w 573734"/>
                <a:gd name="connsiteY7" fmla="*/ 7 h 39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734" h="394254">
                  <a:moveTo>
                    <a:pt x="532281" y="7"/>
                  </a:moveTo>
                  <a:cubicBezTo>
                    <a:pt x="399026" y="1340"/>
                    <a:pt x="45553" y="11818"/>
                    <a:pt x="2024" y="1054"/>
                  </a:cubicBezTo>
                  <a:cubicBezTo>
                    <a:pt x="1548" y="119736"/>
                    <a:pt x="2214" y="238417"/>
                    <a:pt x="24" y="357099"/>
                  </a:cubicBezTo>
                  <a:cubicBezTo>
                    <a:pt x="-548" y="387388"/>
                    <a:pt x="9168" y="394532"/>
                    <a:pt x="38219" y="394246"/>
                  </a:cubicBezTo>
                  <a:cubicBezTo>
                    <a:pt x="216336" y="392913"/>
                    <a:pt x="394549" y="393675"/>
                    <a:pt x="572667" y="393675"/>
                  </a:cubicBezTo>
                  <a:cubicBezTo>
                    <a:pt x="572857" y="275946"/>
                    <a:pt x="572095" y="158122"/>
                    <a:pt x="573715" y="40488"/>
                  </a:cubicBezTo>
                  <a:cubicBezTo>
                    <a:pt x="574286" y="8770"/>
                    <a:pt x="562951" y="-279"/>
                    <a:pt x="532281" y="7"/>
                  </a:cubicBezTo>
                  <a:lnTo>
                    <a:pt x="532281" y="7"/>
                  </a:lnTo>
                  <a:close/>
                </a:path>
              </a:pathLst>
            </a:custGeom>
            <a:solidFill>
              <a:srgbClr val="D3A77F"/>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40B80EC8-D5DB-42E5-83DC-784BBC563D0B}"/>
                </a:ext>
              </a:extLst>
            </p:cNvPr>
            <p:cNvSpPr/>
            <p:nvPr/>
          </p:nvSpPr>
          <p:spPr>
            <a:xfrm>
              <a:off x="1547812" y="3420999"/>
              <a:ext cx="993266" cy="1235583"/>
            </a:xfrm>
            <a:custGeom>
              <a:avLst/>
              <a:gdLst>
                <a:gd name="connsiteX0" fmla="*/ 0 w 993266"/>
                <a:gd name="connsiteY0" fmla="*/ 0 h 1235583"/>
                <a:gd name="connsiteX1" fmla="*/ 0 w 993266"/>
                <a:gd name="connsiteY1" fmla="*/ 1235583 h 1235583"/>
                <a:gd name="connsiteX2" fmla="*/ 960215 w 993266"/>
                <a:gd name="connsiteY2" fmla="*/ 1235583 h 1235583"/>
                <a:gd name="connsiteX3" fmla="*/ 993267 w 993266"/>
                <a:gd name="connsiteY3" fmla="*/ 1202531 h 1235583"/>
                <a:gd name="connsiteX4" fmla="*/ 993267 w 993266"/>
                <a:gd name="connsiteY4" fmla="*/ 0 h 1235583"/>
                <a:gd name="connsiteX5" fmla="*/ 0 w 993266"/>
                <a:gd name="connsiteY5" fmla="*/ 0 h 1235583"/>
                <a:gd name="connsiteX6" fmla="*/ 0 w 993266"/>
                <a:gd name="connsiteY6" fmla="*/ 0 h 1235583"/>
                <a:gd name="connsiteX7" fmla="*/ 0 w 993266"/>
                <a:gd name="connsiteY7" fmla="*/ 0 h 123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266" h="1235583">
                  <a:moveTo>
                    <a:pt x="0" y="0"/>
                  </a:moveTo>
                  <a:lnTo>
                    <a:pt x="0" y="1235583"/>
                  </a:lnTo>
                  <a:lnTo>
                    <a:pt x="960215" y="1235583"/>
                  </a:lnTo>
                  <a:cubicBezTo>
                    <a:pt x="978408" y="1235583"/>
                    <a:pt x="993267" y="1220724"/>
                    <a:pt x="993267" y="1202531"/>
                  </a:cubicBezTo>
                  <a:lnTo>
                    <a:pt x="993267" y="0"/>
                  </a:lnTo>
                  <a:lnTo>
                    <a:pt x="0" y="0"/>
                  </a:lnTo>
                  <a:lnTo>
                    <a:pt x="0" y="0"/>
                  </a:lnTo>
                  <a:lnTo>
                    <a:pt x="0" y="0"/>
                  </a:lnTo>
                  <a:close/>
                </a:path>
              </a:pathLst>
            </a:custGeom>
            <a:solidFill>
              <a:srgbClr val="3D464F"/>
            </a:solid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67A9D370-B5ED-4AE4-9188-DFC41E5AECC0}"/>
                </a:ext>
              </a:extLst>
            </p:cNvPr>
            <p:cNvSpPr/>
            <p:nvPr/>
          </p:nvSpPr>
          <p:spPr>
            <a:xfrm>
              <a:off x="7126794" y="4421124"/>
              <a:ext cx="907542" cy="778383"/>
            </a:xfrm>
            <a:custGeom>
              <a:avLst/>
              <a:gdLst>
                <a:gd name="connsiteX0" fmla="*/ 858394 w 907542"/>
                <a:gd name="connsiteY0" fmla="*/ 778383 h 778383"/>
                <a:gd name="connsiteX1" fmla="*/ 0 w 907542"/>
                <a:gd name="connsiteY1" fmla="*/ 778383 h 778383"/>
                <a:gd name="connsiteX2" fmla="*/ 0 w 907542"/>
                <a:gd name="connsiteY2" fmla="*/ 0 h 778383"/>
                <a:gd name="connsiteX3" fmla="*/ 858394 w 907542"/>
                <a:gd name="connsiteY3" fmla="*/ 0 h 778383"/>
                <a:gd name="connsiteX4" fmla="*/ 907542 w 907542"/>
                <a:gd name="connsiteY4" fmla="*/ 49149 h 778383"/>
                <a:gd name="connsiteX5" fmla="*/ 907542 w 907542"/>
                <a:gd name="connsiteY5" fmla="*/ 729329 h 778383"/>
                <a:gd name="connsiteX6" fmla="*/ 858394 w 907542"/>
                <a:gd name="connsiteY6" fmla="*/ 778383 h 778383"/>
                <a:gd name="connsiteX7" fmla="*/ 858394 w 907542"/>
                <a:gd name="connsiteY7" fmla="*/ 778383 h 77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542" h="778383">
                  <a:moveTo>
                    <a:pt x="858394" y="778383"/>
                  </a:moveTo>
                  <a:lnTo>
                    <a:pt x="0" y="778383"/>
                  </a:lnTo>
                  <a:lnTo>
                    <a:pt x="0" y="0"/>
                  </a:lnTo>
                  <a:lnTo>
                    <a:pt x="858394" y="0"/>
                  </a:lnTo>
                  <a:cubicBezTo>
                    <a:pt x="885540" y="0"/>
                    <a:pt x="907542" y="22003"/>
                    <a:pt x="907542" y="49149"/>
                  </a:cubicBezTo>
                  <a:lnTo>
                    <a:pt x="907542" y="729329"/>
                  </a:lnTo>
                  <a:cubicBezTo>
                    <a:pt x="907447" y="756380"/>
                    <a:pt x="885444" y="778383"/>
                    <a:pt x="858394" y="778383"/>
                  </a:cubicBezTo>
                  <a:lnTo>
                    <a:pt x="858394" y="778383"/>
                  </a:lnTo>
                  <a:close/>
                </a:path>
              </a:pathLst>
            </a:custGeom>
            <a:solidFill>
              <a:srgbClr val="CBCBCB"/>
            </a:solid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7D21740B-0AF0-4222-88FB-8809E717CD7B}"/>
                </a:ext>
              </a:extLst>
            </p:cNvPr>
            <p:cNvSpPr/>
            <p:nvPr/>
          </p:nvSpPr>
          <p:spPr>
            <a:xfrm>
              <a:off x="7126794" y="4421124"/>
              <a:ext cx="907542" cy="136016"/>
            </a:xfrm>
            <a:custGeom>
              <a:avLst/>
              <a:gdLst>
                <a:gd name="connsiteX0" fmla="*/ 907542 w 907542"/>
                <a:gd name="connsiteY0" fmla="*/ 136017 h 136016"/>
                <a:gd name="connsiteX1" fmla="*/ 0 w 907542"/>
                <a:gd name="connsiteY1" fmla="*/ 136017 h 136016"/>
                <a:gd name="connsiteX2" fmla="*/ 0 w 907542"/>
                <a:gd name="connsiteY2" fmla="*/ 0 h 136016"/>
                <a:gd name="connsiteX3" fmla="*/ 862489 w 907542"/>
                <a:gd name="connsiteY3" fmla="*/ 0 h 136016"/>
                <a:gd name="connsiteX4" fmla="*/ 907542 w 907542"/>
                <a:gd name="connsiteY4" fmla="*/ 45148 h 136016"/>
                <a:gd name="connsiteX5" fmla="*/ 907542 w 907542"/>
                <a:gd name="connsiteY5" fmla="*/ 136017 h 136016"/>
                <a:gd name="connsiteX6" fmla="*/ 907542 w 907542"/>
                <a:gd name="connsiteY6" fmla="*/ 136017 h 136016"/>
                <a:gd name="connsiteX7" fmla="*/ 907542 w 907542"/>
                <a:gd name="connsiteY7" fmla="*/ 136017 h 13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542" h="136016">
                  <a:moveTo>
                    <a:pt x="907542" y="136017"/>
                  </a:moveTo>
                  <a:lnTo>
                    <a:pt x="0" y="136017"/>
                  </a:lnTo>
                  <a:lnTo>
                    <a:pt x="0" y="0"/>
                  </a:lnTo>
                  <a:lnTo>
                    <a:pt x="862489" y="0"/>
                  </a:lnTo>
                  <a:cubicBezTo>
                    <a:pt x="887445" y="0"/>
                    <a:pt x="907542" y="20288"/>
                    <a:pt x="907542" y="45148"/>
                  </a:cubicBezTo>
                  <a:lnTo>
                    <a:pt x="907542" y="136017"/>
                  </a:lnTo>
                  <a:lnTo>
                    <a:pt x="907542" y="136017"/>
                  </a:lnTo>
                  <a:lnTo>
                    <a:pt x="907542" y="136017"/>
                  </a:lnTo>
                  <a:close/>
                </a:path>
              </a:pathLst>
            </a:custGeom>
            <a:solidFill>
              <a:srgbClr val="989898"/>
            </a:solid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B7AE26C3-4831-4F85-AE21-01348701E9B9}"/>
                </a:ext>
              </a:extLst>
            </p:cNvPr>
            <p:cNvSpPr/>
            <p:nvPr/>
          </p:nvSpPr>
          <p:spPr>
            <a:xfrm>
              <a:off x="7133653" y="1477898"/>
              <a:ext cx="907541" cy="764667"/>
            </a:xfrm>
            <a:custGeom>
              <a:avLst/>
              <a:gdLst>
                <a:gd name="connsiteX0" fmla="*/ 858393 w 907541"/>
                <a:gd name="connsiteY0" fmla="*/ 764667 h 764667"/>
                <a:gd name="connsiteX1" fmla="*/ 0 w 907541"/>
                <a:gd name="connsiteY1" fmla="*/ 764667 h 764667"/>
                <a:gd name="connsiteX2" fmla="*/ 0 w 907541"/>
                <a:gd name="connsiteY2" fmla="*/ 0 h 764667"/>
                <a:gd name="connsiteX3" fmla="*/ 858393 w 907541"/>
                <a:gd name="connsiteY3" fmla="*/ 0 h 764667"/>
                <a:gd name="connsiteX4" fmla="*/ 907542 w 907541"/>
                <a:gd name="connsiteY4" fmla="*/ 49149 h 764667"/>
                <a:gd name="connsiteX5" fmla="*/ 907542 w 907541"/>
                <a:gd name="connsiteY5" fmla="*/ 715518 h 764667"/>
                <a:gd name="connsiteX6" fmla="*/ 858393 w 907541"/>
                <a:gd name="connsiteY6" fmla="*/ 764667 h 764667"/>
                <a:gd name="connsiteX7" fmla="*/ 858393 w 907541"/>
                <a:gd name="connsiteY7" fmla="*/ 764667 h 76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541" h="764667">
                  <a:moveTo>
                    <a:pt x="858393" y="764667"/>
                  </a:moveTo>
                  <a:lnTo>
                    <a:pt x="0" y="764667"/>
                  </a:lnTo>
                  <a:lnTo>
                    <a:pt x="0" y="0"/>
                  </a:lnTo>
                  <a:lnTo>
                    <a:pt x="858393" y="0"/>
                  </a:lnTo>
                  <a:cubicBezTo>
                    <a:pt x="885539" y="0"/>
                    <a:pt x="907542" y="22003"/>
                    <a:pt x="907542" y="49149"/>
                  </a:cubicBezTo>
                  <a:lnTo>
                    <a:pt x="907542" y="715518"/>
                  </a:lnTo>
                  <a:cubicBezTo>
                    <a:pt x="907447" y="742664"/>
                    <a:pt x="885444" y="764667"/>
                    <a:pt x="858393" y="764667"/>
                  </a:cubicBezTo>
                  <a:lnTo>
                    <a:pt x="858393" y="764667"/>
                  </a:lnTo>
                  <a:close/>
                </a:path>
              </a:pathLst>
            </a:custGeom>
            <a:solidFill>
              <a:srgbClr val="CBCBCB"/>
            </a:solidFill>
            <a:ln w="952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27FA2DC1-8E33-437D-8D17-9010A8EB2945}"/>
                </a:ext>
              </a:extLst>
            </p:cNvPr>
            <p:cNvSpPr/>
            <p:nvPr/>
          </p:nvSpPr>
          <p:spPr>
            <a:xfrm>
              <a:off x="7133653" y="2099691"/>
              <a:ext cx="907541" cy="142875"/>
            </a:xfrm>
            <a:custGeom>
              <a:avLst/>
              <a:gdLst>
                <a:gd name="connsiteX0" fmla="*/ 865632 w 907541"/>
                <a:gd name="connsiteY0" fmla="*/ 142875 h 142875"/>
                <a:gd name="connsiteX1" fmla="*/ 0 w 907541"/>
                <a:gd name="connsiteY1" fmla="*/ 142875 h 142875"/>
                <a:gd name="connsiteX2" fmla="*/ 0 w 907541"/>
                <a:gd name="connsiteY2" fmla="*/ 0 h 142875"/>
                <a:gd name="connsiteX3" fmla="*/ 907542 w 907541"/>
                <a:gd name="connsiteY3" fmla="*/ 0 h 142875"/>
                <a:gd name="connsiteX4" fmla="*/ 907542 w 907541"/>
                <a:gd name="connsiteY4" fmla="*/ 100965 h 142875"/>
                <a:gd name="connsiteX5" fmla="*/ 865632 w 907541"/>
                <a:gd name="connsiteY5" fmla="*/ 142875 h 142875"/>
                <a:gd name="connsiteX6" fmla="*/ 865632 w 907541"/>
                <a:gd name="connsiteY6" fmla="*/ 14287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541" h="142875">
                  <a:moveTo>
                    <a:pt x="865632" y="142875"/>
                  </a:moveTo>
                  <a:lnTo>
                    <a:pt x="0" y="142875"/>
                  </a:lnTo>
                  <a:lnTo>
                    <a:pt x="0" y="0"/>
                  </a:lnTo>
                  <a:lnTo>
                    <a:pt x="907542" y="0"/>
                  </a:lnTo>
                  <a:lnTo>
                    <a:pt x="907542" y="100965"/>
                  </a:lnTo>
                  <a:cubicBezTo>
                    <a:pt x="907542" y="124111"/>
                    <a:pt x="888778" y="142875"/>
                    <a:pt x="865632" y="142875"/>
                  </a:cubicBezTo>
                  <a:lnTo>
                    <a:pt x="865632" y="142875"/>
                  </a:lnTo>
                  <a:close/>
                </a:path>
              </a:pathLst>
            </a:custGeom>
            <a:solidFill>
              <a:srgbClr val="989898"/>
            </a:solidFill>
            <a:ln w="9525" cap="flat">
              <a:noFill/>
              <a:prstDash val="solid"/>
              <a:miter/>
            </a:ln>
          </p:spPr>
          <p:txBody>
            <a:bodyPr rtlCol="0" anchor="ctr"/>
            <a:lstStyle/>
            <a:p>
              <a:endParaRPr lang="ko-KR" altLang="en-US"/>
            </a:p>
          </p:txBody>
        </p:sp>
      </p:grpSp>
      <p:sp>
        <p:nvSpPr>
          <p:cNvPr id="2" name="Rectangle 1"/>
          <p:cNvSpPr/>
          <p:nvPr/>
        </p:nvSpPr>
        <p:spPr>
          <a:xfrm>
            <a:off x="300447" y="143692"/>
            <a:ext cx="11469188" cy="6555641"/>
          </a:xfrm>
          <a:prstGeom prst="rect">
            <a:avLst/>
          </a:prstGeom>
        </p:spPr>
        <p:txBody>
          <a:bodyPr wrap="square">
            <a:spAutoFit/>
          </a:bodyPr>
          <a:lstStyle/>
          <a:p>
            <a:pPr>
              <a:lnSpc>
                <a:spcPct val="150000"/>
              </a:lnSpc>
            </a:pPr>
            <a:r>
              <a:rPr lang="en-US" sz="2000" b="1" dirty="0"/>
              <a:t>Customer and Sales Data</a:t>
            </a:r>
          </a:p>
          <a:p>
            <a:pPr>
              <a:lnSpc>
                <a:spcPct val="150000"/>
              </a:lnSpc>
              <a:buFont typeface="Arial" panose="020B0604020202020204" pitchFamily="34" charset="0"/>
              <a:buChar char="•"/>
            </a:pPr>
            <a:r>
              <a:rPr lang="en-US" sz="2000" b="1" dirty="0"/>
              <a:t>Customer Distribution:</a:t>
            </a:r>
            <a:r>
              <a:rPr lang="en-US" sz="2000" dirty="0"/>
              <a:t> The USA has the largest customer base, followed by France and the UK.</a:t>
            </a:r>
          </a:p>
          <a:p>
            <a:pPr>
              <a:lnSpc>
                <a:spcPct val="150000"/>
              </a:lnSpc>
              <a:buFont typeface="Arial" panose="020B0604020202020204" pitchFamily="34" charset="0"/>
              <a:buChar char="•"/>
            </a:pPr>
            <a:r>
              <a:rPr lang="en-US" sz="2000" b="1" dirty="0"/>
              <a:t>Deal Distribution:</a:t>
            </a:r>
            <a:r>
              <a:rPr lang="en-US" sz="2000" dirty="0"/>
              <a:t> EMEA has the highest number of deals, indicating strong market potential.</a:t>
            </a:r>
          </a:p>
          <a:p>
            <a:pPr>
              <a:lnSpc>
                <a:spcPct val="150000"/>
              </a:lnSpc>
              <a:buFont typeface="Arial" panose="020B0604020202020204" pitchFamily="34" charset="0"/>
              <a:buChar char="•"/>
            </a:pPr>
            <a:r>
              <a:rPr lang="en-US" sz="2000" b="1" dirty="0"/>
              <a:t>Sales Trends:</a:t>
            </a:r>
            <a:r>
              <a:rPr lang="en-US" sz="2000" dirty="0"/>
              <a:t> While there are fluctuations, there is an overall upward trend in sales</a:t>
            </a:r>
            <a:r>
              <a:rPr lang="en-US" sz="2000" dirty="0" smtClean="0"/>
              <a:t>.</a:t>
            </a:r>
          </a:p>
          <a:p>
            <a:pPr>
              <a:lnSpc>
                <a:spcPct val="150000"/>
              </a:lnSpc>
              <a:buFont typeface="Arial" panose="020B0604020202020204" pitchFamily="34" charset="0"/>
              <a:buChar char="•"/>
            </a:pPr>
            <a:endParaRPr lang="en-US" sz="2000" dirty="0"/>
          </a:p>
          <a:p>
            <a:pPr>
              <a:lnSpc>
                <a:spcPct val="150000"/>
              </a:lnSpc>
            </a:pPr>
            <a:r>
              <a:rPr lang="en-US" sz="2000" b="1" dirty="0"/>
              <a:t>Product Performance</a:t>
            </a:r>
          </a:p>
          <a:p>
            <a:pPr>
              <a:lnSpc>
                <a:spcPct val="150000"/>
              </a:lnSpc>
              <a:buFont typeface="Arial" panose="020B0604020202020204" pitchFamily="34" charset="0"/>
              <a:buChar char="•"/>
            </a:pPr>
            <a:r>
              <a:rPr lang="en-US" sz="2000" b="1" dirty="0"/>
              <a:t>Product Popularity:</a:t>
            </a:r>
            <a:r>
              <a:rPr lang="en-US" sz="2000" dirty="0"/>
              <a:t> Classic Cars have the highest demand, followed by Vintage Cars and Motorcycles.</a:t>
            </a:r>
          </a:p>
          <a:p>
            <a:pPr>
              <a:lnSpc>
                <a:spcPct val="150000"/>
              </a:lnSpc>
              <a:buFont typeface="Arial" panose="020B0604020202020204" pitchFamily="34" charset="0"/>
              <a:buChar char="•"/>
            </a:pPr>
            <a:r>
              <a:rPr lang="en-US" sz="2000" b="1" dirty="0"/>
              <a:t>Sales Leaders:</a:t>
            </a:r>
            <a:r>
              <a:rPr lang="en-US" sz="2000" dirty="0"/>
              <a:t> S18_3232 is the top-selling product, followed by S10_1949 and S10_4698.</a:t>
            </a:r>
          </a:p>
          <a:p>
            <a:pPr>
              <a:lnSpc>
                <a:spcPct val="150000"/>
              </a:lnSpc>
              <a:buFont typeface="Arial" panose="020B0604020202020204" pitchFamily="34" charset="0"/>
              <a:buChar char="•"/>
            </a:pPr>
            <a:r>
              <a:rPr lang="en-US" sz="2000" b="1" dirty="0"/>
              <a:t>Product Pricing:</a:t>
            </a:r>
            <a:r>
              <a:rPr lang="en-US" sz="2000" dirty="0"/>
              <a:t> Analysis of MSRP and price each can help optimize pricing strategies</a:t>
            </a:r>
            <a:r>
              <a:rPr lang="en-US" sz="2000" dirty="0" smtClean="0"/>
              <a:t>.</a:t>
            </a:r>
          </a:p>
          <a:p>
            <a:pPr>
              <a:lnSpc>
                <a:spcPct val="150000"/>
              </a:lnSpc>
              <a:buFont typeface="Arial" panose="020B0604020202020204" pitchFamily="34" charset="0"/>
              <a:buChar char="•"/>
            </a:pPr>
            <a:endParaRPr lang="en-US" sz="2000" dirty="0"/>
          </a:p>
          <a:p>
            <a:pPr>
              <a:lnSpc>
                <a:spcPct val="150000"/>
              </a:lnSpc>
            </a:pPr>
            <a:r>
              <a:rPr lang="en-US" sz="2000" b="1" dirty="0"/>
              <a:t>Accident Data</a:t>
            </a:r>
          </a:p>
          <a:p>
            <a:pPr>
              <a:lnSpc>
                <a:spcPct val="150000"/>
              </a:lnSpc>
              <a:buFont typeface="Arial" panose="020B0604020202020204" pitchFamily="34" charset="0"/>
              <a:buChar char="•"/>
            </a:pPr>
            <a:r>
              <a:rPr lang="en-US" sz="2000" b="1" dirty="0"/>
              <a:t>Vehicle Involvement:</a:t>
            </a:r>
            <a:r>
              <a:rPr lang="en-US" sz="2000" dirty="0"/>
              <a:t> Classic Cars are involved in the highest percentage of accidents, followed by Vintage Cars and Trucks &amp; Buses</a:t>
            </a:r>
            <a:r>
              <a:rPr lang="en-US" sz="2000" dirty="0" smtClean="0"/>
              <a:t>.</a:t>
            </a:r>
            <a:endParaRPr lang="en-US" sz="2000" dirty="0"/>
          </a:p>
        </p:txBody>
      </p:sp>
      <p:grpSp>
        <p:nvGrpSpPr>
          <p:cNvPr id="24" name="그룹 51">
            <a:extLst>
              <a:ext uri="{FF2B5EF4-FFF2-40B4-BE49-F238E27FC236}">
                <a16:creationId xmlns:a16="http://schemas.microsoft.com/office/drawing/2014/main" id="{40D17CA0-2F2D-49CC-952C-A463A75A800B}"/>
              </a:ext>
            </a:extLst>
          </p:cNvPr>
          <p:cNvGrpSpPr/>
          <p:nvPr/>
        </p:nvGrpSpPr>
        <p:grpSpPr>
          <a:xfrm rot="19444745">
            <a:off x="6782440" y="2086875"/>
            <a:ext cx="774123" cy="673596"/>
            <a:chOff x="5045147" y="3017958"/>
            <a:chExt cx="820574" cy="715636"/>
          </a:xfrm>
        </p:grpSpPr>
        <p:sp>
          <p:nvSpPr>
            <p:cNvPr id="25" name="자유형: 도형 52">
              <a:extLst>
                <a:ext uri="{FF2B5EF4-FFF2-40B4-BE49-F238E27FC236}">
                  <a16:creationId xmlns:a16="http://schemas.microsoft.com/office/drawing/2014/main" id="{65530565-D4EE-40DE-B539-68EF77A9C537}"/>
                </a:ext>
              </a:extLst>
            </p:cNvPr>
            <p:cNvSpPr/>
            <p:nvPr/>
          </p:nvSpPr>
          <p:spPr>
            <a:xfrm rot="117423">
              <a:off x="5045147" y="3017958"/>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26" name="자유형: 도형 53">
              <a:extLst>
                <a:ext uri="{FF2B5EF4-FFF2-40B4-BE49-F238E27FC236}">
                  <a16:creationId xmlns:a16="http://schemas.microsoft.com/office/drawing/2014/main" id="{77F2ABD4-116C-49C1-A368-8C70F40D249C}"/>
                </a:ext>
              </a:extLst>
            </p:cNvPr>
            <p:cNvSpPr/>
            <p:nvPr/>
          </p:nvSpPr>
          <p:spPr>
            <a:xfrm rot="117423">
              <a:off x="5045243" y="3021438"/>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27" name="자유형: 도형 54">
              <a:extLst>
                <a:ext uri="{FF2B5EF4-FFF2-40B4-BE49-F238E27FC236}">
                  <a16:creationId xmlns:a16="http://schemas.microsoft.com/office/drawing/2014/main" id="{AB9A0790-5E92-4518-BDCA-858F1FE8A145}"/>
                </a:ext>
              </a:extLst>
            </p:cNvPr>
            <p:cNvSpPr/>
            <p:nvPr/>
          </p:nvSpPr>
          <p:spPr>
            <a:xfrm rot="117423">
              <a:off x="5626104" y="3265240"/>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28" name="자유형: 도형 55">
              <a:extLst>
                <a:ext uri="{FF2B5EF4-FFF2-40B4-BE49-F238E27FC236}">
                  <a16:creationId xmlns:a16="http://schemas.microsoft.com/office/drawing/2014/main" id="{0A58E320-09FB-46F9-B96D-F2CFE96565F3}"/>
                </a:ext>
              </a:extLst>
            </p:cNvPr>
            <p:cNvSpPr/>
            <p:nvPr/>
          </p:nvSpPr>
          <p:spPr>
            <a:xfrm rot="117423">
              <a:off x="5832002" y="3608811"/>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29" name="자유형: 도형 56">
              <a:extLst>
                <a:ext uri="{FF2B5EF4-FFF2-40B4-BE49-F238E27FC236}">
                  <a16:creationId xmlns:a16="http://schemas.microsoft.com/office/drawing/2014/main" id="{622ECA25-2430-4287-9593-7B53D62D6F64}"/>
                </a:ext>
              </a:extLst>
            </p:cNvPr>
            <p:cNvSpPr/>
            <p:nvPr/>
          </p:nvSpPr>
          <p:spPr>
            <a:xfrm rot="117423">
              <a:off x="5105083" y="3077194"/>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30" name="자유형: 도형 57">
              <a:extLst>
                <a:ext uri="{FF2B5EF4-FFF2-40B4-BE49-F238E27FC236}">
                  <a16:creationId xmlns:a16="http://schemas.microsoft.com/office/drawing/2014/main" id="{5D96D559-E197-48D8-B342-812A2FEC54D1}"/>
                </a:ext>
              </a:extLst>
            </p:cNvPr>
            <p:cNvSpPr/>
            <p:nvPr/>
          </p:nvSpPr>
          <p:spPr>
            <a:xfrm rot="117423">
              <a:off x="5685389" y="3323762"/>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31" name="그룹 51">
            <a:extLst>
              <a:ext uri="{FF2B5EF4-FFF2-40B4-BE49-F238E27FC236}">
                <a16:creationId xmlns:a16="http://schemas.microsoft.com/office/drawing/2014/main" id="{40D17CA0-2F2D-49CC-952C-A463A75A800B}"/>
              </a:ext>
            </a:extLst>
          </p:cNvPr>
          <p:cNvGrpSpPr/>
          <p:nvPr/>
        </p:nvGrpSpPr>
        <p:grpSpPr>
          <a:xfrm rot="19444745">
            <a:off x="5410116" y="1985993"/>
            <a:ext cx="820574" cy="715636"/>
            <a:chOff x="5045147" y="3017958"/>
            <a:chExt cx="820574" cy="715636"/>
          </a:xfrm>
        </p:grpSpPr>
        <p:sp>
          <p:nvSpPr>
            <p:cNvPr id="32" name="자유형: 도형 52">
              <a:extLst>
                <a:ext uri="{FF2B5EF4-FFF2-40B4-BE49-F238E27FC236}">
                  <a16:creationId xmlns:a16="http://schemas.microsoft.com/office/drawing/2014/main" id="{65530565-D4EE-40DE-B539-68EF77A9C537}"/>
                </a:ext>
              </a:extLst>
            </p:cNvPr>
            <p:cNvSpPr/>
            <p:nvPr/>
          </p:nvSpPr>
          <p:spPr>
            <a:xfrm rot="117423">
              <a:off x="5045147" y="3017958"/>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33" name="자유형: 도형 53">
              <a:extLst>
                <a:ext uri="{FF2B5EF4-FFF2-40B4-BE49-F238E27FC236}">
                  <a16:creationId xmlns:a16="http://schemas.microsoft.com/office/drawing/2014/main" id="{77F2ABD4-116C-49C1-A368-8C70F40D249C}"/>
                </a:ext>
              </a:extLst>
            </p:cNvPr>
            <p:cNvSpPr/>
            <p:nvPr/>
          </p:nvSpPr>
          <p:spPr>
            <a:xfrm rot="117423">
              <a:off x="5045243" y="3021438"/>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34" name="자유형: 도형 54">
              <a:extLst>
                <a:ext uri="{FF2B5EF4-FFF2-40B4-BE49-F238E27FC236}">
                  <a16:creationId xmlns:a16="http://schemas.microsoft.com/office/drawing/2014/main" id="{AB9A0790-5E92-4518-BDCA-858F1FE8A145}"/>
                </a:ext>
              </a:extLst>
            </p:cNvPr>
            <p:cNvSpPr/>
            <p:nvPr/>
          </p:nvSpPr>
          <p:spPr>
            <a:xfrm rot="117423">
              <a:off x="5626104" y="3265240"/>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35" name="자유형: 도형 55">
              <a:extLst>
                <a:ext uri="{FF2B5EF4-FFF2-40B4-BE49-F238E27FC236}">
                  <a16:creationId xmlns:a16="http://schemas.microsoft.com/office/drawing/2014/main" id="{0A58E320-09FB-46F9-B96D-F2CFE96565F3}"/>
                </a:ext>
              </a:extLst>
            </p:cNvPr>
            <p:cNvSpPr/>
            <p:nvPr/>
          </p:nvSpPr>
          <p:spPr>
            <a:xfrm rot="117423">
              <a:off x="5832002" y="3608811"/>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36" name="자유형: 도형 56">
              <a:extLst>
                <a:ext uri="{FF2B5EF4-FFF2-40B4-BE49-F238E27FC236}">
                  <a16:creationId xmlns:a16="http://schemas.microsoft.com/office/drawing/2014/main" id="{622ECA25-2430-4287-9593-7B53D62D6F64}"/>
                </a:ext>
              </a:extLst>
            </p:cNvPr>
            <p:cNvSpPr/>
            <p:nvPr/>
          </p:nvSpPr>
          <p:spPr>
            <a:xfrm rot="117423">
              <a:off x="5105083" y="3077194"/>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37" name="자유형: 도형 57">
              <a:extLst>
                <a:ext uri="{FF2B5EF4-FFF2-40B4-BE49-F238E27FC236}">
                  <a16:creationId xmlns:a16="http://schemas.microsoft.com/office/drawing/2014/main" id="{5D96D559-E197-48D8-B342-812A2FEC54D1}"/>
                </a:ext>
              </a:extLst>
            </p:cNvPr>
            <p:cNvSpPr/>
            <p:nvPr/>
          </p:nvSpPr>
          <p:spPr>
            <a:xfrm rot="117423">
              <a:off x="5685389" y="3323762"/>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38" name="그룹 51">
            <a:extLst>
              <a:ext uri="{FF2B5EF4-FFF2-40B4-BE49-F238E27FC236}">
                <a16:creationId xmlns:a16="http://schemas.microsoft.com/office/drawing/2014/main" id="{40D17CA0-2F2D-49CC-952C-A463A75A800B}"/>
              </a:ext>
            </a:extLst>
          </p:cNvPr>
          <p:cNvGrpSpPr/>
          <p:nvPr/>
        </p:nvGrpSpPr>
        <p:grpSpPr>
          <a:xfrm rot="19444745">
            <a:off x="3713848" y="1960717"/>
            <a:ext cx="1050600" cy="918460"/>
            <a:chOff x="5045147" y="3017958"/>
            <a:chExt cx="820574" cy="715636"/>
          </a:xfrm>
        </p:grpSpPr>
        <p:sp>
          <p:nvSpPr>
            <p:cNvPr id="39" name="자유형: 도형 52">
              <a:extLst>
                <a:ext uri="{FF2B5EF4-FFF2-40B4-BE49-F238E27FC236}">
                  <a16:creationId xmlns:a16="http://schemas.microsoft.com/office/drawing/2014/main" id="{65530565-D4EE-40DE-B539-68EF77A9C537}"/>
                </a:ext>
              </a:extLst>
            </p:cNvPr>
            <p:cNvSpPr/>
            <p:nvPr/>
          </p:nvSpPr>
          <p:spPr>
            <a:xfrm rot="117423">
              <a:off x="5045147" y="3017958"/>
              <a:ext cx="591975" cy="701881"/>
            </a:xfrm>
            <a:custGeom>
              <a:avLst/>
              <a:gdLst>
                <a:gd name="connsiteX0" fmla="*/ 591547 w 591975"/>
                <a:gd name="connsiteY0" fmla="*/ 605108 h 701881"/>
                <a:gd name="connsiteX1" fmla="*/ 591121 w 591975"/>
                <a:gd name="connsiteY1" fmla="*/ 311262 h 701881"/>
                <a:gd name="connsiteX2" fmla="*/ 582468 w 591975"/>
                <a:gd name="connsiteY2" fmla="*/ 293555 h 701881"/>
                <a:gd name="connsiteX3" fmla="*/ 543295 w 591975"/>
                <a:gd name="connsiteY3" fmla="*/ 292568 h 701881"/>
                <a:gd name="connsiteX4" fmla="*/ 500679 w 591975"/>
                <a:gd name="connsiteY4" fmla="*/ 270004 h 701881"/>
                <a:gd name="connsiteX5" fmla="*/ 349877 w 591975"/>
                <a:gd name="connsiteY5" fmla="*/ 15956 h 701881"/>
                <a:gd name="connsiteX6" fmla="*/ 322239 w 591975"/>
                <a:gd name="connsiteY6" fmla="*/ 44 h 701881"/>
                <a:gd name="connsiteX7" fmla="*/ 254713 w 591975"/>
                <a:gd name="connsiteY7" fmla="*/ 325 h 701881"/>
                <a:gd name="connsiteX8" fmla="*/ 235041 w 591975"/>
                <a:gd name="connsiteY8" fmla="*/ 18239 h 701881"/>
                <a:gd name="connsiteX9" fmla="*/ 235992 w 591975"/>
                <a:gd name="connsiteY9" fmla="*/ 208613 h 701881"/>
                <a:gd name="connsiteX10" fmla="*/ 211825 w 591975"/>
                <a:gd name="connsiteY10" fmla="*/ 234293 h 701881"/>
                <a:gd name="connsiteX11" fmla="*/ 25385 w 591975"/>
                <a:gd name="connsiteY11" fmla="*/ 233378 h 701881"/>
                <a:gd name="connsiteX12" fmla="*/ 1127 w 591975"/>
                <a:gd name="connsiteY12" fmla="*/ 257780 h 701881"/>
                <a:gd name="connsiteX13" fmla="*/ 185 w 591975"/>
                <a:gd name="connsiteY13" fmla="*/ 572922 h 701881"/>
                <a:gd name="connsiteX14" fmla="*/ 32027 w 591975"/>
                <a:gd name="connsiteY14" fmla="*/ 660320 h 701881"/>
                <a:gd name="connsiteX15" fmla="*/ 64721 w 591975"/>
                <a:gd name="connsiteY15" fmla="*/ 688202 h 701881"/>
                <a:gd name="connsiteX16" fmla="*/ 95666 w 591975"/>
                <a:gd name="connsiteY16" fmla="*/ 701160 h 701881"/>
                <a:gd name="connsiteX17" fmla="*/ 318742 w 591975"/>
                <a:gd name="connsiteY17" fmla="*/ 701704 h 701881"/>
                <a:gd name="connsiteX18" fmla="*/ 438055 w 591975"/>
                <a:gd name="connsiteY18" fmla="*/ 656378 h 701881"/>
                <a:gd name="connsiteX19" fmla="*/ 472398 w 591975"/>
                <a:gd name="connsiteY19" fmla="*/ 642596 h 701881"/>
                <a:gd name="connsiteX20" fmla="*/ 578508 w 591975"/>
                <a:gd name="connsiteY20" fmla="*/ 642034 h 701881"/>
                <a:gd name="connsiteX21" fmla="*/ 591547 w 591975"/>
                <a:gd name="connsiteY21" fmla="*/ 605108 h 70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1975" h="701881">
                  <a:moveTo>
                    <a:pt x="591547" y="605108"/>
                  </a:moveTo>
                  <a:cubicBezTo>
                    <a:pt x="591294" y="591570"/>
                    <a:pt x="591294" y="313264"/>
                    <a:pt x="591121" y="311262"/>
                  </a:cubicBezTo>
                  <a:cubicBezTo>
                    <a:pt x="590079" y="299436"/>
                    <a:pt x="593921" y="292975"/>
                    <a:pt x="582468" y="293555"/>
                  </a:cubicBezTo>
                  <a:cubicBezTo>
                    <a:pt x="569510" y="294217"/>
                    <a:pt x="561019" y="292767"/>
                    <a:pt x="543295" y="292568"/>
                  </a:cubicBezTo>
                  <a:cubicBezTo>
                    <a:pt x="522635" y="292341"/>
                    <a:pt x="509124" y="288671"/>
                    <a:pt x="500679" y="270004"/>
                  </a:cubicBezTo>
                  <a:cubicBezTo>
                    <a:pt x="498440" y="265057"/>
                    <a:pt x="396897" y="96205"/>
                    <a:pt x="349877" y="15956"/>
                  </a:cubicBezTo>
                  <a:cubicBezTo>
                    <a:pt x="343126" y="4430"/>
                    <a:pt x="335361" y="-482"/>
                    <a:pt x="322239" y="44"/>
                  </a:cubicBezTo>
                  <a:cubicBezTo>
                    <a:pt x="299740" y="941"/>
                    <a:pt x="279895" y="1240"/>
                    <a:pt x="254713" y="325"/>
                  </a:cubicBezTo>
                  <a:cubicBezTo>
                    <a:pt x="238602" y="-1252"/>
                    <a:pt x="234814" y="2626"/>
                    <a:pt x="235041" y="18239"/>
                  </a:cubicBezTo>
                  <a:cubicBezTo>
                    <a:pt x="235947" y="81688"/>
                    <a:pt x="235294" y="145155"/>
                    <a:pt x="235992" y="208613"/>
                  </a:cubicBezTo>
                  <a:cubicBezTo>
                    <a:pt x="236182" y="226156"/>
                    <a:pt x="233156" y="234864"/>
                    <a:pt x="211825" y="234293"/>
                  </a:cubicBezTo>
                  <a:cubicBezTo>
                    <a:pt x="149718" y="232617"/>
                    <a:pt x="87528" y="234076"/>
                    <a:pt x="25385" y="233378"/>
                  </a:cubicBezTo>
                  <a:cubicBezTo>
                    <a:pt x="7389" y="233178"/>
                    <a:pt x="-1419" y="237782"/>
                    <a:pt x="1127" y="257780"/>
                  </a:cubicBezTo>
                  <a:cubicBezTo>
                    <a:pt x="2912" y="271853"/>
                    <a:pt x="2314" y="482207"/>
                    <a:pt x="185" y="572922"/>
                  </a:cubicBezTo>
                  <a:cubicBezTo>
                    <a:pt x="-667" y="609385"/>
                    <a:pt x="130" y="636923"/>
                    <a:pt x="32027" y="660320"/>
                  </a:cubicBezTo>
                  <a:cubicBezTo>
                    <a:pt x="42792" y="668956"/>
                    <a:pt x="54209" y="678053"/>
                    <a:pt x="64721" y="688202"/>
                  </a:cubicBezTo>
                  <a:cubicBezTo>
                    <a:pt x="75486" y="696838"/>
                    <a:pt x="82925" y="701224"/>
                    <a:pt x="95666" y="701160"/>
                  </a:cubicBezTo>
                  <a:cubicBezTo>
                    <a:pt x="170024" y="700789"/>
                    <a:pt x="244383" y="700979"/>
                    <a:pt x="318742" y="701704"/>
                  </a:cubicBezTo>
                  <a:cubicBezTo>
                    <a:pt x="392049" y="702420"/>
                    <a:pt x="392421" y="703172"/>
                    <a:pt x="438055" y="656378"/>
                  </a:cubicBezTo>
                  <a:cubicBezTo>
                    <a:pt x="448222" y="645948"/>
                    <a:pt x="458570" y="642451"/>
                    <a:pt x="472398" y="642596"/>
                  </a:cubicBezTo>
                  <a:cubicBezTo>
                    <a:pt x="507765" y="642967"/>
                    <a:pt x="543132" y="642297"/>
                    <a:pt x="578508" y="642034"/>
                  </a:cubicBezTo>
                  <a:cubicBezTo>
                    <a:pt x="594782" y="633987"/>
                    <a:pt x="591928" y="625333"/>
                    <a:pt x="591547" y="605108"/>
                  </a:cubicBezTo>
                  <a:close/>
                </a:path>
              </a:pathLst>
            </a:custGeom>
            <a:solidFill>
              <a:srgbClr val="020286"/>
            </a:solidFill>
            <a:ln w="904" cap="flat">
              <a:noFill/>
              <a:prstDash val="solid"/>
              <a:miter/>
            </a:ln>
          </p:spPr>
          <p:txBody>
            <a:bodyPr rtlCol="0" anchor="ctr"/>
            <a:lstStyle/>
            <a:p>
              <a:endParaRPr lang="ko-KR" altLang="en-US"/>
            </a:p>
          </p:txBody>
        </p:sp>
        <p:sp>
          <p:nvSpPr>
            <p:cNvPr id="40" name="자유형: 도형 53">
              <a:extLst>
                <a:ext uri="{FF2B5EF4-FFF2-40B4-BE49-F238E27FC236}">
                  <a16:creationId xmlns:a16="http://schemas.microsoft.com/office/drawing/2014/main" id="{77F2ABD4-116C-49C1-A368-8C70F40D249C}"/>
                </a:ext>
              </a:extLst>
            </p:cNvPr>
            <p:cNvSpPr/>
            <p:nvPr/>
          </p:nvSpPr>
          <p:spPr>
            <a:xfrm rot="117423">
              <a:off x="5045243" y="3021438"/>
              <a:ext cx="820478" cy="702224"/>
            </a:xfrm>
            <a:custGeom>
              <a:avLst/>
              <a:gdLst>
                <a:gd name="connsiteX0" fmla="*/ 820187 w 820478"/>
                <a:gd name="connsiteY0" fmla="*/ 683789 h 702224"/>
                <a:gd name="connsiteX1" fmla="*/ 820477 w 820478"/>
                <a:gd name="connsiteY1" fmla="*/ 253739 h 702224"/>
                <a:gd name="connsiteX2" fmla="*/ 801013 w 820478"/>
                <a:gd name="connsiteY2" fmla="*/ 233994 h 702224"/>
                <a:gd name="connsiteX3" fmla="*/ 622873 w 820478"/>
                <a:gd name="connsiteY3" fmla="*/ 233894 h 702224"/>
                <a:gd name="connsiteX4" fmla="*/ 585703 w 820478"/>
                <a:gd name="connsiteY4" fmla="*/ 269905 h 702224"/>
                <a:gd name="connsiteX5" fmla="*/ 578426 w 820478"/>
                <a:gd name="connsiteY5" fmla="*/ 292631 h 702224"/>
                <a:gd name="connsiteX6" fmla="*/ 543286 w 820478"/>
                <a:gd name="connsiteY6" fmla="*/ 292568 h 702224"/>
                <a:gd name="connsiteX7" fmla="*/ 500669 w 820478"/>
                <a:gd name="connsiteY7" fmla="*/ 270004 h 702224"/>
                <a:gd name="connsiteX8" fmla="*/ 349868 w 820478"/>
                <a:gd name="connsiteY8" fmla="*/ 15956 h 702224"/>
                <a:gd name="connsiteX9" fmla="*/ 322230 w 820478"/>
                <a:gd name="connsiteY9" fmla="*/ 44 h 702224"/>
                <a:gd name="connsiteX10" fmla="*/ 254704 w 820478"/>
                <a:gd name="connsiteY10" fmla="*/ 325 h 702224"/>
                <a:gd name="connsiteX11" fmla="*/ 235032 w 820478"/>
                <a:gd name="connsiteY11" fmla="*/ 18239 h 702224"/>
                <a:gd name="connsiteX12" fmla="*/ 235983 w 820478"/>
                <a:gd name="connsiteY12" fmla="*/ 208613 h 702224"/>
                <a:gd name="connsiteX13" fmla="*/ 211816 w 820478"/>
                <a:gd name="connsiteY13" fmla="*/ 234293 h 702224"/>
                <a:gd name="connsiteX14" fmla="*/ 25376 w 820478"/>
                <a:gd name="connsiteY14" fmla="*/ 233378 h 702224"/>
                <a:gd name="connsiteX15" fmla="*/ 1127 w 820478"/>
                <a:gd name="connsiteY15" fmla="*/ 257790 h 702224"/>
                <a:gd name="connsiteX16" fmla="*/ 185 w 820478"/>
                <a:gd name="connsiteY16" fmla="*/ 572931 h 702224"/>
                <a:gd name="connsiteX17" fmla="*/ 32027 w 820478"/>
                <a:gd name="connsiteY17" fmla="*/ 660329 h 702224"/>
                <a:gd name="connsiteX18" fmla="*/ 64721 w 820478"/>
                <a:gd name="connsiteY18" fmla="*/ 688211 h 702224"/>
                <a:gd name="connsiteX19" fmla="*/ 95666 w 820478"/>
                <a:gd name="connsiteY19" fmla="*/ 701169 h 702224"/>
                <a:gd name="connsiteX20" fmla="*/ 318742 w 820478"/>
                <a:gd name="connsiteY20" fmla="*/ 701713 h 702224"/>
                <a:gd name="connsiteX21" fmla="*/ 438055 w 820478"/>
                <a:gd name="connsiteY21" fmla="*/ 656387 h 702224"/>
                <a:gd name="connsiteX22" fmla="*/ 472398 w 820478"/>
                <a:gd name="connsiteY22" fmla="*/ 642605 h 702224"/>
                <a:gd name="connsiteX23" fmla="*/ 578508 w 820478"/>
                <a:gd name="connsiteY23" fmla="*/ 642043 h 702224"/>
                <a:gd name="connsiteX24" fmla="*/ 585086 w 820478"/>
                <a:gd name="connsiteY24" fmla="*/ 684034 h 702224"/>
                <a:gd name="connsiteX25" fmla="*/ 602720 w 820478"/>
                <a:gd name="connsiteY25" fmla="*/ 702220 h 702224"/>
                <a:gd name="connsiteX26" fmla="*/ 803351 w 820478"/>
                <a:gd name="connsiteY26" fmla="*/ 701369 h 702224"/>
                <a:gd name="connsiteX27" fmla="*/ 820187 w 820478"/>
                <a:gd name="connsiteY27" fmla="*/ 683789 h 70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0478" h="702224">
                  <a:moveTo>
                    <a:pt x="820187" y="683789"/>
                  </a:moveTo>
                  <a:cubicBezTo>
                    <a:pt x="819707" y="662631"/>
                    <a:pt x="819825" y="375934"/>
                    <a:pt x="820477" y="253739"/>
                  </a:cubicBezTo>
                  <a:cubicBezTo>
                    <a:pt x="820559" y="239105"/>
                    <a:pt x="816916" y="233758"/>
                    <a:pt x="801013" y="233994"/>
                  </a:cubicBezTo>
                  <a:cubicBezTo>
                    <a:pt x="741651" y="234864"/>
                    <a:pt x="682253" y="234184"/>
                    <a:pt x="622873" y="233894"/>
                  </a:cubicBezTo>
                  <a:cubicBezTo>
                    <a:pt x="586065" y="233722"/>
                    <a:pt x="586101" y="233568"/>
                    <a:pt x="585703" y="269905"/>
                  </a:cubicBezTo>
                  <a:cubicBezTo>
                    <a:pt x="585603" y="278758"/>
                    <a:pt x="587225" y="288698"/>
                    <a:pt x="578426" y="292631"/>
                  </a:cubicBezTo>
                  <a:cubicBezTo>
                    <a:pt x="568096" y="293555"/>
                    <a:pt x="558029" y="292731"/>
                    <a:pt x="543286" y="292568"/>
                  </a:cubicBezTo>
                  <a:cubicBezTo>
                    <a:pt x="522625" y="292341"/>
                    <a:pt x="509115" y="288671"/>
                    <a:pt x="500669" y="270004"/>
                  </a:cubicBezTo>
                  <a:cubicBezTo>
                    <a:pt x="498431" y="265057"/>
                    <a:pt x="396888" y="96205"/>
                    <a:pt x="349868" y="15956"/>
                  </a:cubicBezTo>
                  <a:cubicBezTo>
                    <a:pt x="343117" y="4430"/>
                    <a:pt x="335351" y="-482"/>
                    <a:pt x="322230" y="44"/>
                  </a:cubicBezTo>
                  <a:cubicBezTo>
                    <a:pt x="299731" y="941"/>
                    <a:pt x="279886" y="1240"/>
                    <a:pt x="254704" y="325"/>
                  </a:cubicBezTo>
                  <a:cubicBezTo>
                    <a:pt x="238593" y="-1252"/>
                    <a:pt x="234805" y="2626"/>
                    <a:pt x="235032" y="18239"/>
                  </a:cubicBezTo>
                  <a:cubicBezTo>
                    <a:pt x="235938" y="81688"/>
                    <a:pt x="235285" y="145155"/>
                    <a:pt x="235983" y="208613"/>
                  </a:cubicBezTo>
                  <a:cubicBezTo>
                    <a:pt x="236173" y="226156"/>
                    <a:pt x="233147" y="234864"/>
                    <a:pt x="211816" y="234293"/>
                  </a:cubicBezTo>
                  <a:cubicBezTo>
                    <a:pt x="149708" y="232617"/>
                    <a:pt x="87519" y="234076"/>
                    <a:pt x="25376" y="233378"/>
                  </a:cubicBezTo>
                  <a:cubicBezTo>
                    <a:pt x="7389" y="233188"/>
                    <a:pt x="-1419" y="237791"/>
                    <a:pt x="1127" y="257790"/>
                  </a:cubicBezTo>
                  <a:cubicBezTo>
                    <a:pt x="2912" y="271862"/>
                    <a:pt x="2314" y="482207"/>
                    <a:pt x="185" y="572931"/>
                  </a:cubicBezTo>
                  <a:cubicBezTo>
                    <a:pt x="-667" y="609394"/>
                    <a:pt x="130" y="636932"/>
                    <a:pt x="32027" y="660329"/>
                  </a:cubicBezTo>
                  <a:cubicBezTo>
                    <a:pt x="42792" y="668965"/>
                    <a:pt x="54209" y="678062"/>
                    <a:pt x="64721" y="688211"/>
                  </a:cubicBezTo>
                  <a:cubicBezTo>
                    <a:pt x="75486" y="696847"/>
                    <a:pt x="82925" y="701233"/>
                    <a:pt x="95666" y="701169"/>
                  </a:cubicBezTo>
                  <a:cubicBezTo>
                    <a:pt x="170024" y="700798"/>
                    <a:pt x="244383" y="700988"/>
                    <a:pt x="318742" y="701713"/>
                  </a:cubicBezTo>
                  <a:cubicBezTo>
                    <a:pt x="392049" y="702429"/>
                    <a:pt x="392421" y="703181"/>
                    <a:pt x="438055" y="656387"/>
                  </a:cubicBezTo>
                  <a:cubicBezTo>
                    <a:pt x="448222" y="645957"/>
                    <a:pt x="458570" y="642460"/>
                    <a:pt x="472398" y="642605"/>
                  </a:cubicBezTo>
                  <a:cubicBezTo>
                    <a:pt x="507765" y="642976"/>
                    <a:pt x="543132" y="642306"/>
                    <a:pt x="578508" y="642043"/>
                  </a:cubicBezTo>
                  <a:cubicBezTo>
                    <a:pt x="593061" y="653968"/>
                    <a:pt x="583954" y="670043"/>
                    <a:pt x="585086" y="684034"/>
                  </a:cubicBezTo>
                  <a:cubicBezTo>
                    <a:pt x="586110" y="696629"/>
                    <a:pt x="588720" y="702411"/>
                    <a:pt x="602720" y="702220"/>
                  </a:cubicBezTo>
                  <a:cubicBezTo>
                    <a:pt x="669594" y="701287"/>
                    <a:pt x="736486" y="700444"/>
                    <a:pt x="803351" y="701369"/>
                  </a:cubicBezTo>
                  <a:cubicBezTo>
                    <a:pt x="818828" y="701586"/>
                    <a:pt x="820459" y="695687"/>
                    <a:pt x="820187" y="683789"/>
                  </a:cubicBezTo>
                  <a:close/>
                </a:path>
              </a:pathLst>
            </a:custGeom>
            <a:solidFill>
              <a:srgbClr val="37379A"/>
            </a:solidFill>
            <a:ln w="904" cap="flat">
              <a:noFill/>
              <a:prstDash val="solid"/>
              <a:miter/>
            </a:ln>
          </p:spPr>
          <p:txBody>
            <a:bodyPr rtlCol="0" anchor="ctr"/>
            <a:lstStyle/>
            <a:p>
              <a:endParaRPr lang="ko-KR" altLang="en-US"/>
            </a:p>
          </p:txBody>
        </p:sp>
        <p:sp>
          <p:nvSpPr>
            <p:cNvPr id="41" name="자유형: 도형 54">
              <a:extLst>
                <a:ext uri="{FF2B5EF4-FFF2-40B4-BE49-F238E27FC236}">
                  <a16:creationId xmlns:a16="http://schemas.microsoft.com/office/drawing/2014/main" id="{AB9A0790-5E92-4518-BDCA-858F1FE8A145}"/>
                </a:ext>
              </a:extLst>
            </p:cNvPr>
            <p:cNvSpPr/>
            <p:nvPr/>
          </p:nvSpPr>
          <p:spPr>
            <a:xfrm rot="117423">
              <a:off x="5626104" y="3265240"/>
              <a:ext cx="235461" cy="468354"/>
            </a:xfrm>
            <a:custGeom>
              <a:avLst/>
              <a:gdLst>
                <a:gd name="connsiteX0" fmla="*/ 686 w 235461"/>
                <a:gd name="connsiteY0" fmla="*/ 36034 h 468354"/>
                <a:gd name="connsiteX1" fmla="*/ 37856 w 235461"/>
                <a:gd name="connsiteY1" fmla="*/ 23 h 468354"/>
                <a:gd name="connsiteX2" fmla="*/ 215996 w 235461"/>
                <a:gd name="connsiteY2" fmla="*/ 123 h 468354"/>
                <a:gd name="connsiteX3" fmla="*/ 235460 w 235461"/>
                <a:gd name="connsiteY3" fmla="*/ 19868 h 468354"/>
                <a:gd name="connsiteX4" fmla="*/ 235170 w 235461"/>
                <a:gd name="connsiteY4" fmla="*/ 449918 h 468354"/>
                <a:gd name="connsiteX5" fmla="*/ 218334 w 235461"/>
                <a:gd name="connsiteY5" fmla="*/ 467498 h 468354"/>
                <a:gd name="connsiteX6" fmla="*/ 17703 w 235461"/>
                <a:gd name="connsiteY6" fmla="*/ 468349 h 468354"/>
                <a:gd name="connsiteX7" fmla="*/ 70 w 235461"/>
                <a:gd name="connsiteY7" fmla="*/ 450163 h 468354"/>
                <a:gd name="connsiteX8" fmla="*/ 686 w 235461"/>
                <a:gd name="connsiteY8" fmla="*/ 36034 h 46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61" h="468354">
                  <a:moveTo>
                    <a:pt x="686" y="36034"/>
                  </a:moveTo>
                  <a:cubicBezTo>
                    <a:pt x="1085" y="-303"/>
                    <a:pt x="1057" y="-149"/>
                    <a:pt x="37856" y="23"/>
                  </a:cubicBezTo>
                  <a:cubicBezTo>
                    <a:pt x="97236" y="304"/>
                    <a:pt x="156625" y="993"/>
                    <a:pt x="215996" y="123"/>
                  </a:cubicBezTo>
                  <a:cubicBezTo>
                    <a:pt x="231899" y="-113"/>
                    <a:pt x="235533" y="5234"/>
                    <a:pt x="235460" y="19868"/>
                  </a:cubicBezTo>
                  <a:cubicBezTo>
                    <a:pt x="234808" y="142054"/>
                    <a:pt x="234690" y="428760"/>
                    <a:pt x="235170" y="449918"/>
                  </a:cubicBezTo>
                  <a:cubicBezTo>
                    <a:pt x="235442" y="461807"/>
                    <a:pt x="233811" y="467715"/>
                    <a:pt x="218334" y="467498"/>
                  </a:cubicBezTo>
                  <a:cubicBezTo>
                    <a:pt x="151469" y="466573"/>
                    <a:pt x="84577" y="467416"/>
                    <a:pt x="17703" y="468349"/>
                  </a:cubicBezTo>
                  <a:cubicBezTo>
                    <a:pt x="3703" y="468549"/>
                    <a:pt x="1094" y="462768"/>
                    <a:pt x="70" y="450163"/>
                  </a:cubicBezTo>
                  <a:cubicBezTo>
                    <a:pt x="-238" y="389940"/>
                    <a:pt x="568" y="46672"/>
                    <a:pt x="686" y="36034"/>
                  </a:cubicBezTo>
                  <a:close/>
                </a:path>
              </a:pathLst>
            </a:custGeom>
            <a:solidFill>
              <a:srgbClr val="0B1862"/>
            </a:solidFill>
            <a:ln w="904" cap="flat">
              <a:noFill/>
              <a:prstDash val="solid"/>
              <a:miter/>
            </a:ln>
          </p:spPr>
          <p:txBody>
            <a:bodyPr rtlCol="0" anchor="ctr"/>
            <a:lstStyle/>
            <a:p>
              <a:endParaRPr lang="ko-KR" altLang="en-US"/>
            </a:p>
          </p:txBody>
        </p:sp>
        <p:sp>
          <p:nvSpPr>
            <p:cNvPr id="42" name="자유형: 도형 55">
              <a:extLst>
                <a:ext uri="{FF2B5EF4-FFF2-40B4-BE49-F238E27FC236}">
                  <a16:creationId xmlns:a16="http://schemas.microsoft.com/office/drawing/2014/main" id="{0A58E320-09FB-46F9-B96D-F2CFE96565F3}"/>
                </a:ext>
              </a:extLst>
            </p:cNvPr>
            <p:cNvSpPr/>
            <p:nvPr/>
          </p:nvSpPr>
          <p:spPr>
            <a:xfrm rot="117423">
              <a:off x="5832002" y="3608811"/>
              <a:ext cx="1736" cy="2230"/>
            </a:xfrm>
            <a:custGeom>
              <a:avLst/>
              <a:gdLst>
                <a:gd name="connsiteX0" fmla="*/ 776 w 1736"/>
                <a:gd name="connsiteY0" fmla="*/ 2218 h 2230"/>
                <a:gd name="connsiteX1" fmla="*/ 6 w 1736"/>
                <a:gd name="connsiteY1" fmla="*/ 849 h 2230"/>
                <a:gd name="connsiteX2" fmla="*/ 894 w 1736"/>
                <a:gd name="connsiteY2" fmla="*/ 25 h 2230"/>
                <a:gd name="connsiteX3" fmla="*/ 1728 w 1736"/>
                <a:gd name="connsiteY3" fmla="*/ 1393 h 2230"/>
                <a:gd name="connsiteX4" fmla="*/ 776 w 1736"/>
                <a:gd name="connsiteY4" fmla="*/ 2218 h 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 h="2230">
                  <a:moveTo>
                    <a:pt x="776" y="2218"/>
                  </a:moveTo>
                  <a:cubicBezTo>
                    <a:pt x="169" y="2009"/>
                    <a:pt x="-39" y="1484"/>
                    <a:pt x="6" y="849"/>
                  </a:cubicBezTo>
                  <a:cubicBezTo>
                    <a:pt x="42" y="333"/>
                    <a:pt x="287" y="-111"/>
                    <a:pt x="894" y="25"/>
                  </a:cubicBezTo>
                  <a:cubicBezTo>
                    <a:pt x="1583" y="179"/>
                    <a:pt x="1782" y="759"/>
                    <a:pt x="1728" y="1393"/>
                  </a:cubicBezTo>
                  <a:cubicBezTo>
                    <a:pt x="1691" y="1900"/>
                    <a:pt x="1474" y="2308"/>
                    <a:pt x="776" y="2218"/>
                  </a:cubicBezTo>
                  <a:close/>
                </a:path>
              </a:pathLst>
            </a:custGeom>
            <a:solidFill>
              <a:srgbClr val="0087B2"/>
            </a:solidFill>
            <a:ln w="904" cap="flat">
              <a:noFill/>
              <a:prstDash val="solid"/>
              <a:miter/>
            </a:ln>
          </p:spPr>
          <p:txBody>
            <a:bodyPr rtlCol="0" anchor="ctr"/>
            <a:lstStyle/>
            <a:p>
              <a:endParaRPr lang="ko-KR" altLang="en-US"/>
            </a:p>
          </p:txBody>
        </p:sp>
        <p:sp>
          <p:nvSpPr>
            <p:cNvPr id="43" name="자유형: 도형 56">
              <a:extLst>
                <a:ext uri="{FF2B5EF4-FFF2-40B4-BE49-F238E27FC236}">
                  <a16:creationId xmlns:a16="http://schemas.microsoft.com/office/drawing/2014/main" id="{622ECA25-2430-4287-9593-7B53D62D6F64}"/>
                </a:ext>
              </a:extLst>
            </p:cNvPr>
            <p:cNvSpPr/>
            <p:nvPr/>
          </p:nvSpPr>
          <p:spPr>
            <a:xfrm rot="117423">
              <a:off x="5105083" y="3077194"/>
              <a:ext cx="525901" cy="585378"/>
            </a:xfrm>
            <a:custGeom>
              <a:avLst/>
              <a:gdLst>
                <a:gd name="connsiteX0" fmla="*/ 497214 w 525901"/>
                <a:gd name="connsiteY0" fmla="*/ 290957 h 585378"/>
                <a:gd name="connsiteX1" fmla="*/ 525830 w 525901"/>
                <a:gd name="connsiteY1" fmla="*/ 321821 h 585378"/>
                <a:gd name="connsiteX2" fmla="*/ 525875 w 525901"/>
                <a:gd name="connsiteY2" fmla="*/ 504012 h 585378"/>
                <a:gd name="connsiteX3" fmla="*/ 504843 w 525901"/>
                <a:gd name="connsiteY3" fmla="*/ 525768 h 585378"/>
                <a:gd name="connsiteX4" fmla="*/ 373506 w 525901"/>
                <a:gd name="connsiteY4" fmla="*/ 525632 h 585378"/>
                <a:gd name="connsiteX5" fmla="*/ 355827 w 525901"/>
                <a:gd name="connsiteY5" fmla="*/ 538001 h 585378"/>
                <a:gd name="connsiteX6" fmla="*/ 241317 w 525901"/>
                <a:gd name="connsiteY6" fmla="*/ 584650 h 585378"/>
                <a:gd name="connsiteX7" fmla="*/ 53934 w 525901"/>
                <a:gd name="connsiteY7" fmla="*/ 583481 h 585378"/>
                <a:gd name="connsiteX8" fmla="*/ 0 w 525901"/>
                <a:gd name="connsiteY8" fmla="*/ 530752 h 585378"/>
                <a:gd name="connsiteX9" fmla="*/ 45 w 525901"/>
                <a:gd name="connsiteY9" fmla="*/ 247797 h 585378"/>
                <a:gd name="connsiteX10" fmla="*/ 13819 w 525901"/>
                <a:gd name="connsiteY10" fmla="*/ 233408 h 585378"/>
                <a:gd name="connsiteX11" fmla="*/ 213416 w 525901"/>
                <a:gd name="connsiteY11" fmla="*/ 234042 h 585378"/>
                <a:gd name="connsiteX12" fmla="*/ 234376 w 525901"/>
                <a:gd name="connsiteY12" fmla="*/ 213527 h 585378"/>
                <a:gd name="connsiteX13" fmla="*/ 234339 w 525901"/>
                <a:gd name="connsiteY13" fmla="*/ 20208 h 585378"/>
                <a:gd name="connsiteX14" fmla="*/ 239840 w 525901"/>
                <a:gd name="connsiteY14" fmla="*/ 572 h 585378"/>
                <a:gd name="connsiteX15" fmla="*/ 254837 w 525901"/>
                <a:gd name="connsiteY15" fmla="*/ 13829 h 585378"/>
                <a:gd name="connsiteX16" fmla="*/ 401733 w 525901"/>
                <a:gd name="connsiteY16" fmla="*/ 261000 h 585378"/>
                <a:gd name="connsiteX17" fmla="*/ 456808 w 525901"/>
                <a:gd name="connsiteY17" fmla="*/ 292969 h 585378"/>
                <a:gd name="connsiteX18" fmla="*/ 497214 w 525901"/>
                <a:gd name="connsiteY18" fmla="*/ 290957 h 58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5901" h="585378">
                  <a:moveTo>
                    <a:pt x="497214" y="290957"/>
                  </a:moveTo>
                  <a:cubicBezTo>
                    <a:pt x="525685" y="293186"/>
                    <a:pt x="525839" y="293186"/>
                    <a:pt x="525830" y="321821"/>
                  </a:cubicBezTo>
                  <a:cubicBezTo>
                    <a:pt x="525803" y="382551"/>
                    <a:pt x="524924" y="443290"/>
                    <a:pt x="525875" y="504012"/>
                  </a:cubicBezTo>
                  <a:cubicBezTo>
                    <a:pt x="526138" y="520712"/>
                    <a:pt x="524752" y="529973"/>
                    <a:pt x="504843" y="525768"/>
                  </a:cubicBezTo>
                  <a:cubicBezTo>
                    <a:pt x="500603" y="524871"/>
                    <a:pt x="412126" y="527263"/>
                    <a:pt x="373506" y="525632"/>
                  </a:cubicBezTo>
                  <a:cubicBezTo>
                    <a:pt x="364327" y="525243"/>
                    <a:pt x="359932" y="532428"/>
                    <a:pt x="355827" y="538001"/>
                  </a:cubicBezTo>
                  <a:cubicBezTo>
                    <a:pt x="327030" y="577147"/>
                    <a:pt x="289950" y="588574"/>
                    <a:pt x="241317" y="584650"/>
                  </a:cubicBezTo>
                  <a:cubicBezTo>
                    <a:pt x="179227" y="579630"/>
                    <a:pt x="116431" y="583472"/>
                    <a:pt x="53934" y="583481"/>
                  </a:cubicBezTo>
                  <a:cubicBezTo>
                    <a:pt x="35784" y="583481"/>
                    <a:pt x="-27" y="548485"/>
                    <a:pt x="0" y="530752"/>
                  </a:cubicBezTo>
                  <a:cubicBezTo>
                    <a:pt x="118" y="436431"/>
                    <a:pt x="517" y="342119"/>
                    <a:pt x="45" y="247797"/>
                  </a:cubicBezTo>
                  <a:cubicBezTo>
                    <a:pt x="-9" y="236380"/>
                    <a:pt x="1115" y="233226"/>
                    <a:pt x="13819" y="233408"/>
                  </a:cubicBezTo>
                  <a:cubicBezTo>
                    <a:pt x="80339" y="234350"/>
                    <a:pt x="146887" y="233616"/>
                    <a:pt x="213416" y="234042"/>
                  </a:cubicBezTo>
                  <a:cubicBezTo>
                    <a:pt x="228323" y="234142"/>
                    <a:pt x="234929" y="232665"/>
                    <a:pt x="234376" y="213527"/>
                  </a:cubicBezTo>
                  <a:cubicBezTo>
                    <a:pt x="232518" y="149136"/>
                    <a:pt x="233850" y="84654"/>
                    <a:pt x="234339" y="20208"/>
                  </a:cubicBezTo>
                  <a:cubicBezTo>
                    <a:pt x="234394" y="13430"/>
                    <a:pt x="229700" y="3707"/>
                    <a:pt x="239840" y="572"/>
                  </a:cubicBezTo>
                  <a:cubicBezTo>
                    <a:pt x="250125" y="-2608"/>
                    <a:pt x="251484" y="8256"/>
                    <a:pt x="254837" y="13829"/>
                  </a:cubicBezTo>
                  <a:cubicBezTo>
                    <a:pt x="304258" y="95954"/>
                    <a:pt x="354287" y="177743"/>
                    <a:pt x="401733" y="261000"/>
                  </a:cubicBezTo>
                  <a:cubicBezTo>
                    <a:pt x="415126" y="284506"/>
                    <a:pt x="429479" y="296902"/>
                    <a:pt x="456808" y="292969"/>
                  </a:cubicBezTo>
                  <a:cubicBezTo>
                    <a:pt x="470093" y="291066"/>
                    <a:pt x="483739" y="291555"/>
                    <a:pt x="497214" y="290957"/>
                  </a:cubicBezTo>
                  <a:close/>
                </a:path>
              </a:pathLst>
            </a:custGeom>
            <a:solidFill>
              <a:srgbClr val="FCFBFE"/>
            </a:solidFill>
            <a:ln w="904" cap="flat">
              <a:noFill/>
              <a:prstDash val="solid"/>
              <a:miter/>
            </a:ln>
          </p:spPr>
          <p:txBody>
            <a:bodyPr rtlCol="0" anchor="ctr"/>
            <a:lstStyle/>
            <a:p>
              <a:endParaRPr lang="ko-KR" altLang="en-US"/>
            </a:p>
          </p:txBody>
        </p:sp>
        <p:sp>
          <p:nvSpPr>
            <p:cNvPr id="44" name="자유형: 도형 57">
              <a:extLst>
                <a:ext uri="{FF2B5EF4-FFF2-40B4-BE49-F238E27FC236}">
                  <a16:creationId xmlns:a16="http://schemas.microsoft.com/office/drawing/2014/main" id="{5D96D559-E197-48D8-B342-812A2FEC54D1}"/>
                </a:ext>
              </a:extLst>
            </p:cNvPr>
            <p:cNvSpPr/>
            <p:nvPr/>
          </p:nvSpPr>
          <p:spPr>
            <a:xfrm rot="117423">
              <a:off x="5685389" y="3323762"/>
              <a:ext cx="117304" cy="350713"/>
            </a:xfrm>
            <a:custGeom>
              <a:avLst/>
              <a:gdLst>
                <a:gd name="connsiteX0" fmla="*/ 116225 w 117304"/>
                <a:gd name="connsiteY0" fmla="*/ 343712 h 350713"/>
                <a:gd name="connsiteX1" fmla="*/ 106974 w 117304"/>
                <a:gd name="connsiteY1" fmla="*/ 350699 h 350713"/>
                <a:gd name="connsiteX2" fmla="*/ 12888 w 117304"/>
                <a:gd name="connsiteY2" fmla="*/ 350490 h 350713"/>
                <a:gd name="connsiteX3" fmla="*/ 3 w 117304"/>
                <a:gd name="connsiteY3" fmla="*/ 336037 h 350713"/>
                <a:gd name="connsiteX4" fmla="*/ 120 w 117304"/>
                <a:gd name="connsiteY4" fmla="*/ 141505 h 350713"/>
                <a:gd name="connsiteX5" fmla="*/ 30 w 117304"/>
                <a:gd name="connsiteY5" fmla="*/ 16664 h 350713"/>
                <a:gd name="connsiteX6" fmla="*/ 17219 w 117304"/>
                <a:gd name="connsiteY6" fmla="*/ 118 h 350713"/>
                <a:gd name="connsiteX7" fmla="*/ 103204 w 117304"/>
                <a:gd name="connsiteY7" fmla="*/ 263 h 350713"/>
                <a:gd name="connsiteX8" fmla="*/ 117304 w 117304"/>
                <a:gd name="connsiteY8" fmla="*/ 12215 h 350713"/>
                <a:gd name="connsiteX9" fmla="*/ 116216 w 117304"/>
                <a:gd name="connsiteY9" fmla="*/ 339608 h 350713"/>
                <a:gd name="connsiteX10" fmla="*/ 116225 w 117304"/>
                <a:gd name="connsiteY10" fmla="*/ 343712 h 35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04" h="350713">
                  <a:moveTo>
                    <a:pt x="116225" y="343712"/>
                  </a:moveTo>
                  <a:cubicBezTo>
                    <a:pt x="116733" y="350844"/>
                    <a:pt x="112438" y="350771"/>
                    <a:pt x="106974" y="350699"/>
                  </a:cubicBezTo>
                  <a:cubicBezTo>
                    <a:pt x="75612" y="350327"/>
                    <a:pt x="44232" y="349747"/>
                    <a:pt x="12888" y="350490"/>
                  </a:cubicBezTo>
                  <a:cubicBezTo>
                    <a:pt x="999" y="350771"/>
                    <a:pt x="-61" y="346032"/>
                    <a:pt x="3" y="336037"/>
                  </a:cubicBezTo>
                  <a:cubicBezTo>
                    <a:pt x="410" y="271193"/>
                    <a:pt x="129" y="206349"/>
                    <a:pt x="120" y="141505"/>
                  </a:cubicBezTo>
                  <a:cubicBezTo>
                    <a:pt x="120" y="99894"/>
                    <a:pt x="564" y="58275"/>
                    <a:pt x="30" y="16664"/>
                  </a:cubicBezTo>
                  <a:cubicBezTo>
                    <a:pt x="-133" y="3697"/>
                    <a:pt x="2422" y="-815"/>
                    <a:pt x="17219" y="118"/>
                  </a:cubicBezTo>
                  <a:cubicBezTo>
                    <a:pt x="45772" y="1921"/>
                    <a:pt x="74533" y="435"/>
                    <a:pt x="103204" y="263"/>
                  </a:cubicBezTo>
                  <a:cubicBezTo>
                    <a:pt x="111368" y="218"/>
                    <a:pt x="117376" y="716"/>
                    <a:pt x="117304" y="12215"/>
                  </a:cubicBezTo>
                  <a:cubicBezTo>
                    <a:pt x="116615" y="121343"/>
                    <a:pt x="116497" y="230480"/>
                    <a:pt x="116216" y="339608"/>
                  </a:cubicBezTo>
                  <a:cubicBezTo>
                    <a:pt x="116207" y="340976"/>
                    <a:pt x="116216" y="342344"/>
                    <a:pt x="116225" y="343712"/>
                  </a:cubicBezTo>
                  <a:close/>
                </a:path>
              </a:pathLst>
            </a:custGeom>
            <a:solidFill>
              <a:srgbClr val="37379A"/>
            </a:solidFill>
            <a:ln w="904" cap="flat">
              <a:noFill/>
              <a:prstDash val="solid"/>
              <a:miter/>
            </a:ln>
          </p:spPr>
          <p:txBody>
            <a:bodyPr rtlCol="0" anchor="ctr"/>
            <a:lstStyle/>
            <a:p>
              <a:endParaRPr lang="ko-KR" altLang="en-US"/>
            </a:p>
          </p:txBody>
        </p:sp>
      </p:grpSp>
      <p:grpSp>
        <p:nvGrpSpPr>
          <p:cNvPr id="63" name="Group 62"/>
          <p:cNvGrpSpPr/>
          <p:nvPr/>
        </p:nvGrpSpPr>
        <p:grpSpPr>
          <a:xfrm>
            <a:off x="4819272" y="4718096"/>
            <a:ext cx="5143581" cy="1082698"/>
            <a:chOff x="2201538" y="2812257"/>
            <a:chExt cx="7691337" cy="3618682"/>
          </a:xfrm>
        </p:grpSpPr>
        <p:sp>
          <p:nvSpPr>
            <p:cNvPr id="59" name="자유형: 도형 2">
              <a:extLst>
                <a:ext uri="{FF2B5EF4-FFF2-40B4-BE49-F238E27FC236}">
                  <a16:creationId xmlns:a16="http://schemas.microsoft.com/office/drawing/2014/main" id="{4DA87B4F-4EA2-4B4F-A833-0C8E11A8069D}"/>
                </a:ext>
              </a:extLst>
            </p:cNvPr>
            <p:cNvSpPr/>
            <p:nvPr/>
          </p:nvSpPr>
          <p:spPr>
            <a:xfrm>
              <a:off x="3892530" y="3172176"/>
              <a:ext cx="2898844" cy="2898844"/>
            </a:xfrm>
            <a:custGeom>
              <a:avLst/>
              <a:gdLst>
                <a:gd name="connsiteX0" fmla="*/ 1449422 w 2898844"/>
                <a:gd name="connsiteY0" fmla="*/ 0 h 2898844"/>
                <a:gd name="connsiteX1" fmla="*/ 2140303 w 2898844"/>
                <a:gd name="connsiteY1" fmla="*/ 174937 h 2898844"/>
                <a:gd name="connsiteX2" fmla="*/ 2154677 w 2898844"/>
                <a:gd name="connsiteY2" fmla="*/ 183670 h 2898844"/>
                <a:gd name="connsiteX3" fmla="*/ 2049546 w 2898844"/>
                <a:gd name="connsiteY3" fmla="*/ 247538 h 2898844"/>
                <a:gd name="connsiteX4" fmla="*/ 1658048 w 2898844"/>
                <a:gd name="connsiteY4" fmla="*/ 639036 h 2898844"/>
                <a:gd name="connsiteX5" fmla="*/ 1596804 w 2898844"/>
                <a:gd name="connsiteY5" fmla="*/ 739847 h 2898844"/>
                <a:gd name="connsiteX6" fmla="*/ 1595477 w 2898844"/>
                <a:gd name="connsiteY6" fmla="*/ 739435 h 2898844"/>
                <a:gd name="connsiteX7" fmla="*/ 1449422 w 2898844"/>
                <a:gd name="connsiteY7" fmla="*/ 724711 h 2898844"/>
                <a:gd name="connsiteX8" fmla="*/ 724711 w 2898844"/>
                <a:gd name="connsiteY8" fmla="*/ 1449422 h 2898844"/>
                <a:gd name="connsiteX9" fmla="*/ 1449422 w 2898844"/>
                <a:gd name="connsiteY9" fmla="*/ 2174133 h 2898844"/>
                <a:gd name="connsiteX10" fmla="*/ 1595477 w 2898844"/>
                <a:gd name="connsiteY10" fmla="*/ 2159409 h 2898844"/>
                <a:gd name="connsiteX11" fmla="*/ 1596804 w 2898844"/>
                <a:gd name="connsiteY11" fmla="*/ 2158997 h 2898844"/>
                <a:gd name="connsiteX12" fmla="*/ 1596805 w 2898844"/>
                <a:gd name="connsiteY12" fmla="*/ 2158998 h 2898844"/>
                <a:gd name="connsiteX13" fmla="*/ 1731512 w 2898844"/>
                <a:gd name="connsiteY13" fmla="*/ 2117183 h 2898844"/>
                <a:gd name="connsiteX14" fmla="*/ 2117182 w 2898844"/>
                <a:gd name="connsiteY14" fmla="*/ 1731513 h 2898844"/>
                <a:gd name="connsiteX15" fmla="*/ 2154677 w 2898844"/>
                <a:gd name="connsiteY15" fmla="*/ 1610722 h 2898844"/>
                <a:gd name="connsiteX16" fmla="*/ 2159409 w 2898844"/>
                <a:gd name="connsiteY16" fmla="*/ 1595478 h 2898844"/>
                <a:gd name="connsiteX17" fmla="*/ 2174133 w 2898844"/>
                <a:gd name="connsiteY17" fmla="*/ 1449423 h 2898844"/>
                <a:gd name="connsiteX18" fmla="*/ 2159409 w 2898844"/>
                <a:gd name="connsiteY18" fmla="*/ 1303368 h 2898844"/>
                <a:gd name="connsiteX19" fmla="*/ 2154677 w 2898844"/>
                <a:gd name="connsiteY19" fmla="*/ 1288124 h 2898844"/>
                <a:gd name="connsiteX20" fmla="*/ 2192172 w 2898844"/>
                <a:gd name="connsiteY20" fmla="*/ 1167333 h 2898844"/>
                <a:gd name="connsiteX21" fmla="*/ 2577842 w 2898844"/>
                <a:gd name="connsiteY21" fmla="*/ 781663 h 2898844"/>
                <a:gd name="connsiteX22" fmla="*/ 2712550 w 2898844"/>
                <a:gd name="connsiteY22" fmla="*/ 739848 h 2898844"/>
                <a:gd name="connsiteX23" fmla="*/ 2723907 w 2898844"/>
                <a:gd name="connsiteY23" fmla="*/ 758542 h 2898844"/>
                <a:gd name="connsiteX24" fmla="*/ 2898844 w 2898844"/>
                <a:gd name="connsiteY24" fmla="*/ 1449423 h 2898844"/>
                <a:gd name="connsiteX25" fmla="*/ 2723907 w 2898844"/>
                <a:gd name="connsiteY25" fmla="*/ 2140304 h 2898844"/>
                <a:gd name="connsiteX26" fmla="*/ 2712550 w 2898844"/>
                <a:gd name="connsiteY26" fmla="*/ 2158998 h 2898844"/>
                <a:gd name="connsiteX27" fmla="*/ 2651306 w 2898844"/>
                <a:gd name="connsiteY27" fmla="*/ 2259809 h 2898844"/>
                <a:gd name="connsiteX28" fmla="*/ 2259808 w 2898844"/>
                <a:gd name="connsiteY28" fmla="*/ 2651307 h 2898844"/>
                <a:gd name="connsiteX29" fmla="*/ 2154677 w 2898844"/>
                <a:gd name="connsiteY29" fmla="*/ 2715176 h 2898844"/>
                <a:gd name="connsiteX30" fmla="*/ 2154676 w 2898844"/>
                <a:gd name="connsiteY30" fmla="*/ 2715176 h 2898844"/>
                <a:gd name="connsiteX31" fmla="*/ 2140303 w 2898844"/>
                <a:gd name="connsiteY31" fmla="*/ 2723907 h 2898844"/>
                <a:gd name="connsiteX32" fmla="*/ 1449422 w 2898844"/>
                <a:gd name="connsiteY32" fmla="*/ 2898844 h 2898844"/>
                <a:gd name="connsiteX33" fmla="*/ 0 w 2898844"/>
                <a:gd name="connsiteY33" fmla="*/ 1449422 h 2898844"/>
                <a:gd name="connsiteX34" fmla="*/ 1449422 w 2898844"/>
                <a:gd name="connsiteY34" fmla="*/ 0 h 289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98844" h="2898844">
                  <a:moveTo>
                    <a:pt x="1449422" y="0"/>
                  </a:moveTo>
                  <a:cubicBezTo>
                    <a:pt x="1699577" y="0"/>
                    <a:pt x="1934930" y="63372"/>
                    <a:pt x="2140303" y="174937"/>
                  </a:cubicBezTo>
                  <a:lnTo>
                    <a:pt x="2154677" y="183670"/>
                  </a:lnTo>
                  <a:lnTo>
                    <a:pt x="2049546" y="247538"/>
                  </a:lnTo>
                  <a:cubicBezTo>
                    <a:pt x="1895327" y="351727"/>
                    <a:pt x="1762237" y="484817"/>
                    <a:pt x="1658048" y="639036"/>
                  </a:cubicBezTo>
                  <a:lnTo>
                    <a:pt x="1596804" y="739847"/>
                  </a:lnTo>
                  <a:lnTo>
                    <a:pt x="1595477" y="739435"/>
                  </a:lnTo>
                  <a:cubicBezTo>
                    <a:pt x="1548300" y="729781"/>
                    <a:pt x="1499453" y="724711"/>
                    <a:pt x="1449422" y="724711"/>
                  </a:cubicBezTo>
                  <a:cubicBezTo>
                    <a:pt x="1049175" y="724711"/>
                    <a:pt x="724711" y="1049175"/>
                    <a:pt x="724711" y="1449422"/>
                  </a:cubicBezTo>
                  <a:cubicBezTo>
                    <a:pt x="724711" y="1849669"/>
                    <a:pt x="1049175" y="2174133"/>
                    <a:pt x="1449422" y="2174133"/>
                  </a:cubicBezTo>
                  <a:cubicBezTo>
                    <a:pt x="1499453" y="2174133"/>
                    <a:pt x="1548300" y="2169063"/>
                    <a:pt x="1595477" y="2159409"/>
                  </a:cubicBezTo>
                  <a:lnTo>
                    <a:pt x="1596804" y="2158997"/>
                  </a:lnTo>
                  <a:lnTo>
                    <a:pt x="1596805" y="2158998"/>
                  </a:lnTo>
                  <a:lnTo>
                    <a:pt x="1731512" y="2117183"/>
                  </a:lnTo>
                  <a:cubicBezTo>
                    <a:pt x="1904919" y="2043838"/>
                    <a:pt x="2043837" y="1904920"/>
                    <a:pt x="2117182" y="1731513"/>
                  </a:cubicBezTo>
                  <a:lnTo>
                    <a:pt x="2154677" y="1610722"/>
                  </a:lnTo>
                  <a:lnTo>
                    <a:pt x="2159409" y="1595478"/>
                  </a:lnTo>
                  <a:cubicBezTo>
                    <a:pt x="2169063" y="1548301"/>
                    <a:pt x="2174133" y="1499454"/>
                    <a:pt x="2174133" y="1449423"/>
                  </a:cubicBezTo>
                  <a:cubicBezTo>
                    <a:pt x="2174133" y="1399392"/>
                    <a:pt x="2169063" y="1350545"/>
                    <a:pt x="2159409" y="1303368"/>
                  </a:cubicBezTo>
                  <a:lnTo>
                    <a:pt x="2154677" y="1288124"/>
                  </a:lnTo>
                  <a:lnTo>
                    <a:pt x="2192172" y="1167333"/>
                  </a:lnTo>
                  <a:cubicBezTo>
                    <a:pt x="2265517" y="993926"/>
                    <a:pt x="2404435" y="855008"/>
                    <a:pt x="2577842" y="781663"/>
                  </a:cubicBezTo>
                  <a:lnTo>
                    <a:pt x="2712550" y="739848"/>
                  </a:lnTo>
                  <a:lnTo>
                    <a:pt x="2723907" y="758542"/>
                  </a:lnTo>
                  <a:cubicBezTo>
                    <a:pt x="2835472" y="963916"/>
                    <a:pt x="2898844" y="1199269"/>
                    <a:pt x="2898844" y="1449423"/>
                  </a:cubicBezTo>
                  <a:cubicBezTo>
                    <a:pt x="2898844" y="1699578"/>
                    <a:pt x="2835472" y="1934931"/>
                    <a:pt x="2723907" y="2140304"/>
                  </a:cubicBezTo>
                  <a:lnTo>
                    <a:pt x="2712550" y="2158998"/>
                  </a:lnTo>
                  <a:lnTo>
                    <a:pt x="2651306" y="2259809"/>
                  </a:lnTo>
                  <a:cubicBezTo>
                    <a:pt x="2547117" y="2414029"/>
                    <a:pt x="2414028" y="2547118"/>
                    <a:pt x="2259808" y="2651307"/>
                  </a:cubicBezTo>
                  <a:lnTo>
                    <a:pt x="2154677" y="2715176"/>
                  </a:lnTo>
                  <a:lnTo>
                    <a:pt x="2154676" y="2715176"/>
                  </a:lnTo>
                  <a:lnTo>
                    <a:pt x="2140303" y="2723907"/>
                  </a:lnTo>
                  <a:cubicBezTo>
                    <a:pt x="1934930" y="2835472"/>
                    <a:pt x="1699577" y="2898844"/>
                    <a:pt x="1449422" y="2898844"/>
                  </a:cubicBezTo>
                  <a:cubicBezTo>
                    <a:pt x="648928" y="2898844"/>
                    <a:pt x="0" y="2249916"/>
                    <a:pt x="0" y="1449422"/>
                  </a:cubicBezTo>
                  <a:cubicBezTo>
                    <a:pt x="0" y="648928"/>
                    <a:pt x="648928" y="0"/>
                    <a:pt x="144942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0" name="자유형: 도형 3">
              <a:extLst>
                <a:ext uri="{FF2B5EF4-FFF2-40B4-BE49-F238E27FC236}">
                  <a16:creationId xmlns:a16="http://schemas.microsoft.com/office/drawing/2014/main" id="{72460C97-3872-4205-9108-A0D30295F664}"/>
                </a:ext>
              </a:extLst>
            </p:cNvPr>
            <p:cNvSpPr/>
            <p:nvPr/>
          </p:nvSpPr>
          <p:spPr>
            <a:xfrm>
              <a:off x="5303039" y="3172176"/>
              <a:ext cx="2898844" cy="2898844"/>
            </a:xfrm>
            <a:custGeom>
              <a:avLst/>
              <a:gdLst>
                <a:gd name="connsiteX0" fmla="*/ 744167 w 2898844"/>
                <a:gd name="connsiteY0" fmla="*/ 183671 h 2898844"/>
                <a:gd name="connsiteX1" fmla="*/ 849298 w 2898844"/>
                <a:gd name="connsiteY1" fmla="*/ 247539 h 2898844"/>
                <a:gd name="connsiteX2" fmla="*/ 1240796 w 2898844"/>
                <a:gd name="connsiteY2" fmla="*/ 639037 h 2898844"/>
                <a:gd name="connsiteX3" fmla="*/ 1302040 w 2898844"/>
                <a:gd name="connsiteY3" fmla="*/ 739848 h 2898844"/>
                <a:gd name="connsiteX4" fmla="*/ 1167332 w 2898844"/>
                <a:gd name="connsiteY4" fmla="*/ 781663 h 2898844"/>
                <a:gd name="connsiteX5" fmla="*/ 781662 w 2898844"/>
                <a:gd name="connsiteY5" fmla="*/ 1167333 h 2898844"/>
                <a:gd name="connsiteX6" fmla="*/ 744167 w 2898844"/>
                <a:gd name="connsiteY6" fmla="*/ 1288124 h 2898844"/>
                <a:gd name="connsiteX7" fmla="*/ 739435 w 2898844"/>
                <a:gd name="connsiteY7" fmla="*/ 1303368 h 2898844"/>
                <a:gd name="connsiteX8" fmla="*/ 724711 w 2898844"/>
                <a:gd name="connsiteY8" fmla="*/ 1449423 h 2898844"/>
                <a:gd name="connsiteX9" fmla="*/ 739435 w 2898844"/>
                <a:gd name="connsiteY9" fmla="*/ 1595478 h 2898844"/>
                <a:gd name="connsiteX10" fmla="*/ 744167 w 2898844"/>
                <a:gd name="connsiteY10" fmla="*/ 1610722 h 2898844"/>
                <a:gd name="connsiteX11" fmla="*/ 706672 w 2898844"/>
                <a:gd name="connsiteY11" fmla="*/ 1731513 h 2898844"/>
                <a:gd name="connsiteX12" fmla="*/ 321002 w 2898844"/>
                <a:gd name="connsiteY12" fmla="*/ 2117183 h 2898844"/>
                <a:gd name="connsiteX13" fmla="*/ 186294 w 2898844"/>
                <a:gd name="connsiteY13" fmla="*/ 2158998 h 2898844"/>
                <a:gd name="connsiteX14" fmla="*/ 174937 w 2898844"/>
                <a:gd name="connsiteY14" fmla="*/ 2140304 h 2898844"/>
                <a:gd name="connsiteX15" fmla="*/ 0 w 2898844"/>
                <a:gd name="connsiteY15" fmla="*/ 1449423 h 2898844"/>
                <a:gd name="connsiteX16" fmla="*/ 174937 w 2898844"/>
                <a:gd name="connsiteY16" fmla="*/ 758542 h 2898844"/>
                <a:gd name="connsiteX17" fmla="*/ 186294 w 2898844"/>
                <a:gd name="connsiteY17" fmla="*/ 739848 h 2898844"/>
                <a:gd name="connsiteX18" fmla="*/ 247538 w 2898844"/>
                <a:gd name="connsiteY18" fmla="*/ 639037 h 2898844"/>
                <a:gd name="connsiteX19" fmla="*/ 639036 w 2898844"/>
                <a:gd name="connsiteY19" fmla="*/ 247539 h 2898844"/>
                <a:gd name="connsiteX20" fmla="*/ 1449422 w 2898844"/>
                <a:gd name="connsiteY20" fmla="*/ 0 h 2898844"/>
                <a:gd name="connsiteX21" fmla="*/ 2898844 w 2898844"/>
                <a:gd name="connsiteY21" fmla="*/ 1449422 h 2898844"/>
                <a:gd name="connsiteX22" fmla="*/ 1449422 w 2898844"/>
                <a:gd name="connsiteY22" fmla="*/ 2898844 h 2898844"/>
                <a:gd name="connsiteX23" fmla="*/ 758541 w 2898844"/>
                <a:gd name="connsiteY23" fmla="*/ 2723907 h 2898844"/>
                <a:gd name="connsiteX24" fmla="*/ 744167 w 2898844"/>
                <a:gd name="connsiteY24" fmla="*/ 2715175 h 2898844"/>
                <a:gd name="connsiteX25" fmla="*/ 849298 w 2898844"/>
                <a:gd name="connsiteY25" fmla="*/ 2651306 h 2898844"/>
                <a:gd name="connsiteX26" fmla="*/ 1240796 w 2898844"/>
                <a:gd name="connsiteY26" fmla="*/ 2259808 h 2898844"/>
                <a:gd name="connsiteX27" fmla="*/ 1302040 w 2898844"/>
                <a:gd name="connsiteY27" fmla="*/ 2158997 h 2898844"/>
                <a:gd name="connsiteX28" fmla="*/ 1303367 w 2898844"/>
                <a:gd name="connsiteY28" fmla="*/ 2159409 h 2898844"/>
                <a:gd name="connsiteX29" fmla="*/ 1449422 w 2898844"/>
                <a:gd name="connsiteY29" fmla="*/ 2174133 h 2898844"/>
                <a:gd name="connsiteX30" fmla="*/ 2174133 w 2898844"/>
                <a:gd name="connsiteY30" fmla="*/ 1449422 h 2898844"/>
                <a:gd name="connsiteX31" fmla="*/ 1449422 w 2898844"/>
                <a:gd name="connsiteY31" fmla="*/ 724711 h 2898844"/>
                <a:gd name="connsiteX32" fmla="*/ 1303367 w 2898844"/>
                <a:gd name="connsiteY32" fmla="*/ 739435 h 2898844"/>
                <a:gd name="connsiteX33" fmla="*/ 1302040 w 2898844"/>
                <a:gd name="connsiteY33" fmla="*/ 739847 h 2898844"/>
                <a:gd name="connsiteX34" fmla="*/ 1240796 w 2898844"/>
                <a:gd name="connsiteY34" fmla="*/ 639036 h 2898844"/>
                <a:gd name="connsiteX35" fmla="*/ 849298 w 2898844"/>
                <a:gd name="connsiteY35" fmla="*/ 247538 h 2898844"/>
                <a:gd name="connsiteX36" fmla="*/ 744167 w 2898844"/>
                <a:gd name="connsiteY36" fmla="*/ 183670 h 2898844"/>
                <a:gd name="connsiteX37" fmla="*/ 758541 w 2898844"/>
                <a:gd name="connsiteY37" fmla="*/ 174937 h 2898844"/>
                <a:gd name="connsiteX38" fmla="*/ 1449422 w 2898844"/>
                <a:gd name="connsiteY38" fmla="*/ 0 h 289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898844" h="2898844">
                  <a:moveTo>
                    <a:pt x="744167" y="183671"/>
                  </a:moveTo>
                  <a:lnTo>
                    <a:pt x="849298" y="247539"/>
                  </a:lnTo>
                  <a:cubicBezTo>
                    <a:pt x="1003518" y="351728"/>
                    <a:pt x="1136607" y="484818"/>
                    <a:pt x="1240796" y="639037"/>
                  </a:cubicBezTo>
                  <a:lnTo>
                    <a:pt x="1302040" y="739848"/>
                  </a:lnTo>
                  <a:lnTo>
                    <a:pt x="1167332" y="781663"/>
                  </a:lnTo>
                  <a:cubicBezTo>
                    <a:pt x="993925" y="855008"/>
                    <a:pt x="855007" y="993926"/>
                    <a:pt x="781662" y="1167333"/>
                  </a:cubicBezTo>
                  <a:lnTo>
                    <a:pt x="744167" y="1288124"/>
                  </a:lnTo>
                  <a:lnTo>
                    <a:pt x="739435" y="1303368"/>
                  </a:lnTo>
                  <a:cubicBezTo>
                    <a:pt x="729781" y="1350545"/>
                    <a:pt x="724711" y="1399392"/>
                    <a:pt x="724711" y="1449423"/>
                  </a:cubicBezTo>
                  <a:cubicBezTo>
                    <a:pt x="724711" y="1499454"/>
                    <a:pt x="729781" y="1548301"/>
                    <a:pt x="739435" y="1595478"/>
                  </a:cubicBezTo>
                  <a:lnTo>
                    <a:pt x="744167" y="1610722"/>
                  </a:lnTo>
                  <a:lnTo>
                    <a:pt x="706672" y="1731513"/>
                  </a:lnTo>
                  <a:cubicBezTo>
                    <a:pt x="633327" y="1904920"/>
                    <a:pt x="494409" y="2043838"/>
                    <a:pt x="321002" y="2117183"/>
                  </a:cubicBezTo>
                  <a:lnTo>
                    <a:pt x="186294" y="2158998"/>
                  </a:lnTo>
                  <a:lnTo>
                    <a:pt x="174937" y="2140304"/>
                  </a:lnTo>
                  <a:cubicBezTo>
                    <a:pt x="63372" y="1934931"/>
                    <a:pt x="0" y="1699578"/>
                    <a:pt x="0" y="1449423"/>
                  </a:cubicBezTo>
                  <a:cubicBezTo>
                    <a:pt x="0" y="1199269"/>
                    <a:pt x="63372" y="963916"/>
                    <a:pt x="174937" y="758542"/>
                  </a:cubicBezTo>
                  <a:lnTo>
                    <a:pt x="186294" y="739848"/>
                  </a:lnTo>
                  <a:lnTo>
                    <a:pt x="247538" y="639037"/>
                  </a:lnTo>
                  <a:cubicBezTo>
                    <a:pt x="351727" y="484818"/>
                    <a:pt x="484817" y="351728"/>
                    <a:pt x="639036" y="247539"/>
                  </a:cubicBezTo>
                  <a:close/>
                  <a:moveTo>
                    <a:pt x="1449422" y="0"/>
                  </a:moveTo>
                  <a:cubicBezTo>
                    <a:pt x="2249916" y="0"/>
                    <a:pt x="2898844" y="648928"/>
                    <a:pt x="2898844" y="1449422"/>
                  </a:cubicBezTo>
                  <a:cubicBezTo>
                    <a:pt x="2898844" y="2249916"/>
                    <a:pt x="2249916" y="2898844"/>
                    <a:pt x="1449422" y="2898844"/>
                  </a:cubicBezTo>
                  <a:cubicBezTo>
                    <a:pt x="1199268" y="2898844"/>
                    <a:pt x="963915" y="2835472"/>
                    <a:pt x="758541" y="2723907"/>
                  </a:cubicBezTo>
                  <a:lnTo>
                    <a:pt x="744167" y="2715175"/>
                  </a:lnTo>
                  <a:lnTo>
                    <a:pt x="849298" y="2651306"/>
                  </a:lnTo>
                  <a:cubicBezTo>
                    <a:pt x="1003518" y="2547117"/>
                    <a:pt x="1136607" y="2414028"/>
                    <a:pt x="1240796" y="2259808"/>
                  </a:cubicBezTo>
                  <a:lnTo>
                    <a:pt x="1302040" y="2158997"/>
                  </a:lnTo>
                  <a:lnTo>
                    <a:pt x="1303367" y="2159409"/>
                  </a:lnTo>
                  <a:cubicBezTo>
                    <a:pt x="1350545" y="2169063"/>
                    <a:pt x="1399391" y="2174133"/>
                    <a:pt x="1449422" y="2174133"/>
                  </a:cubicBezTo>
                  <a:cubicBezTo>
                    <a:pt x="1849669" y="2174133"/>
                    <a:pt x="2174133" y="1849669"/>
                    <a:pt x="2174133" y="1449422"/>
                  </a:cubicBezTo>
                  <a:cubicBezTo>
                    <a:pt x="2174133" y="1049175"/>
                    <a:pt x="1849669" y="724711"/>
                    <a:pt x="1449422" y="724711"/>
                  </a:cubicBezTo>
                  <a:cubicBezTo>
                    <a:pt x="1399391" y="724711"/>
                    <a:pt x="1350545" y="729781"/>
                    <a:pt x="1303367" y="739435"/>
                  </a:cubicBezTo>
                  <a:lnTo>
                    <a:pt x="1302040" y="739847"/>
                  </a:lnTo>
                  <a:lnTo>
                    <a:pt x="1240796" y="639036"/>
                  </a:lnTo>
                  <a:cubicBezTo>
                    <a:pt x="1136607" y="484817"/>
                    <a:pt x="1003518" y="351727"/>
                    <a:pt x="849298" y="247538"/>
                  </a:cubicBezTo>
                  <a:lnTo>
                    <a:pt x="744167" y="183670"/>
                  </a:lnTo>
                  <a:lnTo>
                    <a:pt x="758541" y="174937"/>
                  </a:lnTo>
                  <a:cubicBezTo>
                    <a:pt x="963915" y="63372"/>
                    <a:pt x="1199268" y="0"/>
                    <a:pt x="144942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1" name="화살표: 오른쪽 4">
              <a:extLst>
                <a:ext uri="{FF2B5EF4-FFF2-40B4-BE49-F238E27FC236}">
                  <a16:creationId xmlns:a16="http://schemas.microsoft.com/office/drawing/2014/main" id="{A4C33FFC-C7C4-4286-BB64-7275E13AF6EF}"/>
                </a:ext>
              </a:extLst>
            </p:cNvPr>
            <p:cNvSpPr/>
            <p:nvPr/>
          </p:nvSpPr>
          <p:spPr>
            <a:xfrm>
              <a:off x="6791374" y="2812257"/>
              <a:ext cx="3101501" cy="1435876"/>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화살표: 오른쪽 5">
              <a:extLst>
                <a:ext uri="{FF2B5EF4-FFF2-40B4-BE49-F238E27FC236}">
                  <a16:creationId xmlns:a16="http://schemas.microsoft.com/office/drawing/2014/main" id="{6666A370-1139-487C-BECA-639F084EBAE7}"/>
                </a:ext>
              </a:extLst>
            </p:cNvPr>
            <p:cNvSpPr/>
            <p:nvPr/>
          </p:nvSpPr>
          <p:spPr>
            <a:xfrm flipH="1">
              <a:off x="2201538" y="4995063"/>
              <a:ext cx="3101501" cy="143587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5807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6570617" y="2222941"/>
            <a:ext cx="4196435" cy="3315710"/>
            <a:chOff x="3757404" y="2304326"/>
            <a:chExt cx="4677193" cy="3826638"/>
          </a:xfrm>
        </p:grpSpPr>
        <p:grpSp>
          <p:nvGrpSpPr>
            <p:cNvPr id="39" name="그룹 2">
              <a:extLst>
                <a:ext uri="{FF2B5EF4-FFF2-40B4-BE49-F238E27FC236}">
                  <a16:creationId xmlns:a16="http://schemas.microsoft.com/office/drawing/2014/main" id="{D3D70A8E-02A5-42E0-B6AB-AC8EA5038DC4}"/>
                </a:ext>
              </a:extLst>
            </p:cNvPr>
            <p:cNvGrpSpPr/>
            <p:nvPr/>
          </p:nvGrpSpPr>
          <p:grpSpPr>
            <a:xfrm>
              <a:off x="3757404" y="4820053"/>
              <a:ext cx="3663758" cy="1301012"/>
              <a:chOff x="3757404" y="4820053"/>
              <a:chExt cx="3663758" cy="1301012"/>
            </a:xfrm>
          </p:grpSpPr>
          <p:sp>
            <p:nvSpPr>
              <p:cNvPr id="40" name="사각형: 둥근 모서리 3">
                <a:extLst>
                  <a:ext uri="{FF2B5EF4-FFF2-40B4-BE49-F238E27FC236}">
                    <a16:creationId xmlns:a16="http://schemas.microsoft.com/office/drawing/2014/main" id="{C80412D4-380B-4532-A435-DC3F99F51990}"/>
                  </a:ext>
                </a:extLst>
              </p:cNvPr>
              <p:cNvSpPr/>
              <p:nvPr/>
            </p:nvSpPr>
            <p:spPr>
              <a:xfrm rot="5400000">
                <a:off x="4065163" y="5338394"/>
                <a:ext cx="474912" cy="1090430"/>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사각형: 둥근 모서리 4">
                <a:extLst>
                  <a:ext uri="{FF2B5EF4-FFF2-40B4-BE49-F238E27FC236}">
                    <a16:creationId xmlns:a16="http://schemas.microsoft.com/office/drawing/2014/main" id="{E9E97A83-4EAB-4B88-9D17-0E9D5380A445}"/>
                  </a:ext>
                </a:extLst>
              </p:cNvPr>
              <p:cNvSpPr/>
              <p:nvPr/>
            </p:nvSpPr>
            <p:spPr>
              <a:xfrm rot="3711657">
                <a:off x="5600234" y="3673801"/>
                <a:ext cx="474912" cy="3166945"/>
              </a:xfrm>
              <a:prstGeom prst="roundRect">
                <a:avLst>
                  <a:gd name="adj" fmla="val 5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5">
                <a:extLst>
                  <a:ext uri="{FF2B5EF4-FFF2-40B4-BE49-F238E27FC236}">
                    <a16:creationId xmlns:a16="http://schemas.microsoft.com/office/drawing/2014/main" id="{AD442AC2-4F69-44B4-8B45-87FCB9A3A766}"/>
                  </a:ext>
                </a:extLst>
              </p:cNvPr>
              <p:cNvGrpSpPr/>
              <p:nvPr/>
            </p:nvGrpSpPr>
            <p:grpSpPr>
              <a:xfrm>
                <a:off x="4747366" y="4820053"/>
                <a:ext cx="2387984" cy="1266930"/>
                <a:chOff x="3127761" y="3800283"/>
                <a:chExt cx="3145875" cy="1669025"/>
              </a:xfrm>
              <a:solidFill>
                <a:schemeClr val="accent2"/>
              </a:solidFill>
            </p:grpSpPr>
            <p:sp>
              <p:nvSpPr>
                <p:cNvPr id="43" name="직각 삼각형 6">
                  <a:extLst>
                    <a:ext uri="{FF2B5EF4-FFF2-40B4-BE49-F238E27FC236}">
                      <a16:creationId xmlns:a16="http://schemas.microsoft.com/office/drawing/2014/main" id="{95479A1A-A7E7-4D48-8070-20B77A042E38}"/>
                    </a:ext>
                  </a:extLst>
                </p:cNvPr>
                <p:cNvSpPr/>
                <p:nvPr/>
              </p:nvSpPr>
              <p:spPr>
                <a:xfrm rot="5400000">
                  <a:off x="3255949" y="5067656"/>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각 삼각형 7">
                  <a:extLst>
                    <a:ext uri="{FF2B5EF4-FFF2-40B4-BE49-F238E27FC236}">
                      <a16:creationId xmlns:a16="http://schemas.microsoft.com/office/drawing/2014/main" id="{93C99A1B-44D1-497F-85E7-D7D2AAEC8E0F}"/>
                    </a:ext>
                  </a:extLst>
                </p:cNvPr>
                <p:cNvSpPr/>
                <p:nvPr/>
              </p:nvSpPr>
              <p:spPr>
                <a:xfrm rot="5400000">
                  <a:off x="3779155" y="4788546"/>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각 삼각형 8">
                  <a:extLst>
                    <a:ext uri="{FF2B5EF4-FFF2-40B4-BE49-F238E27FC236}">
                      <a16:creationId xmlns:a16="http://schemas.microsoft.com/office/drawing/2014/main" id="{68D7BB73-05B4-4A5B-BD3E-02087CFF0677}"/>
                    </a:ext>
                  </a:extLst>
                </p:cNvPr>
                <p:cNvSpPr/>
                <p:nvPr/>
              </p:nvSpPr>
              <p:spPr>
                <a:xfrm rot="5400000">
                  <a:off x="4302362" y="4509433"/>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각 삼각형 9">
                  <a:extLst>
                    <a:ext uri="{FF2B5EF4-FFF2-40B4-BE49-F238E27FC236}">
                      <a16:creationId xmlns:a16="http://schemas.microsoft.com/office/drawing/2014/main" id="{4BA5A139-BA0E-4A19-AB0C-60B88A4486DA}"/>
                    </a:ext>
                  </a:extLst>
                </p:cNvPr>
                <p:cNvSpPr/>
                <p:nvPr/>
              </p:nvSpPr>
              <p:spPr>
                <a:xfrm rot="5400000">
                  <a:off x="4825569" y="4230321"/>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직각 삼각형 10">
                  <a:extLst>
                    <a:ext uri="{FF2B5EF4-FFF2-40B4-BE49-F238E27FC236}">
                      <a16:creationId xmlns:a16="http://schemas.microsoft.com/office/drawing/2014/main" id="{05C63DE1-D232-42CA-BE92-8F385DCAC95C}"/>
                    </a:ext>
                  </a:extLst>
                </p:cNvPr>
                <p:cNvSpPr/>
                <p:nvPr/>
              </p:nvSpPr>
              <p:spPr>
                <a:xfrm rot="5400000">
                  <a:off x="5348776" y="3951208"/>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각 삼각형 11">
                  <a:extLst>
                    <a:ext uri="{FF2B5EF4-FFF2-40B4-BE49-F238E27FC236}">
                      <a16:creationId xmlns:a16="http://schemas.microsoft.com/office/drawing/2014/main" id="{0558F86A-84FE-4E81-B421-836A2B17EB85}"/>
                    </a:ext>
                  </a:extLst>
                </p:cNvPr>
                <p:cNvSpPr/>
                <p:nvPr/>
              </p:nvSpPr>
              <p:spPr>
                <a:xfrm rot="5400000">
                  <a:off x="5871984" y="3672095"/>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49" name="그룹 12">
              <a:extLst>
                <a:ext uri="{FF2B5EF4-FFF2-40B4-BE49-F238E27FC236}">
                  <a16:creationId xmlns:a16="http://schemas.microsoft.com/office/drawing/2014/main" id="{E0E70BE6-D421-43C7-95B2-E74EF579AF69}"/>
                </a:ext>
              </a:extLst>
            </p:cNvPr>
            <p:cNvGrpSpPr/>
            <p:nvPr/>
          </p:nvGrpSpPr>
          <p:grpSpPr>
            <a:xfrm>
              <a:off x="4672197" y="3571277"/>
              <a:ext cx="3762400" cy="1324821"/>
              <a:chOff x="4672197" y="3571277"/>
              <a:chExt cx="3762400" cy="1324821"/>
            </a:xfrm>
          </p:grpSpPr>
          <p:sp>
            <p:nvSpPr>
              <p:cNvPr id="50" name="사각형: 둥근 모서리 13">
                <a:extLst>
                  <a:ext uri="{FF2B5EF4-FFF2-40B4-BE49-F238E27FC236}">
                    <a16:creationId xmlns:a16="http://schemas.microsoft.com/office/drawing/2014/main" id="{120FF646-A71D-46FC-B9C3-2B22D7AAE5AB}"/>
                  </a:ext>
                </a:extLst>
              </p:cNvPr>
              <p:cNvSpPr/>
              <p:nvPr/>
            </p:nvSpPr>
            <p:spPr>
              <a:xfrm rot="5400000">
                <a:off x="7651926" y="4113427"/>
                <a:ext cx="474912" cy="1090430"/>
              </a:xfrm>
              <a:prstGeom prst="round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사각형: 둥근 모서리 14">
                <a:extLst>
                  <a:ext uri="{FF2B5EF4-FFF2-40B4-BE49-F238E27FC236}">
                    <a16:creationId xmlns:a16="http://schemas.microsoft.com/office/drawing/2014/main" id="{1035CE60-86A1-4DE7-B1F4-D9368D30092D}"/>
                  </a:ext>
                </a:extLst>
              </p:cNvPr>
              <p:cNvSpPr/>
              <p:nvPr/>
            </p:nvSpPr>
            <p:spPr>
              <a:xfrm rot="17888343" flipH="1">
                <a:off x="6018214" y="2367513"/>
                <a:ext cx="474912" cy="3166945"/>
              </a:xfrm>
              <a:prstGeom prst="round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2" name="그룹 15">
                <a:extLst>
                  <a:ext uri="{FF2B5EF4-FFF2-40B4-BE49-F238E27FC236}">
                    <a16:creationId xmlns:a16="http://schemas.microsoft.com/office/drawing/2014/main" id="{75907CE7-54BE-4F6F-8BE1-EB984A1A82EA}"/>
                  </a:ext>
                </a:extLst>
              </p:cNvPr>
              <p:cNvGrpSpPr/>
              <p:nvPr/>
            </p:nvGrpSpPr>
            <p:grpSpPr>
              <a:xfrm flipH="1">
                <a:off x="5049945" y="3571277"/>
                <a:ext cx="2388439" cy="1278125"/>
                <a:chOff x="3127765" y="3785538"/>
                <a:chExt cx="3146478" cy="1683774"/>
              </a:xfrm>
              <a:solidFill>
                <a:schemeClr val="accent4"/>
              </a:solidFill>
            </p:grpSpPr>
            <p:sp>
              <p:nvSpPr>
                <p:cNvPr id="53" name="직각 삼각형 16">
                  <a:extLst>
                    <a:ext uri="{FF2B5EF4-FFF2-40B4-BE49-F238E27FC236}">
                      <a16:creationId xmlns:a16="http://schemas.microsoft.com/office/drawing/2014/main" id="{5328060A-3A07-4919-9629-D6DF6F2A9E56}"/>
                    </a:ext>
                  </a:extLst>
                </p:cNvPr>
                <p:cNvSpPr/>
                <p:nvPr/>
              </p:nvSpPr>
              <p:spPr>
                <a:xfrm rot="5400000">
                  <a:off x="3255953" y="5067660"/>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각 삼각형 17">
                  <a:extLst>
                    <a:ext uri="{FF2B5EF4-FFF2-40B4-BE49-F238E27FC236}">
                      <a16:creationId xmlns:a16="http://schemas.microsoft.com/office/drawing/2014/main" id="{FF87164A-91EA-4288-B2ED-0E1B2E2B7855}"/>
                    </a:ext>
                  </a:extLst>
                </p:cNvPr>
                <p:cNvSpPr/>
                <p:nvPr/>
              </p:nvSpPr>
              <p:spPr>
                <a:xfrm rot="5400000">
                  <a:off x="3779282" y="4785600"/>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각 삼각형 18">
                  <a:extLst>
                    <a:ext uri="{FF2B5EF4-FFF2-40B4-BE49-F238E27FC236}">
                      <a16:creationId xmlns:a16="http://schemas.microsoft.com/office/drawing/2014/main" id="{E17C8A30-9E0E-4246-BD68-33C0D1D1999D}"/>
                    </a:ext>
                  </a:extLst>
                </p:cNvPr>
                <p:cNvSpPr/>
                <p:nvPr/>
              </p:nvSpPr>
              <p:spPr>
                <a:xfrm rot="5400000">
                  <a:off x="4302611" y="4503538"/>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각 삼각형 19">
                  <a:extLst>
                    <a:ext uri="{FF2B5EF4-FFF2-40B4-BE49-F238E27FC236}">
                      <a16:creationId xmlns:a16="http://schemas.microsoft.com/office/drawing/2014/main" id="{BD1E4E46-0B86-4A40-97D4-9E88298EF14B}"/>
                    </a:ext>
                  </a:extLst>
                </p:cNvPr>
                <p:cNvSpPr/>
                <p:nvPr/>
              </p:nvSpPr>
              <p:spPr>
                <a:xfrm rot="5400000">
                  <a:off x="4825939" y="4221474"/>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각 삼각형 20">
                  <a:extLst>
                    <a:ext uri="{FF2B5EF4-FFF2-40B4-BE49-F238E27FC236}">
                      <a16:creationId xmlns:a16="http://schemas.microsoft.com/office/drawing/2014/main" id="{68D61833-19A8-4602-9DD3-A6BCE07F9661}"/>
                    </a:ext>
                  </a:extLst>
                </p:cNvPr>
                <p:cNvSpPr/>
                <p:nvPr/>
              </p:nvSpPr>
              <p:spPr>
                <a:xfrm rot="5400000">
                  <a:off x="5349265" y="3939415"/>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각 삼각형 21">
                  <a:extLst>
                    <a:ext uri="{FF2B5EF4-FFF2-40B4-BE49-F238E27FC236}">
                      <a16:creationId xmlns:a16="http://schemas.microsoft.com/office/drawing/2014/main" id="{39EA4018-FB2E-4683-8C7C-D6B146F6E76B}"/>
                    </a:ext>
                  </a:extLst>
                </p:cNvPr>
                <p:cNvSpPr/>
                <p:nvPr/>
              </p:nvSpPr>
              <p:spPr>
                <a:xfrm rot="5400000">
                  <a:off x="5872591" y="3657350"/>
                  <a:ext cx="273464" cy="529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grpSp>
          <p:nvGrpSpPr>
            <p:cNvPr id="59" name="그룹 22">
              <a:extLst>
                <a:ext uri="{FF2B5EF4-FFF2-40B4-BE49-F238E27FC236}">
                  <a16:creationId xmlns:a16="http://schemas.microsoft.com/office/drawing/2014/main" id="{10BE3620-E0B7-444F-BE4E-EE35D5A21B1B}"/>
                </a:ext>
              </a:extLst>
            </p:cNvPr>
            <p:cNvGrpSpPr/>
            <p:nvPr/>
          </p:nvGrpSpPr>
          <p:grpSpPr>
            <a:xfrm>
              <a:off x="3757404" y="2304326"/>
              <a:ext cx="3663758" cy="1325755"/>
              <a:chOff x="3757404" y="2304326"/>
              <a:chExt cx="3663758" cy="1325755"/>
            </a:xfrm>
          </p:grpSpPr>
          <p:sp>
            <p:nvSpPr>
              <p:cNvPr id="60" name="사각형: 둥근 모서리 23">
                <a:extLst>
                  <a:ext uri="{FF2B5EF4-FFF2-40B4-BE49-F238E27FC236}">
                    <a16:creationId xmlns:a16="http://schemas.microsoft.com/office/drawing/2014/main" id="{1D48A833-E0DF-4397-8EF4-08DCA4A622D2}"/>
                  </a:ext>
                </a:extLst>
              </p:cNvPr>
              <p:cNvSpPr/>
              <p:nvPr/>
            </p:nvSpPr>
            <p:spPr>
              <a:xfrm rot="5400000">
                <a:off x="4065163" y="2847410"/>
                <a:ext cx="474912" cy="1090430"/>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24">
                <a:extLst>
                  <a:ext uri="{FF2B5EF4-FFF2-40B4-BE49-F238E27FC236}">
                    <a16:creationId xmlns:a16="http://schemas.microsoft.com/office/drawing/2014/main" id="{0E2B2561-26BD-4491-A356-5591D98A53FA}"/>
                  </a:ext>
                </a:extLst>
              </p:cNvPr>
              <p:cNvSpPr/>
              <p:nvPr/>
            </p:nvSpPr>
            <p:spPr>
              <a:xfrm rot="3711657">
                <a:off x="5600234" y="1174274"/>
                <a:ext cx="474912" cy="3166945"/>
              </a:xfrm>
              <a:prstGeom prst="roundRect">
                <a:avLst>
                  <a:gd name="adj"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2" name="그룹 25">
                <a:extLst>
                  <a:ext uri="{FF2B5EF4-FFF2-40B4-BE49-F238E27FC236}">
                    <a16:creationId xmlns:a16="http://schemas.microsoft.com/office/drawing/2014/main" id="{3694E839-0561-4ADF-97C5-0C492D1FFA8D}"/>
                  </a:ext>
                </a:extLst>
              </p:cNvPr>
              <p:cNvGrpSpPr/>
              <p:nvPr/>
            </p:nvGrpSpPr>
            <p:grpSpPr>
              <a:xfrm>
                <a:off x="4747366" y="2304326"/>
                <a:ext cx="2413159" cy="1282713"/>
                <a:chOff x="3127761" y="3779491"/>
                <a:chExt cx="3179040" cy="1689817"/>
              </a:xfrm>
            </p:grpSpPr>
            <p:sp>
              <p:nvSpPr>
                <p:cNvPr id="63" name="직각 삼각형 26">
                  <a:extLst>
                    <a:ext uri="{FF2B5EF4-FFF2-40B4-BE49-F238E27FC236}">
                      <a16:creationId xmlns:a16="http://schemas.microsoft.com/office/drawing/2014/main" id="{436DF763-01BE-45E1-B812-2AB387FD23A4}"/>
                    </a:ext>
                  </a:extLst>
                </p:cNvPr>
                <p:cNvSpPr/>
                <p:nvPr/>
              </p:nvSpPr>
              <p:spPr>
                <a:xfrm rot="5400000">
                  <a:off x="3255949" y="5067656"/>
                  <a:ext cx="273464" cy="529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각 삼각형 27">
                  <a:extLst>
                    <a:ext uri="{FF2B5EF4-FFF2-40B4-BE49-F238E27FC236}">
                      <a16:creationId xmlns:a16="http://schemas.microsoft.com/office/drawing/2014/main" id="{272AFA59-DD96-4794-AB97-294C629B0FBE}"/>
                    </a:ext>
                  </a:extLst>
                </p:cNvPr>
                <p:cNvSpPr/>
                <p:nvPr/>
              </p:nvSpPr>
              <p:spPr>
                <a:xfrm rot="5400000">
                  <a:off x="3785789" y="4784384"/>
                  <a:ext cx="273464" cy="529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직각 삼각형 28">
                  <a:extLst>
                    <a:ext uri="{FF2B5EF4-FFF2-40B4-BE49-F238E27FC236}">
                      <a16:creationId xmlns:a16="http://schemas.microsoft.com/office/drawing/2014/main" id="{A2F8DD42-655B-4494-BB78-6DAFD8EA2533}"/>
                    </a:ext>
                  </a:extLst>
                </p:cNvPr>
                <p:cNvSpPr/>
                <p:nvPr/>
              </p:nvSpPr>
              <p:spPr>
                <a:xfrm rot="5400000">
                  <a:off x="4315629" y="4501113"/>
                  <a:ext cx="273464" cy="529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직각 삼각형 29">
                  <a:extLst>
                    <a:ext uri="{FF2B5EF4-FFF2-40B4-BE49-F238E27FC236}">
                      <a16:creationId xmlns:a16="http://schemas.microsoft.com/office/drawing/2014/main" id="{D2C66567-9080-43BD-A5F8-C6FBA21A7866}"/>
                    </a:ext>
                  </a:extLst>
                </p:cNvPr>
                <p:cNvSpPr/>
                <p:nvPr/>
              </p:nvSpPr>
              <p:spPr>
                <a:xfrm rot="5400000">
                  <a:off x="4845469" y="4217843"/>
                  <a:ext cx="273464" cy="529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각 삼각형 30">
                  <a:extLst>
                    <a:ext uri="{FF2B5EF4-FFF2-40B4-BE49-F238E27FC236}">
                      <a16:creationId xmlns:a16="http://schemas.microsoft.com/office/drawing/2014/main" id="{D27D874D-E412-4A4F-BDB2-EE40B1576311}"/>
                    </a:ext>
                  </a:extLst>
                </p:cNvPr>
                <p:cNvSpPr/>
                <p:nvPr/>
              </p:nvSpPr>
              <p:spPr>
                <a:xfrm rot="5400000">
                  <a:off x="5375309" y="3934573"/>
                  <a:ext cx="273464" cy="529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각 삼각형 31">
                  <a:extLst>
                    <a:ext uri="{FF2B5EF4-FFF2-40B4-BE49-F238E27FC236}">
                      <a16:creationId xmlns:a16="http://schemas.microsoft.com/office/drawing/2014/main" id="{3FC93844-2261-401F-A846-D02D319592AC}"/>
                    </a:ext>
                  </a:extLst>
                </p:cNvPr>
                <p:cNvSpPr/>
                <p:nvPr/>
              </p:nvSpPr>
              <p:spPr>
                <a:xfrm rot="5400000">
                  <a:off x="5905149" y="3651303"/>
                  <a:ext cx="273464" cy="529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69" name="자유형: 도형 32">
              <a:extLst>
                <a:ext uri="{FF2B5EF4-FFF2-40B4-BE49-F238E27FC236}">
                  <a16:creationId xmlns:a16="http://schemas.microsoft.com/office/drawing/2014/main" id="{B8390D09-1EDE-4E81-B915-805CFD0DA082}"/>
                </a:ext>
              </a:extLst>
            </p:cNvPr>
            <p:cNvSpPr/>
            <p:nvPr/>
          </p:nvSpPr>
          <p:spPr>
            <a:xfrm flipH="1">
              <a:off x="7160524" y="3660816"/>
              <a:ext cx="717799" cy="1223802"/>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4">
                <a:lumMod val="75000"/>
              </a:schemeClr>
            </a:solidFill>
            <a:ln w="5279" cap="flat">
              <a:noFill/>
              <a:prstDash val="solid"/>
              <a:miter/>
            </a:ln>
          </p:spPr>
          <p:txBody>
            <a:bodyPr rtlCol="0" anchor="ctr"/>
            <a:lstStyle/>
            <a:p>
              <a:endParaRPr lang="ko-KR" altLang="en-US" dirty="0"/>
            </a:p>
          </p:txBody>
        </p:sp>
        <p:sp>
          <p:nvSpPr>
            <p:cNvPr id="70" name="자유형: 도형 33">
              <a:extLst>
                <a:ext uri="{FF2B5EF4-FFF2-40B4-BE49-F238E27FC236}">
                  <a16:creationId xmlns:a16="http://schemas.microsoft.com/office/drawing/2014/main" id="{9A9DA32F-36AC-4FD3-B0C4-CB90D72527E9}"/>
                </a:ext>
              </a:extLst>
            </p:cNvPr>
            <p:cNvSpPr/>
            <p:nvPr/>
          </p:nvSpPr>
          <p:spPr>
            <a:xfrm>
              <a:off x="4290437" y="2394799"/>
              <a:ext cx="717799" cy="1223802"/>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1">
                <a:lumMod val="75000"/>
              </a:schemeClr>
            </a:solidFill>
            <a:ln w="5279" cap="flat">
              <a:noFill/>
              <a:prstDash val="solid"/>
              <a:miter/>
            </a:ln>
          </p:spPr>
          <p:txBody>
            <a:bodyPr rtlCol="0" anchor="ctr"/>
            <a:lstStyle/>
            <a:p>
              <a:endParaRPr lang="ko-KR" altLang="en-US" dirty="0"/>
            </a:p>
          </p:txBody>
        </p:sp>
        <p:sp>
          <p:nvSpPr>
            <p:cNvPr id="71" name="자유형: 도형 34">
              <a:extLst>
                <a:ext uri="{FF2B5EF4-FFF2-40B4-BE49-F238E27FC236}">
                  <a16:creationId xmlns:a16="http://schemas.microsoft.com/office/drawing/2014/main" id="{668F0302-DB18-470B-864F-504FE9CFBE9B}"/>
                </a:ext>
              </a:extLst>
            </p:cNvPr>
            <p:cNvSpPr/>
            <p:nvPr/>
          </p:nvSpPr>
          <p:spPr>
            <a:xfrm>
              <a:off x="4302619" y="4907162"/>
              <a:ext cx="717799" cy="1223802"/>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2">
                <a:lumMod val="75000"/>
              </a:schemeClr>
            </a:solidFill>
            <a:ln w="5279" cap="flat">
              <a:noFill/>
              <a:prstDash val="solid"/>
              <a:miter/>
            </a:ln>
          </p:spPr>
          <p:txBody>
            <a:bodyPr rtlCol="0" anchor="ctr"/>
            <a:lstStyle/>
            <a:p>
              <a:endParaRPr lang="ko-KR" altLang="en-US" dirty="0"/>
            </a:p>
          </p:txBody>
        </p:sp>
      </p:grpSp>
      <p:sp>
        <p:nvSpPr>
          <p:cNvPr id="2" name="Rectangle 1"/>
          <p:cNvSpPr>
            <a:spLocks noChangeArrowheads="1"/>
          </p:cNvSpPr>
          <p:nvPr/>
        </p:nvSpPr>
        <p:spPr bwMode="auto">
          <a:xfrm>
            <a:off x="339635" y="789253"/>
            <a:ext cx="11508376"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Target Key Markets:</a:t>
            </a:r>
            <a:r>
              <a:rPr kumimoji="0" lang="en-US" altLang="en-US" sz="2400" b="0" i="0" u="none" strike="noStrike" cap="none" normalizeH="0" baseline="0" dirty="0" smtClean="0">
                <a:ln>
                  <a:noFill/>
                </a:ln>
                <a:solidFill>
                  <a:schemeClr val="tx1"/>
                </a:solidFill>
                <a:effectLst/>
                <a:latin typeface="Arial" panose="020B0604020202020204" pitchFamily="34" charset="0"/>
              </a:rPr>
              <a:t> Focus on expanding in the USA, France, and the UK to capitalize on the larger customer 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Strengthen EMEA Presence:</a:t>
            </a:r>
            <a:r>
              <a:rPr kumimoji="0" lang="en-US" altLang="en-US" sz="2400" b="0" i="0" u="none" strike="noStrike" cap="none" normalizeH="0" baseline="0" dirty="0" smtClean="0">
                <a:ln>
                  <a:noFill/>
                </a:ln>
                <a:solidFill>
                  <a:schemeClr val="tx1"/>
                </a:solidFill>
                <a:effectLst/>
                <a:latin typeface="Arial" panose="020B0604020202020204" pitchFamily="34" charset="0"/>
              </a:rPr>
              <a:t> Increase marketing efforts and sales initiatives in EMEA to further drive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Optimize Product Portfolio:</a:t>
            </a:r>
            <a:r>
              <a:rPr kumimoji="0" lang="en-US" altLang="en-US" sz="2400" b="0" i="0" u="none" strike="noStrike" cap="none" normalizeH="0" baseline="0" dirty="0" smtClean="0">
                <a:ln>
                  <a:noFill/>
                </a:ln>
                <a:solidFill>
                  <a:schemeClr val="tx1"/>
                </a:solidFill>
                <a:effectLst/>
                <a:latin typeface="Arial" panose="020B0604020202020204" pitchFamily="34" charset="0"/>
              </a:rPr>
              <a:t> Analyze sales data to identify product lines that require adjustments or discontinuation.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Improve Safety Features:</a:t>
            </a:r>
            <a:r>
              <a:rPr kumimoji="0" lang="en-US" altLang="en-US" sz="2400" b="0" i="0" u="none" strike="noStrike" cap="none" normalizeH="0" baseline="0" dirty="0" smtClean="0">
                <a:ln>
                  <a:noFill/>
                </a:ln>
                <a:solidFill>
                  <a:schemeClr val="tx1"/>
                </a:solidFill>
                <a:effectLst/>
                <a:latin typeface="Arial" panose="020B0604020202020204" pitchFamily="34" charset="0"/>
              </a:rPr>
              <a:t> Focus on enhancing safety features in Classic Cars to reduce accident rates.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Price Optimization:</a:t>
            </a:r>
            <a:r>
              <a:rPr kumimoji="0" lang="en-US" altLang="en-US" sz="2400" b="0" i="0" u="none" strike="noStrike" cap="none" normalizeH="0" baseline="0" dirty="0" smtClean="0">
                <a:ln>
                  <a:noFill/>
                </a:ln>
                <a:solidFill>
                  <a:schemeClr val="tx1"/>
                </a:solidFill>
                <a:effectLst/>
                <a:latin typeface="Arial" panose="020B0604020202020204" pitchFamily="34" charset="0"/>
              </a:rPr>
              <a:t> Regularly review pricing strategies to ensure profitability and competitiveness.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sng" strike="noStrike" cap="none" normalizeH="0" baseline="0" dirty="0" smtClean="0">
                <a:ln>
                  <a:noFill/>
                </a:ln>
                <a:solidFill>
                  <a:schemeClr val="tx1"/>
                </a:solidFill>
                <a:effectLst/>
                <a:latin typeface="Trebuchet MS" panose="020B0603020202020204" pitchFamily="34" charset="0"/>
              </a:rPr>
              <a:t>By implementing these strategies, manufacturers can improve sales, market share, and overall business performance</a:t>
            </a:r>
            <a:r>
              <a:rPr kumimoji="0" lang="en-US" altLang="en-US" sz="2400" i="0" u="sng"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767705" y="178352"/>
            <a:ext cx="4652236" cy="584775"/>
          </a:xfrm>
          <a:prstGeom prst="rect">
            <a:avLst/>
          </a:prstGeom>
        </p:spPr>
        <p:txBody>
          <a:bodyPr wrap="none">
            <a:spAutoFit/>
          </a:bodyPr>
          <a:lstStyle/>
          <a:p>
            <a:pPr lvl="0" eaLnBrk="0" fontAlgn="base" hangingPunct="0">
              <a:spcBef>
                <a:spcPct val="0"/>
              </a:spcBef>
              <a:spcAft>
                <a:spcPct val="0"/>
              </a:spcAft>
            </a:pPr>
            <a:r>
              <a:rPr lang="en-US" altLang="en-US" sz="3200" b="1" dirty="0">
                <a:solidFill>
                  <a:srgbClr val="FF0000"/>
                </a:solidFill>
                <a:latin typeface="Algerian" panose="04020705040A02060702" pitchFamily="82" charset="0"/>
              </a:rPr>
              <a:t>Business Conclusions</a:t>
            </a:r>
          </a:p>
        </p:txBody>
      </p:sp>
      <p:grpSp>
        <p:nvGrpSpPr>
          <p:cNvPr id="28" name="Group 27"/>
          <p:cNvGrpSpPr/>
          <p:nvPr/>
        </p:nvGrpSpPr>
        <p:grpSpPr>
          <a:xfrm>
            <a:off x="2858147" y="154735"/>
            <a:ext cx="735723" cy="559125"/>
            <a:chOff x="5185391" y="5315830"/>
            <a:chExt cx="793210" cy="645666"/>
          </a:xfrm>
        </p:grpSpPr>
        <p:sp>
          <p:nvSpPr>
            <p:cNvPr id="20" name="Rounded Rectangle 3">
              <a:extLst>
                <a:ext uri="{FF2B5EF4-FFF2-40B4-BE49-F238E27FC236}">
                  <a16:creationId xmlns:a16="http://schemas.microsoft.com/office/drawing/2014/main" id="{1BE73D65-61CF-40A5-8D33-606CAADCFCFF}"/>
                </a:ext>
              </a:extLst>
            </p:cNvPr>
            <p:cNvSpPr/>
            <p:nvPr/>
          </p:nvSpPr>
          <p:spPr>
            <a:xfrm>
              <a:off x="5185391" y="5315830"/>
              <a:ext cx="793210" cy="645666"/>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p>
          </p:txBody>
        </p:sp>
        <p:grpSp>
          <p:nvGrpSpPr>
            <p:cNvPr id="21" name="Group 60">
              <a:extLst>
                <a:ext uri="{FF2B5EF4-FFF2-40B4-BE49-F238E27FC236}">
                  <a16:creationId xmlns:a16="http://schemas.microsoft.com/office/drawing/2014/main" id="{854100EE-E287-4E99-B852-6C2FEF430575}"/>
                </a:ext>
              </a:extLst>
            </p:cNvPr>
            <p:cNvGrpSpPr/>
            <p:nvPr/>
          </p:nvGrpSpPr>
          <p:grpSpPr>
            <a:xfrm>
              <a:off x="5304492" y="5391237"/>
              <a:ext cx="555009" cy="323462"/>
              <a:chOff x="5351423" y="5375787"/>
              <a:chExt cx="555009" cy="323462"/>
            </a:xfrm>
          </p:grpSpPr>
          <p:sp>
            <p:nvSpPr>
              <p:cNvPr id="22" name="Rectangle 61">
                <a:extLst>
                  <a:ext uri="{FF2B5EF4-FFF2-40B4-BE49-F238E27FC236}">
                    <a16:creationId xmlns:a16="http://schemas.microsoft.com/office/drawing/2014/main" id="{9BB51BED-48E6-47B0-86A1-D464D04CA89B}"/>
                  </a:ext>
                </a:extLst>
              </p:cNvPr>
              <p:cNvSpPr/>
              <p:nvPr/>
            </p:nvSpPr>
            <p:spPr>
              <a:xfrm>
                <a:off x="5354515" y="5375787"/>
                <a:ext cx="551917" cy="638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62">
                <a:extLst>
                  <a:ext uri="{FF2B5EF4-FFF2-40B4-BE49-F238E27FC236}">
                    <a16:creationId xmlns:a16="http://schemas.microsoft.com/office/drawing/2014/main" id="{772EAEC0-84E9-4840-88FF-0D0832045C87}"/>
                  </a:ext>
                </a:extLst>
              </p:cNvPr>
              <p:cNvSpPr/>
              <p:nvPr/>
            </p:nvSpPr>
            <p:spPr>
              <a:xfrm>
                <a:off x="5351783" y="5470356"/>
                <a:ext cx="139623" cy="97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63">
                <a:extLst>
                  <a:ext uri="{FF2B5EF4-FFF2-40B4-BE49-F238E27FC236}">
                    <a16:creationId xmlns:a16="http://schemas.microsoft.com/office/drawing/2014/main" id="{FB9F3DDE-E518-4B91-B169-584BC0A43701}"/>
                  </a:ext>
                </a:extLst>
              </p:cNvPr>
              <p:cNvSpPr/>
              <p:nvPr/>
            </p:nvSpPr>
            <p:spPr>
              <a:xfrm>
                <a:off x="5675254" y="5470356"/>
                <a:ext cx="219438" cy="228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4">
                <a:extLst>
                  <a:ext uri="{FF2B5EF4-FFF2-40B4-BE49-F238E27FC236}">
                    <a16:creationId xmlns:a16="http://schemas.microsoft.com/office/drawing/2014/main" id="{322C0A65-B0BB-4338-A0C7-A1E370C1FDB4}"/>
                  </a:ext>
                </a:extLst>
              </p:cNvPr>
              <p:cNvSpPr/>
              <p:nvPr/>
            </p:nvSpPr>
            <p:spPr>
              <a:xfrm>
                <a:off x="5524642" y="5470356"/>
                <a:ext cx="117377" cy="134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65">
                <a:extLst>
                  <a:ext uri="{FF2B5EF4-FFF2-40B4-BE49-F238E27FC236}">
                    <a16:creationId xmlns:a16="http://schemas.microsoft.com/office/drawing/2014/main" id="{35CA45AD-6423-416C-9981-D4CC736B31F0}"/>
                  </a:ext>
                </a:extLst>
              </p:cNvPr>
              <p:cNvSpPr/>
              <p:nvPr/>
            </p:nvSpPr>
            <p:spPr>
              <a:xfrm>
                <a:off x="5351423" y="5582710"/>
                <a:ext cx="139623" cy="116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66">
                <a:extLst>
                  <a:ext uri="{FF2B5EF4-FFF2-40B4-BE49-F238E27FC236}">
                    <a16:creationId xmlns:a16="http://schemas.microsoft.com/office/drawing/2014/main" id="{603E9FDA-EC23-44FD-A0EE-AFA554903F62}"/>
                  </a:ext>
                </a:extLst>
              </p:cNvPr>
              <p:cNvSpPr/>
              <p:nvPr/>
            </p:nvSpPr>
            <p:spPr>
              <a:xfrm>
                <a:off x="5522505" y="5617217"/>
                <a:ext cx="117377" cy="82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66809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885825" y="4547107"/>
            <a:ext cx="4214949" cy="1938992"/>
          </a:xfrm>
          <a:prstGeom prst="rect">
            <a:avLst/>
          </a:prstGeom>
          <a:noFill/>
        </p:spPr>
        <p:txBody>
          <a:bodyPr wrap="square" rtlCol="0" anchor="ctr">
            <a:spAutoFit/>
          </a:bodyPr>
          <a:lstStyle/>
          <a:p>
            <a:r>
              <a:rPr lang="en-IN" sz="6000" dirty="0">
                <a:solidFill>
                  <a:schemeClr val="accent3">
                    <a:lumMod val="75000"/>
                  </a:schemeClr>
                </a:solidFill>
                <a:latin typeface="Algerian" panose="04020705040A02060702" pitchFamily="82" charset="0"/>
              </a:rPr>
              <a:t>Pro</a:t>
            </a:r>
            <a:r>
              <a:rPr lang="en-IN" sz="6000" dirty="0">
                <a:solidFill>
                  <a:schemeClr val="accent1"/>
                </a:solidFill>
                <a:latin typeface="Algerian" panose="04020705040A02060702" pitchFamily="82" charset="0"/>
              </a:rPr>
              <a:t>ject</a:t>
            </a:r>
            <a:r>
              <a:rPr lang="en-IN" sz="6000" dirty="0">
                <a:solidFill>
                  <a:srgbClr val="FF0000"/>
                </a:solidFill>
                <a:latin typeface="Algerian" panose="04020705040A02060702" pitchFamily="82" charset="0"/>
              </a:rPr>
              <a:t> </a:t>
            </a:r>
            <a:r>
              <a:rPr lang="en-IN" sz="6000" dirty="0" smtClean="0">
                <a:solidFill>
                  <a:schemeClr val="accent3">
                    <a:lumMod val="75000"/>
                  </a:schemeClr>
                </a:solidFill>
                <a:latin typeface="Algerian" panose="04020705040A02060702" pitchFamily="82" charset="0"/>
              </a:rPr>
              <a:t>Objec</a:t>
            </a:r>
            <a:r>
              <a:rPr lang="en-IN" sz="6000" dirty="0" smtClean="0">
                <a:solidFill>
                  <a:schemeClr val="accent1"/>
                </a:solidFill>
                <a:latin typeface="Algerian" panose="04020705040A02060702" pitchFamily="82" charset="0"/>
              </a:rPr>
              <a:t>tive</a:t>
            </a:r>
            <a:endParaRPr lang="ko-KR" altLang="en-US" sz="6000" dirty="0">
              <a:solidFill>
                <a:schemeClr val="accent1"/>
              </a:solidFill>
              <a:latin typeface="Algerian" panose="04020705040A02060702" pitchFamily="82" charset="0"/>
              <a:cs typeface="Arial" pitchFamily="34" charset="0"/>
            </a:endParaRPr>
          </a:p>
        </p:txBody>
      </p:sp>
      <p:grpSp>
        <p:nvGrpSpPr>
          <p:cNvPr id="52" name="Group 1">
            <a:extLst>
              <a:ext uri="{FF2B5EF4-FFF2-40B4-BE49-F238E27FC236}">
                <a16:creationId xmlns:a16="http://schemas.microsoft.com/office/drawing/2014/main" id="{9948B671-842B-44B3-957C-2F8D7850B01A}"/>
              </a:ext>
            </a:extLst>
          </p:cNvPr>
          <p:cNvGrpSpPr/>
          <p:nvPr/>
        </p:nvGrpSpPr>
        <p:grpSpPr>
          <a:xfrm>
            <a:off x="668932" y="632710"/>
            <a:ext cx="4815287" cy="1431781"/>
            <a:chOff x="756138" y="869027"/>
            <a:chExt cx="4815287" cy="1431781"/>
          </a:xfrm>
        </p:grpSpPr>
        <p:sp>
          <p:nvSpPr>
            <p:cNvPr id="53" name="TextBox 52">
              <a:extLst>
                <a:ext uri="{FF2B5EF4-FFF2-40B4-BE49-F238E27FC236}">
                  <a16:creationId xmlns:a16="http://schemas.microsoft.com/office/drawing/2014/main" id="{93AD1E61-F1DD-425D-99B9-51A5E1CEA4E6}"/>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1"/>
                  </a:solidFill>
                  <a:cs typeface="Arial" pitchFamily="34" charset="0"/>
                </a:rPr>
                <a:t>01</a:t>
              </a:r>
              <a:endParaRPr lang="ko-KR" altLang="en-US" sz="7200" b="1" dirty="0">
                <a:solidFill>
                  <a:schemeClr val="accent1"/>
                </a:solidFill>
                <a:cs typeface="Arial" pitchFamily="34" charset="0"/>
              </a:endParaRPr>
            </a:p>
          </p:txBody>
        </p:sp>
        <p:grpSp>
          <p:nvGrpSpPr>
            <p:cNvPr id="54" name="Group 3">
              <a:extLst>
                <a:ext uri="{FF2B5EF4-FFF2-40B4-BE49-F238E27FC236}">
                  <a16:creationId xmlns:a16="http://schemas.microsoft.com/office/drawing/2014/main" id="{33520B47-3188-43BE-81A4-589F0C2F7FDA}"/>
                </a:ext>
              </a:extLst>
            </p:cNvPr>
            <p:cNvGrpSpPr/>
            <p:nvPr/>
          </p:nvGrpSpPr>
          <p:grpSpPr>
            <a:xfrm>
              <a:off x="1730154" y="869027"/>
              <a:ext cx="3841271" cy="1252886"/>
              <a:chOff x="859716" y="940820"/>
              <a:chExt cx="3841271" cy="1252886"/>
            </a:xfrm>
          </p:grpSpPr>
          <p:sp>
            <p:nvSpPr>
              <p:cNvPr id="55" name="TextBox 54">
                <a:extLst>
                  <a:ext uri="{FF2B5EF4-FFF2-40B4-BE49-F238E27FC236}">
                    <a16:creationId xmlns:a16="http://schemas.microsoft.com/office/drawing/2014/main" id="{3EDCC221-E626-4D1A-96B0-EC1C66CBC061}"/>
                  </a:ext>
                </a:extLst>
              </p:cNvPr>
              <p:cNvSpPr txBox="1"/>
              <p:nvPr/>
            </p:nvSpPr>
            <p:spPr>
              <a:xfrm>
                <a:off x="859716" y="940820"/>
                <a:ext cx="3841271" cy="338554"/>
              </a:xfrm>
              <a:prstGeom prst="rect">
                <a:avLst/>
              </a:prstGeom>
              <a:noFill/>
            </p:spPr>
            <p:txBody>
              <a:bodyPr wrap="square" lIns="108000" rIns="108000" rtlCol="0">
                <a:spAutoFit/>
              </a:bodyPr>
              <a:lstStyle/>
              <a:p>
                <a:r>
                  <a:rPr lang="en-IN" sz="1600" b="1" dirty="0">
                    <a:solidFill>
                      <a:srgbClr val="FF0000"/>
                    </a:solidFill>
                  </a:rPr>
                  <a:t>Exploratory Data Analysis</a:t>
                </a:r>
                <a:r>
                  <a:rPr lang="en-IN" sz="1600" dirty="0">
                    <a:solidFill>
                      <a:srgbClr val="FF0000"/>
                    </a:solidFill>
                  </a:rPr>
                  <a:t>:</a:t>
                </a:r>
              </a:p>
            </p:txBody>
          </p:sp>
          <p:sp>
            <p:nvSpPr>
              <p:cNvPr id="56" name="TextBox 55">
                <a:extLst>
                  <a:ext uri="{FF2B5EF4-FFF2-40B4-BE49-F238E27FC236}">
                    <a16:creationId xmlns:a16="http://schemas.microsoft.com/office/drawing/2014/main" id="{4416A417-39CD-4140-831F-C5892259F660}"/>
                  </a:ext>
                </a:extLst>
              </p:cNvPr>
              <p:cNvSpPr txBox="1"/>
              <p:nvPr/>
            </p:nvSpPr>
            <p:spPr>
              <a:xfrm>
                <a:off x="1053147" y="1362709"/>
                <a:ext cx="3647840" cy="830997"/>
              </a:xfrm>
              <a:prstGeom prst="rect">
                <a:avLst/>
              </a:prstGeom>
              <a:noFill/>
            </p:spPr>
            <p:txBody>
              <a:bodyPr wrap="square" rtlCol="0" anchor="ctr">
                <a:spAutoFit/>
              </a:bodyPr>
              <a:lstStyle/>
              <a:p>
                <a:pPr marL="171459" indent="-171459">
                  <a:buFont typeface="Wingdings" panose="05000000000000000000" pitchFamily="2" charset="2"/>
                  <a:buChar char="Ø"/>
                </a:pPr>
                <a:r>
                  <a:rPr lang="en-US" sz="1200" dirty="0"/>
                  <a:t>Perform an exploratory data analysis using Tableau to explore sales data of miniature automobiles popular among hobbyists and collectors</a:t>
                </a:r>
                <a:endParaRPr lang="en-US" altLang="ko-KR" sz="1200" dirty="0">
                  <a:cs typeface="Arial" pitchFamily="34" charset="0"/>
                </a:endParaRPr>
              </a:p>
            </p:txBody>
          </p:sp>
        </p:grpSp>
      </p:grpSp>
      <p:grpSp>
        <p:nvGrpSpPr>
          <p:cNvPr id="57" name="Group 6">
            <a:extLst>
              <a:ext uri="{FF2B5EF4-FFF2-40B4-BE49-F238E27FC236}">
                <a16:creationId xmlns:a16="http://schemas.microsoft.com/office/drawing/2014/main" id="{CBCA7F69-047B-4260-8B99-1D06C7BBE155}"/>
              </a:ext>
            </a:extLst>
          </p:cNvPr>
          <p:cNvGrpSpPr/>
          <p:nvPr/>
        </p:nvGrpSpPr>
        <p:grpSpPr>
          <a:xfrm>
            <a:off x="668932" y="2386686"/>
            <a:ext cx="4815287" cy="1431781"/>
            <a:chOff x="756138" y="869027"/>
            <a:chExt cx="4815287" cy="1431781"/>
          </a:xfrm>
        </p:grpSpPr>
        <p:sp>
          <p:nvSpPr>
            <p:cNvPr id="58" name="TextBox 57">
              <a:extLst>
                <a:ext uri="{FF2B5EF4-FFF2-40B4-BE49-F238E27FC236}">
                  <a16:creationId xmlns:a16="http://schemas.microsoft.com/office/drawing/2014/main" id="{C6B21DF0-0452-413F-9361-39234D9378C8}"/>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3"/>
                  </a:solidFill>
                  <a:cs typeface="Arial" pitchFamily="34" charset="0"/>
                </a:rPr>
                <a:t>03</a:t>
              </a:r>
              <a:endParaRPr lang="ko-KR" altLang="en-US" sz="7200" b="1" dirty="0">
                <a:solidFill>
                  <a:schemeClr val="accent3"/>
                </a:solidFill>
                <a:cs typeface="Arial" pitchFamily="34" charset="0"/>
              </a:endParaRPr>
            </a:p>
          </p:txBody>
        </p:sp>
        <p:grpSp>
          <p:nvGrpSpPr>
            <p:cNvPr id="59" name="Group 8">
              <a:extLst>
                <a:ext uri="{FF2B5EF4-FFF2-40B4-BE49-F238E27FC236}">
                  <a16:creationId xmlns:a16="http://schemas.microsoft.com/office/drawing/2014/main" id="{E2760546-E5E2-4FDA-A1C9-274FE6246754}"/>
                </a:ext>
              </a:extLst>
            </p:cNvPr>
            <p:cNvGrpSpPr/>
            <p:nvPr/>
          </p:nvGrpSpPr>
          <p:grpSpPr>
            <a:xfrm>
              <a:off x="1730154" y="869027"/>
              <a:ext cx="3841271" cy="1160553"/>
              <a:chOff x="859716" y="940820"/>
              <a:chExt cx="3841271" cy="1160553"/>
            </a:xfrm>
          </p:grpSpPr>
          <p:sp>
            <p:nvSpPr>
              <p:cNvPr id="60" name="TextBox 59">
                <a:extLst>
                  <a:ext uri="{FF2B5EF4-FFF2-40B4-BE49-F238E27FC236}">
                    <a16:creationId xmlns:a16="http://schemas.microsoft.com/office/drawing/2014/main" id="{02E6939B-EB38-4455-9ACD-B640BE8B261E}"/>
                  </a:ext>
                </a:extLst>
              </p:cNvPr>
              <p:cNvSpPr txBox="1"/>
              <p:nvPr/>
            </p:nvSpPr>
            <p:spPr>
              <a:xfrm>
                <a:off x="859716" y="940820"/>
                <a:ext cx="3841271" cy="338554"/>
              </a:xfrm>
              <a:prstGeom prst="rect">
                <a:avLst/>
              </a:prstGeom>
              <a:noFill/>
            </p:spPr>
            <p:txBody>
              <a:bodyPr wrap="square" lIns="108000" rIns="108000" rtlCol="0">
                <a:spAutoFit/>
              </a:bodyPr>
              <a:lstStyle/>
              <a:p>
                <a:r>
                  <a:rPr lang="en-IN" sz="1600" b="1" dirty="0">
                    <a:solidFill>
                      <a:srgbClr val="0070C0"/>
                    </a:solidFill>
                  </a:rPr>
                  <a:t>Data Cleaning and Analysis:</a:t>
                </a:r>
              </a:p>
            </p:txBody>
          </p:sp>
          <p:sp>
            <p:nvSpPr>
              <p:cNvPr id="61" name="TextBox 60">
                <a:extLst>
                  <a:ext uri="{FF2B5EF4-FFF2-40B4-BE49-F238E27FC236}">
                    <a16:creationId xmlns:a16="http://schemas.microsoft.com/office/drawing/2014/main" id="{E574BB12-561F-45AD-ABDC-91BF822B37A8}"/>
                  </a:ext>
                </a:extLst>
              </p:cNvPr>
              <p:cNvSpPr txBox="1"/>
              <p:nvPr/>
            </p:nvSpPr>
            <p:spPr>
              <a:xfrm>
                <a:off x="1053147" y="1455042"/>
                <a:ext cx="3647840" cy="646331"/>
              </a:xfrm>
              <a:prstGeom prst="rect">
                <a:avLst/>
              </a:prstGeom>
              <a:noFill/>
            </p:spPr>
            <p:txBody>
              <a:bodyPr wrap="square" rtlCol="0" anchor="ctr">
                <a:spAutoFit/>
              </a:bodyPr>
              <a:lstStyle/>
              <a:p>
                <a:pPr marL="171459" indent="-171459">
                  <a:buFont typeface="Wingdings" panose="05000000000000000000" pitchFamily="2" charset="2"/>
                  <a:buChar char="Ø"/>
                </a:pPr>
                <a:r>
                  <a:rPr lang="en-US" sz="1200" dirty="0"/>
                  <a:t>Clean the dataset and analyze sales performance, customer segments, and forecast sales</a:t>
                </a:r>
                <a:endParaRPr lang="en-US" altLang="ko-KR" sz="1200" dirty="0">
                  <a:cs typeface="Arial" pitchFamily="34" charset="0"/>
                </a:endParaRPr>
              </a:p>
            </p:txBody>
          </p:sp>
        </p:grpSp>
      </p:grpSp>
      <p:grpSp>
        <p:nvGrpSpPr>
          <p:cNvPr id="62" name="Group 1">
            <a:extLst>
              <a:ext uri="{FF2B5EF4-FFF2-40B4-BE49-F238E27FC236}">
                <a16:creationId xmlns:a16="http://schemas.microsoft.com/office/drawing/2014/main" id="{E403D7F7-32DF-4696-AE07-67349916B302}"/>
              </a:ext>
            </a:extLst>
          </p:cNvPr>
          <p:cNvGrpSpPr/>
          <p:nvPr/>
        </p:nvGrpSpPr>
        <p:grpSpPr>
          <a:xfrm>
            <a:off x="6526807" y="632710"/>
            <a:ext cx="4815287" cy="1431781"/>
            <a:chOff x="756138" y="869027"/>
            <a:chExt cx="4815287" cy="1431781"/>
          </a:xfrm>
        </p:grpSpPr>
        <p:sp>
          <p:nvSpPr>
            <p:cNvPr id="63" name="TextBox 62">
              <a:extLst>
                <a:ext uri="{FF2B5EF4-FFF2-40B4-BE49-F238E27FC236}">
                  <a16:creationId xmlns:a16="http://schemas.microsoft.com/office/drawing/2014/main" id="{28A0C40C-A96F-4976-A806-820BACCFA6E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2"/>
                  </a:solidFill>
                  <a:cs typeface="Arial" pitchFamily="34" charset="0"/>
                </a:rPr>
                <a:t>02</a:t>
              </a:r>
              <a:endParaRPr lang="ko-KR" altLang="en-US" sz="7200" b="1" dirty="0">
                <a:solidFill>
                  <a:schemeClr val="accent2"/>
                </a:solidFill>
                <a:cs typeface="Arial" pitchFamily="34" charset="0"/>
              </a:endParaRPr>
            </a:p>
          </p:txBody>
        </p:sp>
        <p:grpSp>
          <p:nvGrpSpPr>
            <p:cNvPr id="64" name="Group 3">
              <a:extLst>
                <a:ext uri="{FF2B5EF4-FFF2-40B4-BE49-F238E27FC236}">
                  <a16:creationId xmlns:a16="http://schemas.microsoft.com/office/drawing/2014/main" id="{569AE92A-E661-4C61-B403-9C9B1EDD43C7}"/>
                </a:ext>
              </a:extLst>
            </p:cNvPr>
            <p:cNvGrpSpPr/>
            <p:nvPr/>
          </p:nvGrpSpPr>
          <p:grpSpPr>
            <a:xfrm>
              <a:off x="1730154" y="869027"/>
              <a:ext cx="3841271" cy="1160553"/>
              <a:chOff x="859716" y="940820"/>
              <a:chExt cx="3841271" cy="1160553"/>
            </a:xfrm>
          </p:grpSpPr>
          <p:sp>
            <p:nvSpPr>
              <p:cNvPr id="65" name="TextBox 64">
                <a:extLst>
                  <a:ext uri="{FF2B5EF4-FFF2-40B4-BE49-F238E27FC236}">
                    <a16:creationId xmlns:a16="http://schemas.microsoft.com/office/drawing/2014/main" id="{7F9C5FD3-0122-4F7C-91DC-648981FDE60D}"/>
                  </a:ext>
                </a:extLst>
              </p:cNvPr>
              <p:cNvSpPr txBox="1"/>
              <p:nvPr/>
            </p:nvSpPr>
            <p:spPr>
              <a:xfrm>
                <a:off x="859716" y="940820"/>
                <a:ext cx="3841271" cy="338554"/>
              </a:xfrm>
              <a:prstGeom prst="rect">
                <a:avLst/>
              </a:prstGeom>
              <a:noFill/>
            </p:spPr>
            <p:txBody>
              <a:bodyPr wrap="square" lIns="108000" rIns="108000" rtlCol="0">
                <a:spAutoFit/>
              </a:bodyPr>
              <a:lstStyle/>
              <a:p>
                <a:r>
                  <a:rPr lang="en-IN" sz="1600" b="1" dirty="0">
                    <a:solidFill>
                      <a:srgbClr val="FFC000"/>
                    </a:solidFill>
                  </a:rPr>
                  <a:t>Insight Extraction</a:t>
                </a:r>
                <a:r>
                  <a:rPr lang="en-IN" sz="1600" dirty="0">
                    <a:solidFill>
                      <a:srgbClr val="FFC000"/>
                    </a:solidFill>
                  </a:rPr>
                  <a:t>:</a:t>
                </a:r>
              </a:p>
            </p:txBody>
          </p:sp>
          <p:sp>
            <p:nvSpPr>
              <p:cNvPr id="66" name="TextBox 65">
                <a:extLst>
                  <a:ext uri="{FF2B5EF4-FFF2-40B4-BE49-F238E27FC236}">
                    <a16:creationId xmlns:a16="http://schemas.microsoft.com/office/drawing/2014/main" id="{3BA61607-E338-4B6A-93AC-E93EAEE9FE9B}"/>
                  </a:ext>
                </a:extLst>
              </p:cNvPr>
              <p:cNvSpPr txBox="1"/>
              <p:nvPr/>
            </p:nvSpPr>
            <p:spPr>
              <a:xfrm>
                <a:off x="1053147" y="1455042"/>
                <a:ext cx="3647840" cy="646331"/>
              </a:xfrm>
              <a:prstGeom prst="rect">
                <a:avLst/>
              </a:prstGeom>
              <a:noFill/>
            </p:spPr>
            <p:txBody>
              <a:bodyPr wrap="square" rtlCol="0" anchor="ctr">
                <a:spAutoFit/>
              </a:bodyPr>
              <a:lstStyle/>
              <a:p>
                <a:pPr marL="171459" indent="-171459">
                  <a:buFont typeface="Wingdings" panose="05000000000000000000" pitchFamily="2" charset="2"/>
                  <a:buChar char="Ø"/>
                </a:pPr>
                <a:r>
                  <a:rPr lang="en-US" sz="1200" dirty="0"/>
                  <a:t>Extract key insights related to sales trends, customer segmentation, and product performance.</a:t>
                </a:r>
                <a:endParaRPr lang="en-US" altLang="ko-KR" sz="1200" dirty="0">
                  <a:cs typeface="Arial" pitchFamily="34" charset="0"/>
                </a:endParaRPr>
              </a:p>
            </p:txBody>
          </p:sp>
        </p:grpSp>
      </p:grpSp>
      <p:grpSp>
        <p:nvGrpSpPr>
          <p:cNvPr id="67" name="Group 6">
            <a:extLst>
              <a:ext uri="{FF2B5EF4-FFF2-40B4-BE49-F238E27FC236}">
                <a16:creationId xmlns:a16="http://schemas.microsoft.com/office/drawing/2014/main" id="{B05A8E4A-6A62-40BA-B4A5-961E347C5890}"/>
              </a:ext>
            </a:extLst>
          </p:cNvPr>
          <p:cNvGrpSpPr/>
          <p:nvPr/>
        </p:nvGrpSpPr>
        <p:grpSpPr>
          <a:xfrm>
            <a:off x="6526807" y="2386686"/>
            <a:ext cx="4815287" cy="1431781"/>
            <a:chOff x="756138" y="869027"/>
            <a:chExt cx="4815287" cy="1431781"/>
          </a:xfrm>
        </p:grpSpPr>
        <p:sp>
          <p:nvSpPr>
            <p:cNvPr id="68" name="TextBox 67">
              <a:extLst>
                <a:ext uri="{FF2B5EF4-FFF2-40B4-BE49-F238E27FC236}">
                  <a16:creationId xmlns:a16="http://schemas.microsoft.com/office/drawing/2014/main" id="{A40C4F93-648D-4182-96CC-5F42E5B8CD34}"/>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4"/>
                  </a:solidFill>
                  <a:cs typeface="Arial" pitchFamily="34" charset="0"/>
                </a:rPr>
                <a:t>04</a:t>
              </a:r>
              <a:endParaRPr lang="ko-KR" altLang="en-US" sz="7200" b="1" dirty="0">
                <a:solidFill>
                  <a:schemeClr val="accent4"/>
                </a:solidFill>
                <a:cs typeface="Arial" pitchFamily="34" charset="0"/>
              </a:endParaRPr>
            </a:p>
          </p:txBody>
        </p:sp>
        <p:grpSp>
          <p:nvGrpSpPr>
            <p:cNvPr id="69" name="Group 8">
              <a:extLst>
                <a:ext uri="{FF2B5EF4-FFF2-40B4-BE49-F238E27FC236}">
                  <a16:creationId xmlns:a16="http://schemas.microsoft.com/office/drawing/2014/main" id="{0E09069F-6185-4F31-86A3-3A0C4C64E9AD}"/>
                </a:ext>
              </a:extLst>
            </p:cNvPr>
            <p:cNvGrpSpPr/>
            <p:nvPr/>
          </p:nvGrpSpPr>
          <p:grpSpPr>
            <a:xfrm>
              <a:off x="1730154" y="869027"/>
              <a:ext cx="3841271" cy="1068220"/>
              <a:chOff x="859716" y="940820"/>
              <a:chExt cx="3841271" cy="1068220"/>
            </a:xfrm>
          </p:grpSpPr>
          <p:sp>
            <p:nvSpPr>
              <p:cNvPr id="70" name="TextBox 69">
                <a:extLst>
                  <a:ext uri="{FF2B5EF4-FFF2-40B4-BE49-F238E27FC236}">
                    <a16:creationId xmlns:a16="http://schemas.microsoft.com/office/drawing/2014/main" id="{D610A6DD-456C-470F-9303-C0A9880B4961}"/>
                  </a:ext>
                </a:extLst>
              </p:cNvPr>
              <p:cNvSpPr txBox="1"/>
              <p:nvPr/>
            </p:nvSpPr>
            <p:spPr>
              <a:xfrm>
                <a:off x="859716" y="940820"/>
                <a:ext cx="3841271" cy="338554"/>
              </a:xfrm>
              <a:prstGeom prst="rect">
                <a:avLst/>
              </a:prstGeom>
              <a:noFill/>
            </p:spPr>
            <p:txBody>
              <a:bodyPr wrap="square" lIns="108000" rIns="108000" rtlCol="0">
                <a:spAutoFit/>
              </a:bodyPr>
              <a:lstStyle/>
              <a:p>
                <a:r>
                  <a:rPr lang="en-IN" sz="1600" b="1" dirty="0">
                    <a:solidFill>
                      <a:srgbClr val="2CB2D7"/>
                    </a:solidFill>
                  </a:rPr>
                  <a:t>Summary and Recommendations</a:t>
                </a:r>
                <a:r>
                  <a:rPr lang="en-IN" sz="1600" dirty="0">
                    <a:solidFill>
                      <a:srgbClr val="2CB2D7"/>
                    </a:solidFill>
                  </a:rPr>
                  <a:t>:</a:t>
                </a:r>
              </a:p>
            </p:txBody>
          </p:sp>
          <p:sp>
            <p:nvSpPr>
              <p:cNvPr id="71" name="TextBox 70">
                <a:extLst>
                  <a:ext uri="{FF2B5EF4-FFF2-40B4-BE49-F238E27FC236}">
                    <a16:creationId xmlns:a16="http://schemas.microsoft.com/office/drawing/2014/main" id="{0958EC38-51A9-4622-8A5C-AC0BAF5C687B}"/>
                  </a:ext>
                </a:extLst>
              </p:cNvPr>
              <p:cNvSpPr txBox="1"/>
              <p:nvPr/>
            </p:nvSpPr>
            <p:spPr>
              <a:xfrm>
                <a:off x="1053147" y="1547375"/>
                <a:ext cx="3647840" cy="461665"/>
              </a:xfrm>
              <a:prstGeom prst="rect">
                <a:avLst/>
              </a:prstGeom>
              <a:noFill/>
            </p:spPr>
            <p:txBody>
              <a:bodyPr wrap="square" rtlCol="0" anchor="ctr">
                <a:spAutoFit/>
              </a:bodyPr>
              <a:lstStyle/>
              <a:p>
                <a:pPr marL="171459" indent="-171459">
                  <a:buFont typeface="Wingdings" panose="05000000000000000000" pitchFamily="2" charset="2"/>
                  <a:buChar char="Ø"/>
                </a:pPr>
                <a:r>
                  <a:rPr lang="en-US" sz="1200" dirty="0"/>
                  <a:t>Summarize key findings to guide future strategies and decisions</a:t>
                </a:r>
                <a:endParaRPr lang="en-US" altLang="ko-KR" sz="1200" dirty="0">
                  <a:cs typeface="Arial" pitchFamily="34" charset="0"/>
                </a:endParaRPr>
              </a:p>
            </p:txBody>
          </p:sp>
        </p:gr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3242" y="359501"/>
            <a:ext cx="11494770" cy="6178245"/>
          </a:xfrm>
          <a:prstGeom prst="rect">
            <a:avLst/>
          </a:prstGeom>
        </p:spPr>
      </p:pic>
      <p:sp>
        <p:nvSpPr>
          <p:cNvPr id="3" name="Rectangle 2"/>
          <p:cNvSpPr/>
          <p:nvPr/>
        </p:nvSpPr>
        <p:spPr>
          <a:xfrm>
            <a:off x="4824549" y="2923677"/>
            <a:ext cx="5664925" cy="1200329"/>
          </a:xfrm>
          <a:prstGeom prst="rect">
            <a:avLst/>
          </a:prstGeom>
        </p:spPr>
        <p:txBody>
          <a:bodyPr wrap="square">
            <a:spAutoFit/>
          </a:bodyPr>
          <a:lstStyle/>
          <a:p>
            <a:r>
              <a:rPr lang="en-US" dirty="0"/>
              <a:t>The bar chart shows the number of unique customers in each country. The USA has the highest number of customers, followed by France and the UK. The Philippines has the lowest number of customers.</a:t>
            </a:r>
            <a:endParaRPr lang="en-IN" dirty="0"/>
          </a:p>
        </p:txBody>
      </p:sp>
    </p:spTree>
    <p:extLst>
      <p:ext uri="{BB962C8B-B14F-4D97-AF65-F5344CB8AC3E}">
        <p14:creationId xmlns:p14="http://schemas.microsoft.com/office/powerpoint/2010/main" val="124086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601" y="315956"/>
            <a:ext cx="11682795" cy="5157379"/>
          </a:xfrm>
          <a:prstGeom prst="rect">
            <a:avLst/>
          </a:prstGeom>
        </p:spPr>
      </p:pic>
      <p:sp>
        <p:nvSpPr>
          <p:cNvPr id="3" name="Rectangle 2"/>
          <p:cNvSpPr/>
          <p:nvPr/>
        </p:nvSpPr>
        <p:spPr>
          <a:xfrm>
            <a:off x="2166256" y="5645220"/>
            <a:ext cx="7859486" cy="923330"/>
          </a:xfrm>
          <a:prstGeom prst="rect">
            <a:avLst/>
          </a:prstGeom>
        </p:spPr>
        <p:txBody>
          <a:bodyPr wrap="square">
            <a:spAutoFit/>
          </a:bodyPr>
          <a:lstStyle/>
          <a:p>
            <a:r>
              <a:rPr lang="en-US" dirty="0"/>
              <a:t>The bar chart shows the number of deals in each territory. </a:t>
            </a:r>
            <a:r>
              <a:rPr lang="en-US" dirty="0">
                <a:solidFill>
                  <a:srgbClr val="00B050"/>
                </a:solidFill>
              </a:rPr>
              <a:t>EMEA</a:t>
            </a:r>
            <a:r>
              <a:rPr lang="en-US" dirty="0"/>
              <a:t> has the highest number of deals, followed by </a:t>
            </a:r>
            <a:r>
              <a:rPr lang="en-US" dirty="0">
                <a:solidFill>
                  <a:srgbClr val="00B050"/>
                </a:solidFill>
              </a:rPr>
              <a:t>NA</a:t>
            </a:r>
            <a:r>
              <a:rPr lang="en-US" dirty="0"/>
              <a:t> and </a:t>
            </a:r>
            <a:r>
              <a:rPr lang="en-US" dirty="0">
                <a:solidFill>
                  <a:srgbClr val="00B050"/>
                </a:solidFill>
              </a:rPr>
              <a:t>APAC</a:t>
            </a:r>
            <a:r>
              <a:rPr lang="en-US" dirty="0"/>
              <a:t>. </a:t>
            </a:r>
            <a:r>
              <a:rPr lang="en-US" dirty="0">
                <a:solidFill>
                  <a:srgbClr val="00B050"/>
                </a:solidFill>
              </a:rPr>
              <a:t>Japan</a:t>
            </a:r>
            <a:r>
              <a:rPr lang="en-US" dirty="0"/>
              <a:t> has the lowest number of deals.</a:t>
            </a:r>
            <a:endParaRPr lang="en-IN" dirty="0"/>
          </a:p>
        </p:txBody>
      </p:sp>
    </p:spTree>
    <p:extLst>
      <p:ext uri="{BB962C8B-B14F-4D97-AF65-F5344CB8AC3E}">
        <p14:creationId xmlns:p14="http://schemas.microsoft.com/office/powerpoint/2010/main" val="97302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63" y="2162651"/>
            <a:ext cx="7184572" cy="4695349"/>
          </a:xfrm>
          <a:prstGeom prst="rect">
            <a:avLst/>
          </a:prstGeom>
        </p:spPr>
      </p:pic>
      <p:sp>
        <p:nvSpPr>
          <p:cNvPr id="3" name="Rectangle 2"/>
          <p:cNvSpPr/>
          <p:nvPr/>
        </p:nvSpPr>
        <p:spPr>
          <a:xfrm>
            <a:off x="788125" y="648769"/>
            <a:ext cx="5259978" cy="1477328"/>
          </a:xfrm>
          <a:prstGeom prst="rect">
            <a:avLst/>
          </a:prstGeom>
        </p:spPr>
        <p:txBody>
          <a:bodyPr wrap="square">
            <a:spAutoFit/>
          </a:bodyPr>
          <a:lstStyle/>
          <a:p>
            <a:r>
              <a:rPr lang="en-US" dirty="0"/>
              <a:t>The line chart shows the sales trend over time. Sales increased significantly from December 2002 to December 2003, then declined until April 2004. After that, sales increased again until December 2004, then declined until April 2005.</a:t>
            </a:r>
            <a:endParaRPr lang="en-IN" dirty="0"/>
          </a:p>
        </p:txBody>
      </p:sp>
      <p:pic>
        <p:nvPicPr>
          <p:cNvPr id="4" name="Picture 3"/>
          <p:cNvPicPr>
            <a:picLocks noChangeAspect="1"/>
          </p:cNvPicPr>
          <p:nvPr/>
        </p:nvPicPr>
        <p:blipFill>
          <a:blip r:embed="rId3"/>
          <a:stretch>
            <a:fillRect/>
          </a:stretch>
        </p:blipFill>
        <p:spPr>
          <a:xfrm>
            <a:off x="7341326" y="2726497"/>
            <a:ext cx="4850674" cy="3330771"/>
          </a:xfrm>
          <a:prstGeom prst="rect">
            <a:avLst/>
          </a:prstGeom>
        </p:spPr>
      </p:pic>
      <p:sp>
        <p:nvSpPr>
          <p:cNvPr id="5" name="Rectangle 4"/>
          <p:cNvSpPr/>
          <p:nvPr/>
        </p:nvSpPr>
        <p:spPr>
          <a:xfrm>
            <a:off x="7785463" y="233270"/>
            <a:ext cx="3962400" cy="2585323"/>
          </a:xfrm>
          <a:prstGeom prst="rect">
            <a:avLst/>
          </a:prstGeom>
        </p:spPr>
        <p:txBody>
          <a:bodyPr wrap="square">
            <a:spAutoFit/>
          </a:bodyPr>
          <a:lstStyle/>
          <a:p>
            <a:r>
              <a:rPr lang="en-US" dirty="0"/>
              <a:t>The line chart shows the sales trend over time. Sales increased significantly from December 2002 to December 2003, then declined until April 2004. After that, sales increased again until December 2004, then declined until April 2005. There is an overall upward trend, but with some fluctuations.</a:t>
            </a:r>
            <a:endParaRPr lang="en-IN" dirty="0"/>
          </a:p>
        </p:txBody>
      </p:sp>
    </p:spTree>
    <p:extLst>
      <p:ext uri="{BB962C8B-B14F-4D97-AF65-F5344CB8AC3E}">
        <p14:creationId xmlns:p14="http://schemas.microsoft.com/office/powerpoint/2010/main" val="302151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 y="0"/>
            <a:ext cx="9399270" cy="3553098"/>
          </a:xfrm>
          <a:prstGeom prst="rect">
            <a:avLst/>
          </a:prstGeom>
        </p:spPr>
      </p:pic>
      <p:sp>
        <p:nvSpPr>
          <p:cNvPr id="3" name="Rectangle 2"/>
          <p:cNvSpPr/>
          <p:nvPr/>
        </p:nvSpPr>
        <p:spPr>
          <a:xfrm>
            <a:off x="5412377" y="955654"/>
            <a:ext cx="6096000" cy="923330"/>
          </a:xfrm>
          <a:prstGeom prst="rect">
            <a:avLst/>
          </a:prstGeom>
        </p:spPr>
        <p:txBody>
          <a:bodyPr>
            <a:spAutoFit/>
          </a:bodyPr>
          <a:lstStyle/>
          <a:p>
            <a:r>
              <a:rPr lang="en-US" dirty="0"/>
              <a:t>Classic Cars have the highest quantity ordered, followed by Vintage Cars and Motorcycles. Trains have the lowest quantity ordered.</a:t>
            </a:r>
            <a:endParaRPr lang="en-IN" dirty="0"/>
          </a:p>
        </p:txBody>
      </p:sp>
      <p:pic>
        <p:nvPicPr>
          <p:cNvPr id="4" name="Picture 3"/>
          <p:cNvPicPr>
            <a:picLocks noChangeAspect="1"/>
          </p:cNvPicPr>
          <p:nvPr/>
        </p:nvPicPr>
        <p:blipFill>
          <a:blip r:embed="rId3"/>
          <a:stretch>
            <a:fillRect/>
          </a:stretch>
        </p:blipFill>
        <p:spPr>
          <a:xfrm>
            <a:off x="85725" y="3684285"/>
            <a:ext cx="9332595" cy="3173715"/>
          </a:xfrm>
          <a:prstGeom prst="rect">
            <a:avLst/>
          </a:prstGeom>
        </p:spPr>
      </p:pic>
      <p:sp>
        <p:nvSpPr>
          <p:cNvPr id="5" name="Rectangle 4"/>
          <p:cNvSpPr/>
          <p:nvPr/>
        </p:nvSpPr>
        <p:spPr>
          <a:xfrm>
            <a:off x="5738949" y="4809477"/>
            <a:ext cx="6096000" cy="923330"/>
          </a:xfrm>
          <a:prstGeom prst="rect">
            <a:avLst/>
          </a:prstGeom>
        </p:spPr>
        <p:txBody>
          <a:bodyPr>
            <a:spAutoFit/>
          </a:bodyPr>
          <a:lstStyle/>
          <a:p>
            <a:r>
              <a:rPr lang="en-US" dirty="0"/>
              <a:t>The bar chart shows the sales for different product IDs. S18_3232 has the highest sales, followed by S10_1949 and S10_4698. S12_3148 has the lowest sales.</a:t>
            </a:r>
            <a:endParaRPr lang="en-IN" dirty="0"/>
          </a:p>
        </p:txBody>
      </p:sp>
    </p:spTree>
    <p:extLst>
      <p:ext uri="{BB962C8B-B14F-4D97-AF65-F5344CB8AC3E}">
        <p14:creationId xmlns:p14="http://schemas.microsoft.com/office/powerpoint/2010/main" val="104471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4177" y="316365"/>
            <a:ext cx="8279177" cy="5731738"/>
          </a:xfrm>
          <a:prstGeom prst="rect">
            <a:avLst/>
          </a:prstGeom>
        </p:spPr>
      </p:pic>
      <p:sp>
        <p:nvSpPr>
          <p:cNvPr id="4" name="Rectangle 3"/>
          <p:cNvSpPr/>
          <p:nvPr/>
        </p:nvSpPr>
        <p:spPr>
          <a:xfrm>
            <a:off x="7892688" y="4478443"/>
            <a:ext cx="4179025" cy="1569660"/>
          </a:xfrm>
          <a:prstGeom prst="rect">
            <a:avLst/>
          </a:prstGeom>
        </p:spPr>
        <p:txBody>
          <a:bodyPr wrap="square">
            <a:spAutoFit/>
          </a:bodyPr>
          <a:lstStyle/>
          <a:p>
            <a:r>
              <a:rPr lang="en-US" sz="1600" dirty="0"/>
              <a:t>The pie chart shows the percentage distribution of accidents according to the vehicle involved. Classic Cars have the highest percentage, followed by Vintage Cars and Trucks and Buses. Trains have the lowest percentage.</a:t>
            </a:r>
            <a:endParaRPr lang="en-IN" sz="1600" dirty="0"/>
          </a:p>
        </p:txBody>
      </p:sp>
      <p:pic>
        <p:nvPicPr>
          <p:cNvPr id="2" name="Picture 1"/>
          <p:cNvPicPr>
            <a:picLocks noChangeAspect="1"/>
          </p:cNvPicPr>
          <p:nvPr/>
        </p:nvPicPr>
        <p:blipFill>
          <a:blip r:embed="rId3"/>
          <a:stretch>
            <a:fillRect/>
          </a:stretch>
        </p:blipFill>
        <p:spPr>
          <a:xfrm>
            <a:off x="7276727" y="942429"/>
            <a:ext cx="4677420" cy="3351347"/>
          </a:xfrm>
          <a:prstGeom prst="rect">
            <a:avLst/>
          </a:prstGeom>
        </p:spPr>
      </p:pic>
    </p:spTree>
    <p:extLst>
      <p:ext uri="{BB962C8B-B14F-4D97-AF65-F5344CB8AC3E}">
        <p14:creationId xmlns:p14="http://schemas.microsoft.com/office/powerpoint/2010/main" val="217701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0946" y="1293299"/>
            <a:ext cx="11064240" cy="5564701"/>
          </a:xfrm>
          <a:prstGeom prst="rect">
            <a:avLst/>
          </a:prstGeom>
        </p:spPr>
      </p:pic>
      <p:sp>
        <p:nvSpPr>
          <p:cNvPr id="5" name="Rectangle 4"/>
          <p:cNvSpPr/>
          <p:nvPr/>
        </p:nvSpPr>
        <p:spPr>
          <a:xfrm>
            <a:off x="2053047" y="92970"/>
            <a:ext cx="8697685" cy="1200329"/>
          </a:xfrm>
          <a:prstGeom prst="rect">
            <a:avLst/>
          </a:prstGeom>
        </p:spPr>
        <p:txBody>
          <a:bodyPr wrap="square">
            <a:spAutoFit/>
          </a:bodyPr>
          <a:lstStyle/>
          <a:p>
            <a:r>
              <a:rPr lang="en-US" dirty="0">
                <a:solidFill>
                  <a:srgbClr val="666666"/>
                </a:solidFill>
                <a:latin typeface="Tableau Book"/>
              </a:rPr>
              <a:t>The trends of sum of </a:t>
            </a:r>
            <a:r>
              <a:rPr lang="en-US" dirty="0" err="1">
                <a:solidFill>
                  <a:srgbClr val="00B050"/>
                </a:solidFill>
                <a:latin typeface="Tableau Book"/>
              </a:rPr>
              <a:t>Quantityordered</a:t>
            </a:r>
            <a:r>
              <a:rPr lang="en-US" dirty="0">
                <a:solidFill>
                  <a:srgbClr val="666666"/>
                </a:solidFill>
                <a:latin typeface="Tableau Book"/>
              </a:rPr>
              <a:t> and sum of Sales for </a:t>
            </a:r>
            <a:r>
              <a:rPr lang="en-US" dirty="0" err="1">
                <a:solidFill>
                  <a:srgbClr val="06687C"/>
                </a:solidFill>
                <a:latin typeface="Tableau Book"/>
              </a:rPr>
              <a:t>Productcode</a:t>
            </a:r>
            <a:r>
              <a:rPr lang="en-US" dirty="0">
                <a:solidFill>
                  <a:srgbClr val="666666"/>
                </a:solidFill>
                <a:latin typeface="Tableau Book"/>
              </a:rPr>
              <a:t>. For pane Sum of </a:t>
            </a:r>
            <a:r>
              <a:rPr lang="en-US" dirty="0" err="1">
                <a:solidFill>
                  <a:srgbClr val="00B050"/>
                </a:solidFill>
                <a:latin typeface="Tableau Book"/>
              </a:rPr>
              <a:t>Quantityordered</a:t>
            </a:r>
            <a:r>
              <a:rPr lang="en-US" dirty="0">
                <a:solidFill>
                  <a:srgbClr val="666666"/>
                </a:solidFill>
                <a:latin typeface="Tableau Book"/>
              </a:rPr>
              <a:t>: Color shows sum of </a:t>
            </a:r>
            <a:r>
              <a:rPr lang="en-US" dirty="0" err="1">
                <a:solidFill>
                  <a:srgbClr val="00B050"/>
                </a:solidFill>
                <a:latin typeface="Tableau Book"/>
              </a:rPr>
              <a:t>Quantityordered</a:t>
            </a:r>
            <a:r>
              <a:rPr lang="en-US" dirty="0">
                <a:solidFill>
                  <a:srgbClr val="666666"/>
                </a:solidFill>
                <a:latin typeface="Tableau Book"/>
              </a:rPr>
              <a:t>. The marks are labeled by sum of </a:t>
            </a:r>
            <a:r>
              <a:rPr lang="en-US" dirty="0" err="1">
                <a:solidFill>
                  <a:srgbClr val="00B050"/>
                </a:solidFill>
                <a:latin typeface="Tableau Book"/>
              </a:rPr>
              <a:t>Quantityordered</a:t>
            </a:r>
            <a:r>
              <a:rPr lang="en-US" dirty="0">
                <a:solidFill>
                  <a:srgbClr val="666666"/>
                </a:solidFill>
                <a:latin typeface="Tableau Book"/>
              </a:rPr>
              <a:t>. For pane Sum of Sales: Color shows sum of Sales. The marks are labeled by sum of Sales.</a:t>
            </a:r>
            <a:endParaRPr lang="en-IN" dirty="0"/>
          </a:p>
        </p:txBody>
      </p:sp>
    </p:spTree>
    <p:extLst>
      <p:ext uri="{BB962C8B-B14F-4D97-AF65-F5344CB8AC3E}">
        <p14:creationId xmlns:p14="http://schemas.microsoft.com/office/powerpoint/2010/main" val="397964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0412" y="117565"/>
            <a:ext cx="11043933" cy="5708469"/>
          </a:xfrm>
          <a:prstGeom prst="rect">
            <a:avLst/>
          </a:prstGeom>
        </p:spPr>
      </p:pic>
      <p:sp>
        <p:nvSpPr>
          <p:cNvPr id="11" name="Rectangle 10"/>
          <p:cNvSpPr/>
          <p:nvPr/>
        </p:nvSpPr>
        <p:spPr>
          <a:xfrm>
            <a:off x="2682240" y="5943599"/>
            <a:ext cx="7768045" cy="646331"/>
          </a:xfrm>
          <a:prstGeom prst="rect">
            <a:avLst/>
          </a:prstGeom>
        </p:spPr>
        <p:txBody>
          <a:bodyPr wrap="square">
            <a:spAutoFit/>
          </a:bodyPr>
          <a:lstStyle/>
          <a:p>
            <a:r>
              <a:rPr lang="en-US" dirty="0">
                <a:solidFill>
                  <a:srgbClr val="666666"/>
                </a:solidFill>
                <a:latin typeface="Tableau Book"/>
              </a:rPr>
              <a:t>Sum of </a:t>
            </a:r>
            <a:r>
              <a:rPr lang="en-US" dirty="0" err="1">
                <a:solidFill>
                  <a:srgbClr val="06687C"/>
                </a:solidFill>
                <a:latin typeface="Tableau Book"/>
              </a:rPr>
              <a:t>Ordernumber</a:t>
            </a:r>
            <a:r>
              <a:rPr lang="en-US" dirty="0">
                <a:solidFill>
                  <a:srgbClr val="666666"/>
                </a:solidFill>
                <a:latin typeface="Tableau Book"/>
              </a:rPr>
              <a:t> for each </a:t>
            </a:r>
            <a:r>
              <a:rPr lang="en-US" dirty="0" err="1">
                <a:solidFill>
                  <a:srgbClr val="FFC000"/>
                </a:solidFill>
                <a:latin typeface="Tableau Book"/>
              </a:rPr>
              <a:t>Orderdate</a:t>
            </a:r>
            <a:r>
              <a:rPr lang="en-US" dirty="0">
                <a:solidFill>
                  <a:srgbClr val="666666"/>
                </a:solidFill>
                <a:latin typeface="Tableau Book"/>
              </a:rPr>
              <a:t> Quarter broken down by </a:t>
            </a:r>
            <a:r>
              <a:rPr lang="en-US" dirty="0" err="1">
                <a:solidFill>
                  <a:srgbClr val="06687C"/>
                </a:solidFill>
                <a:latin typeface="Tableau Book"/>
              </a:rPr>
              <a:t>Orderdate</a:t>
            </a:r>
            <a:r>
              <a:rPr lang="en-US" dirty="0">
                <a:solidFill>
                  <a:srgbClr val="666666"/>
                </a:solidFill>
                <a:latin typeface="Tableau Book"/>
              </a:rPr>
              <a:t> Year. Color shows details about Status.</a:t>
            </a:r>
            <a:endParaRPr lang="en-IN" dirty="0"/>
          </a:p>
        </p:txBody>
      </p:sp>
    </p:spTree>
    <p:extLst>
      <p:ext uri="{BB962C8B-B14F-4D97-AF65-F5344CB8AC3E}">
        <p14:creationId xmlns:p14="http://schemas.microsoft.com/office/powerpoint/2010/main" val="2345629806"/>
      </p:ext>
    </p:extLst>
  </p:cSld>
  <p:clrMapOvr>
    <a:masterClrMapping/>
  </p:clrMapOvr>
</p:sld>
</file>

<file path=ppt/theme/theme1.xml><?xml version="1.0" encoding="utf-8"?>
<a:theme xmlns:a="http://schemas.openxmlformats.org/drawingml/2006/main" name="Cover and End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9888</TotalTime>
  <Words>777</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 Unicode MS</vt:lpstr>
      <vt:lpstr>맑은 고딕</vt:lpstr>
      <vt:lpstr>Algerian</vt:lpstr>
      <vt:lpstr>Arial</vt:lpstr>
      <vt:lpstr>Calibri</vt:lpstr>
      <vt:lpstr>Tableau Book</vt:lpstr>
      <vt:lpstr>Trebuchet MS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Dell</cp:lastModifiedBy>
  <cp:revision>102</cp:revision>
  <dcterms:created xsi:type="dcterms:W3CDTF">2020-01-20T05:08:25Z</dcterms:created>
  <dcterms:modified xsi:type="dcterms:W3CDTF">2024-10-03T11:06:41Z</dcterms:modified>
</cp:coreProperties>
</file>