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4"/>
  </p:sldMasterIdLst>
  <p:sldIdLst>
    <p:sldId id="256" r:id="rId5"/>
    <p:sldId id="259" r:id="rId6"/>
    <p:sldId id="257" r:id="rId7"/>
    <p:sldId id="260" r:id="rId8"/>
    <p:sldId id="263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89662-3F53-413F-8447-99BD081200D8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9D073638-B5EB-4086-84AB-77F28B84D1E3}">
      <dgm:prSet phldrT="[Text]"/>
      <dgm:spPr/>
      <dgm:t>
        <a:bodyPr/>
        <a:lstStyle/>
        <a:p>
          <a:r>
            <a:rPr lang="en-IN" dirty="0"/>
            <a:t>Data Acquisition</a:t>
          </a:r>
        </a:p>
      </dgm:t>
    </dgm:pt>
    <dgm:pt modelId="{C1528AAF-C065-4633-90FE-D46ED8122B86}" type="parTrans" cxnId="{552493BD-FDCF-461F-9BFE-CA263B2BC29B}">
      <dgm:prSet/>
      <dgm:spPr/>
      <dgm:t>
        <a:bodyPr/>
        <a:lstStyle/>
        <a:p>
          <a:endParaRPr lang="en-IN"/>
        </a:p>
      </dgm:t>
    </dgm:pt>
    <dgm:pt modelId="{3DBE0ACB-8FBB-4685-962A-50015169626B}" type="sibTrans" cxnId="{552493BD-FDCF-461F-9BFE-CA263B2BC29B}">
      <dgm:prSet/>
      <dgm:spPr/>
      <dgm:t>
        <a:bodyPr/>
        <a:lstStyle/>
        <a:p>
          <a:endParaRPr lang="en-IN"/>
        </a:p>
      </dgm:t>
    </dgm:pt>
    <dgm:pt modelId="{4EAD2B81-A876-4AA6-A8C3-DA1882DE69D5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</dgm:pt>
    <dgm:pt modelId="{17132402-5224-4395-923F-9B6D48DF8F04}" type="parTrans" cxnId="{9F07A639-79A7-4EA1-ADF2-0A995F187170}">
      <dgm:prSet/>
      <dgm:spPr/>
      <dgm:t>
        <a:bodyPr/>
        <a:lstStyle/>
        <a:p>
          <a:endParaRPr lang="en-IN"/>
        </a:p>
      </dgm:t>
    </dgm:pt>
    <dgm:pt modelId="{108FDEC4-222D-4575-BAD2-53A0CFA57F56}" type="sibTrans" cxnId="{9F07A639-79A7-4EA1-ADF2-0A995F187170}">
      <dgm:prSet/>
      <dgm:spPr/>
      <dgm:t>
        <a:bodyPr/>
        <a:lstStyle/>
        <a:p>
          <a:endParaRPr lang="en-IN"/>
        </a:p>
      </dgm:t>
    </dgm:pt>
    <dgm:pt modelId="{C6EA6F47-07D1-4C86-A015-BAE103C8D315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FF6853C4-5A73-49CC-81F0-59D955AC4DB6}" type="parTrans" cxnId="{124713D2-59F5-4228-B37C-76F2B62F8C59}">
      <dgm:prSet/>
      <dgm:spPr/>
      <dgm:t>
        <a:bodyPr/>
        <a:lstStyle/>
        <a:p>
          <a:endParaRPr lang="en-IN"/>
        </a:p>
      </dgm:t>
    </dgm:pt>
    <dgm:pt modelId="{EE5B1486-C4B8-47AE-9F46-DB07A182EC0B}" type="sibTrans" cxnId="{124713D2-59F5-4228-B37C-76F2B62F8C59}">
      <dgm:prSet/>
      <dgm:spPr/>
      <dgm:t>
        <a:bodyPr/>
        <a:lstStyle/>
        <a:p>
          <a:endParaRPr lang="en-IN"/>
        </a:p>
      </dgm:t>
    </dgm:pt>
    <dgm:pt modelId="{B5D6085B-DBD8-4B37-8485-F23622530221}">
      <dgm:prSet phldrT="[Text]"/>
      <dgm:spPr/>
      <dgm:t>
        <a:bodyPr/>
        <a:lstStyle/>
        <a:p>
          <a:r>
            <a:rPr lang="en-IN" dirty="0"/>
            <a:t>Time series modelling</a:t>
          </a:r>
        </a:p>
      </dgm:t>
    </dgm:pt>
    <dgm:pt modelId="{80AFBD72-B0E5-4B2C-BE0D-41CC24F970F1}" type="parTrans" cxnId="{56FDD689-F065-4CC0-B929-C58BFEC6D269}">
      <dgm:prSet/>
      <dgm:spPr/>
      <dgm:t>
        <a:bodyPr/>
        <a:lstStyle/>
        <a:p>
          <a:endParaRPr lang="en-IN"/>
        </a:p>
      </dgm:t>
    </dgm:pt>
    <dgm:pt modelId="{BC0FFDCA-4B9C-4419-87A8-384370983B87}" type="sibTrans" cxnId="{56FDD689-F065-4CC0-B929-C58BFEC6D269}">
      <dgm:prSet/>
      <dgm:spPr/>
      <dgm:t>
        <a:bodyPr/>
        <a:lstStyle/>
        <a:p>
          <a:endParaRPr lang="en-IN"/>
        </a:p>
      </dgm:t>
    </dgm:pt>
    <dgm:pt modelId="{1DF2E87F-9398-4391-9B8A-FE2DBF92DC3F}">
      <dgm:prSet phldrT="[Text]"/>
      <dgm:spPr/>
      <dgm:t>
        <a:bodyPr/>
        <a:lstStyle/>
        <a:p>
          <a:r>
            <a:rPr lang="en-IN" dirty="0"/>
            <a:t>Time series cross validation</a:t>
          </a:r>
        </a:p>
      </dgm:t>
    </dgm:pt>
    <dgm:pt modelId="{6C623ADB-A54E-48BD-B5A7-27582612BD7A}" type="parTrans" cxnId="{A5231938-A89E-48DC-9683-5EE37961A8DD}">
      <dgm:prSet/>
      <dgm:spPr/>
      <dgm:t>
        <a:bodyPr/>
        <a:lstStyle/>
        <a:p>
          <a:endParaRPr lang="en-IN"/>
        </a:p>
      </dgm:t>
    </dgm:pt>
    <dgm:pt modelId="{A8B56AFA-0F7B-4898-977B-965F84508041}" type="sibTrans" cxnId="{A5231938-A89E-48DC-9683-5EE37961A8DD}">
      <dgm:prSet/>
      <dgm:spPr/>
      <dgm:t>
        <a:bodyPr/>
        <a:lstStyle/>
        <a:p>
          <a:endParaRPr lang="en-IN"/>
        </a:p>
      </dgm:t>
    </dgm:pt>
    <dgm:pt modelId="{9BFFF722-5443-4DF8-B6FD-A4E814BF753A}">
      <dgm:prSet phldrT="[Text]"/>
      <dgm:spPr/>
      <dgm:t>
        <a:bodyPr/>
        <a:lstStyle/>
        <a:p>
          <a:r>
            <a:rPr lang="en-IN" dirty="0"/>
            <a:t>Residual Diagnostic</a:t>
          </a:r>
        </a:p>
      </dgm:t>
    </dgm:pt>
    <dgm:pt modelId="{3FA89F1F-BD59-4884-BC31-A256BCBD9228}" type="parTrans" cxnId="{27060AF2-021C-4B82-B12A-27635CC56418}">
      <dgm:prSet/>
      <dgm:spPr/>
      <dgm:t>
        <a:bodyPr/>
        <a:lstStyle/>
        <a:p>
          <a:endParaRPr lang="en-IN"/>
        </a:p>
      </dgm:t>
    </dgm:pt>
    <dgm:pt modelId="{539821C6-F580-4753-9596-F64BD7D8984B}" type="sibTrans" cxnId="{27060AF2-021C-4B82-B12A-27635CC56418}">
      <dgm:prSet/>
      <dgm:spPr/>
      <dgm:t>
        <a:bodyPr/>
        <a:lstStyle/>
        <a:p>
          <a:endParaRPr lang="en-IN"/>
        </a:p>
      </dgm:t>
    </dgm:pt>
    <dgm:pt modelId="{25E4D473-FCC3-4717-8CB0-9B55EEC514A7}">
      <dgm:prSet phldrT="[Text]"/>
      <dgm:spPr/>
      <dgm:t>
        <a:bodyPr/>
        <a:lstStyle/>
        <a:p>
          <a:r>
            <a:rPr lang="en-IN" dirty="0"/>
            <a:t>Error Reporting and Discussion</a:t>
          </a:r>
        </a:p>
      </dgm:t>
    </dgm:pt>
    <dgm:pt modelId="{C1E2A193-DB68-402A-BA8C-697F30F6E475}" type="parTrans" cxnId="{B92943A1-5B2F-45BB-A934-B8717D8E5179}">
      <dgm:prSet/>
      <dgm:spPr/>
      <dgm:t>
        <a:bodyPr/>
        <a:lstStyle/>
        <a:p>
          <a:endParaRPr lang="en-IN"/>
        </a:p>
      </dgm:t>
    </dgm:pt>
    <dgm:pt modelId="{AD8E8743-F7D6-4BB0-A256-A708364ACAE2}" type="sibTrans" cxnId="{B92943A1-5B2F-45BB-A934-B8717D8E5179}">
      <dgm:prSet/>
      <dgm:spPr/>
      <dgm:t>
        <a:bodyPr/>
        <a:lstStyle/>
        <a:p>
          <a:endParaRPr lang="en-IN"/>
        </a:p>
      </dgm:t>
    </dgm:pt>
    <dgm:pt modelId="{DDA6EDF8-EC2D-4D55-82D2-16E712E0B0F6}" type="pres">
      <dgm:prSet presAssocID="{F7B89662-3F53-413F-8447-99BD081200D8}" presName="Name0" presStyleCnt="0">
        <dgm:presLayoutVars>
          <dgm:dir/>
          <dgm:resizeHandles/>
        </dgm:presLayoutVars>
      </dgm:prSet>
      <dgm:spPr/>
    </dgm:pt>
    <dgm:pt modelId="{D6AE74DA-2740-434C-8BCB-046612EC8A97}" type="pres">
      <dgm:prSet presAssocID="{9D073638-B5EB-4086-84AB-77F28B84D1E3}" presName="compNode" presStyleCnt="0"/>
      <dgm:spPr/>
    </dgm:pt>
    <dgm:pt modelId="{158FCDC0-924C-49BA-8A9F-3D3F61AD7C64}" type="pres">
      <dgm:prSet presAssocID="{9D073638-B5EB-4086-84AB-77F28B84D1E3}" presName="dummyConnPt" presStyleCnt="0"/>
      <dgm:spPr/>
    </dgm:pt>
    <dgm:pt modelId="{9F45C0A1-2B3E-4260-8A87-C344D023A8CA}" type="pres">
      <dgm:prSet presAssocID="{9D073638-B5EB-4086-84AB-77F28B84D1E3}" presName="node" presStyleLbl="node1" presStyleIdx="0" presStyleCnt="7">
        <dgm:presLayoutVars>
          <dgm:bulletEnabled val="1"/>
        </dgm:presLayoutVars>
      </dgm:prSet>
      <dgm:spPr/>
    </dgm:pt>
    <dgm:pt modelId="{40F38B0C-5A65-4F14-AF34-6148D8E577D1}" type="pres">
      <dgm:prSet presAssocID="{3DBE0ACB-8FBB-4685-962A-50015169626B}" presName="sibTrans" presStyleLbl="bgSibTrans2D1" presStyleIdx="0" presStyleCnt="6"/>
      <dgm:spPr/>
    </dgm:pt>
    <dgm:pt modelId="{53932BF3-89DC-4E31-A662-4B3E99034546}" type="pres">
      <dgm:prSet presAssocID="{4EAD2B81-A876-4AA6-A8C3-DA1882DE69D5}" presName="compNode" presStyleCnt="0"/>
      <dgm:spPr/>
    </dgm:pt>
    <dgm:pt modelId="{6D59C6A1-2D56-45FA-811B-7B1A182F1E61}" type="pres">
      <dgm:prSet presAssocID="{4EAD2B81-A876-4AA6-A8C3-DA1882DE69D5}" presName="dummyConnPt" presStyleCnt="0"/>
      <dgm:spPr/>
    </dgm:pt>
    <dgm:pt modelId="{51A6A11D-FA72-496A-9C1C-7E6902B07E8F}" type="pres">
      <dgm:prSet presAssocID="{4EAD2B81-A876-4AA6-A8C3-DA1882DE69D5}" presName="node" presStyleLbl="node1" presStyleIdx="1" presStyleCnt="7">
        <dgm:presLayoutVars>
          <dgm:bulletEnabled val="1"/>
        </dgm:presLayoutVars>
      </dgm:prSet>
      <dgm:spPr/>
    </dgm:pt>
    <dgm:pt modelId="{FBA4CFB3-A080-4D57-AF7C-F5CE130E1932}" type="pres">
      <dgm:prSet presAssocID="{108FDEC4-222D-4575-BAD2-53A0CFA57F56}" presName="sibTrans" presStyleLbl="bgSibTrans2D1" presStyleIdx="1" presStyleCnt="6"/>
      <dgm:spPr/>
    </dgm:pt>
    <dgm:pt modelId="{67D747B9-D5C7-4895-B2F0-EFE0ED2740AD}" type="pres">
      <dgm:prSet presAssocID="{C6EA6F47-07D1-4C86-A015-BAE103C8D315}" presName="compNode" presStyleCnt="0"/>
      <dgm:spPr/>
    </dgm:pt>
    <dgm:pt modelId="{173E008D-EAA8-4556-AAF0-47F205B07C2C}" type="pres">
      <dgm:prSet presAssocID="{C6EA6F47-07D1-4C86-A015-BAE103C8D315}" presName="dummyConnPt" presStyleCnt="0"/>
      <dgm:spPr/>
    </dgm:pt>
    <dgm:pt modelId="{8A4377E2-7215-48C5-BF0D-423E8B25A663}" type="pres">
      <dgm:prSet presAssocID="{C6EA6F47-07D1-4C86-A015-BAE103C8D315}" presName="node" presStyleLbl="node1" presStyleIdx="2" presStyleCnt="7">
        <dgm:presLayoutVars>
          <dgm:bulletEnabled val="1"/>
        </dgm:presLayoutVars>
      </dgm:prSet>
      <dgm:spPr/>
    </dgm:pt>
    <dgm:pt modelId="{AAC31424-1ECD-4BDD-B609-5C173AA4E2EC}" type="pres">
      <dgm:prSet presAssocID="{EE5B1486-C4B8-47AE-9F46-DB07A182EC0B}" presName="sibTrans" presStyleLbl="bgSibTrans2D1" presStyleIdx="2" presStyleCnt="6"/>
      <dgm:spPr/>
    </dgm:pt>
    <dgm:pt modelId="{B25549C7-2E6F-44EE-BDA6-B94F6E7D1A47}" type="pres">
      <dgm:prSet presAssocID="{B5D6085B-DBD8-4B37-8485-F23622530221}" presName="compNode" presStyleCnt="0"/>
      <dgm:spPr/>
    </dgm:pt>
    <dgm:pt modelId="{234AF57D-101F-44D3-83A1-96C5F8B7295E}" type="pres">
      <dgm:prSet presAssocID="{B5D6085B-DBD8-4B37-8485-F23622530221}" presName="dummyConnPt" presStyleCnt="0"/>
      <dgm:spPr/>
    </dgm:pt>
    <dgm:pt modelId="{F3CF4332-8F5C-4D74-A176-12979DF7EB1D}" type="pres">
      <dgm:prSet presAssocID="{B5D6085B-DBD8-4B37-8485-F23622530221}" presName="node" presStyleLbl="node1" presStyleIdx="3" presStyleCnt="7">
        <dgm:presLayoutVars>
          <dgm:bulletEnabled val="1"/>
        </dgm:presLayoutVars>
      </dgm:prSet>
      <dgm:spPr/>
    </dgm:pt>
    <dgm:pt modelId="{3A8D9D68-2F58-43F1-9EEA-C3487D2032D5}" type="pres">
      <dgm:prSet presAssocID="{BC0FFDCA-4B9C-4419-87A8-384370983B87}" presName="sibTrans" presStyleLbl="bgSibTrans2D1" presStyleIdx="3" presStyleCnt="6"/>
      <dgm:spPr/>
    </dgm:pt>
    <dgm:pt modelId="{37660F37-9B05-4590-A6E1-374F91D773D1}" type="pres">
      <dgm:prSet presAssocID="{1DF2E87F-9398-4391-9B8A-FE2DBF92DC3F}" presName="compNode" presStyleCnt="0"/>
      <dgm:spPr/>
    </dgm:pt>
    <dgm:pt modelId="{AC89677C-FD97-49D4-A743-74E02A9806E2}" type="pres">
      <dgm:prSet presAssocID="{1DF2E87F-9398-4391-9B8A-FE2DBF92DC3F}" presName="dummyConnPt" presStyleCnt="0"/>
      <dgm:spPr/>
    </dgm:pt>
    <dgm:pt modelId="{B23E58B5-A6AD-4A9E-B405-A8070C43835A}" type="pres">
      <dgm:prSet presAssocID="{1DF2E87F-9398-4391-9B8A-FE2DBF92DC3F}" presName="node" presStyleLbl="node1" presStyleIdx="4" presStyleCnt="7">
        <dgm:presLayoutVars>
          <dgm:bulletEnabled val="1"/>
        </dgm:presLayoutVars>
      </dgm:prSet>
      <dgm:spPr/>
    </dgm:pt>
    <dgm:pt modelId="{8A500639-7C30-4E53-A1D3-8AA5848FEF28}" type="pres">
      <dgm:prSet presAssocID="{A8B56AFA-0F7B-4898-977B-965F84508041}" presName="sibTrans" presStyleLbl="bgSibTrans2D1" presStyleIdx="4" presStyleCnt="6"/>
      <dgm:spPr/>
    </dgm:pt>
    <dgm:pt modelId="{74430F4C-B546-42F5-A243-8D291DC2F60B}" type="pres">
      <dgm:prSet presAssocID="{9BFFF722-5443-4DF8-B6FD-A4E814BF753A}" presName="compNode" presStyleCnt="0"/>
      <dgm:spPr/>
    </dgm:pt>
    <dgm:pt modelId="{400DCB2B-CC79-4FDE-BF71-998DD16C36C5}" type="pres">
      <dgm:prSet presAssocID="{9BFFF722-5443-4DF8-B6FD-A4E814BF753A}" presName="dummyConnPt" presStyleCnt="0"/>
      <dgm:spPr/>
    </dgm:pt>
    <dgm:pt modelId="{ACE4F6BA-B0F1-4028-A1F9-98E9AC8DBE1B}" type="pres">
      <dgm:prSet presAssocID="{9BFFF722-5443-4DF8-B6FD-A4E814BF753A}" presName="node" presStyleLbl="node1" presStyleIdx="5" presStyleCnt="7">
        <dgm:presLayoutVars>
          <dgm:bulletEnabled val="1"/>
        </dgm:presLayoutVars>
      </dgm:prSet>
      <dgm:spPr/>
    </dgm:pt>
    <dgm:pt modelId="{DDFFA05D-16B3-43E1-9F7E-664E2FC87CC5}" type="pres">
      <dgm:prSet presAssocID="{539821C6-F580-4753-9596-F64BD7D8984B}" presName="sibTrans" presStyleLbl="bgSibTrans2D1" presStyleIdx="5" presStyleCnt="6"/>
      <dgm:spPr/>
    </dgm:pt>
    <dgm:pt modelId="{A47E965E-9CF7-436A-98F5-E8549C42AC8E}" type="pres">
      <dgm:prSet presAssocID="{25E4D473-FCC3-4717-8CB0-9B55EEC514A7}" presName="compNode" presStyleCnt="0"/>
      <dgm:spPr/>
    </dgm:pt>
    <dgm:pt modelId="{AA85EEB9-E9C6-40E5-AF53-89471E672CCA}" type="pres">
      <dgm:prSet presAssocID="{25E4D473-FCC3-4717-8CB0-9B55EEC514A7}" presName="dummyConnPt" presStyleCnt="0"/>
      <dgm:spPr/>
    </dgm:pt>
    <dgm:pt modelId="{592250BD-9597-42BD-8282-83C2139C45E6}" type="pres">
      <dgm:prSet presAssocID="{25E4D473-FCC3-4717-8CB0-9B55EEC514A7}" presName="node" presStyleLbl="node1" presStyleIdx="6" presStyleCnt="7">
        <dgm:presLayoutVars>
          <dgm:bulletEnabled val="1"/>
        </dgm:presLayoutVars>
      </dgm:prSet>
      <dgm:spPr/>
    </dgm:pt>
  </dgm:ptLst>
  <dgm:cxnLst>
    <dgm:cxn modelId="{A6E94A01-7B11-4701-A51C-8B54B6507C9F}" type="presOf" srcId="{1DF2E87F-9398-4391-9B8A-FE2DBF92DC3F}" destId="{B23E58B5-A6AD-4A9E-B405-A8070C43835A}" srcOrd="0" destOrd="0" presId="urn:microsoft.com/office/officeart/2005/8/layout/bProcess4"/>
    <dgm:cxn modelId="{167E2907-35E6-44B3-87D2-9BC135AB4328}" type="presOf" srcId="{BC0FFDCA-4B9C-4419-87A8-384370983B87}" destId="{3A8D9D68-2F58-43F1-9EEA-C3487D2032D5}" srcOrd="0" destOrd="0" presId="urn:microsoft.com/office/officeart/2005/8/layout/bProcess4"/>
    <dgm:cxn modelId="{F3A1B40F-7D1A-409E-9BEE-7C984C5250F8}" type="presOf" srcId="{A8B56AFA-0F7B-4898-977B-965F84508041}" destId="{8A500639-7C30-4E53-A1D3-8AA5848FEF28}" srcOrd="0" destOrd="0" presId="urn:microsoft.com/office/officeart/2005/8/layout/bProcess4"/>
    <dgm:cxn modelId="{B074882E-117C-4B58-AB9D-4B37974F97D2}" type="presOf" srcId="{3DBE0ACB-8FBB-4685-962A-50015169626B}" destId="{40F38B0C-5A65-4F14-AF34-6148D8E577D1}" srcOrd="0" destOrd="0" presId="urn:microsoft.com/office/officeart/2005/8/layout/bProcess4"/>
    <dgm:cxn modelId="{A5231938-A89E-48DC-9683-5EE37961A8DD}" srcId="{F7B89662-3F53-413F-8447-99BD081200D8}" destId="{1DF2E87F-9398-4391-9B8A-FE2DBF92DC3F}" srcOrd="4" destOrd="0" parTransId="{6C623ADB-A54E-48BD-B5A7-27582612BD7A}" sibTransId="{A8B56AFA-0F7B-4898-977B-965F84508041}"/>
    <dgm:cxn modelId="{9F07A639-79A7-4EA1-ADF2-0A995F187170}" srcId="{F7B89662-3F53-413F-8447-99BD081200D8}" destId="{4EAD2B81-A876-4AA6-A8C3-DA1882DE69D5}" srcOrd="1" destOrd="0" parTransId="{17132402-5224-4395-923F-9B6D48DF8F04}" sibTransId="{108FDEC4-222D-4575-BAD2-53A0CFA57F56}"/>
    <dgm:cxn modelId="{A0DFE839-275D-4D18-8B2C-685DC9C9C95B}" type="presOf" srcId="{108FDEC4-222D-4575-BAD2-53A0CFA57F56}" destId="{FBA4CFB3-A080-4D57-AF7C-F5CE130E1932}" srcOrd="0" destOrd="0" presId="urn:microsoft.com/office/officeart/2005/8/layout/bProcess4"/>
    <dgm:cxn modelId="{20F8D240-E711-4E12-99F2-3771BA1535C2}" type="presOf" srcId="{4EAD2B81-A876-4AA6-A8C3-DA1882DE69D5}" destId="{51A6A11D-FA72-496A-9C1C-7E6902B07E8F}" srcOrd="0" destOrd="0" presId="urn:microsoft.com/office/officeart/2005/8/layout/bProcess4"/>
    <dgm:cxn modelId="{1DB30A60-3E16-4286-B6AE-C082657268E7}" type="presOf" srcId="{539821C6-F580-4753-9596-F64BD7D8984B}" destId="{DDFFA05D-16B3-43E1-9F7E-664E2FC87CC5}" srcOrd="0" destOrd="0" presId="urn:microsoft.com/office/officeart/2005/8/layout/bProcess4"/>
    <dgm:cxn modelId="{6783C259-A017-46EB-BCBC-C5CEC7C971F0}" type="presOf" srcId="{EE5B1486-C4B8-47AE-9F46-DB07A182EC0B}" destId="{AAC31424-1ECD-4BDD-B609-5C173AA4E2EC}" srcOrd="0" destOrd="0" presId="urn:microsoft.com/office/officeart/2005/8/layout/bProcess4"/>
    <dgm:cxn modelId="{BBD1B089-DC0A-4711-84F1-DB33138B3DF1}" type="presOf" srcId="{C6EA6F47-07D1-4C86-A015-BAE103C8D315}" destId="{8A4377E2-7215-48C5-BF0D-423E8B25A663}" srcOrd="0" destOrd="0" presId="urn:microsoft.com/office/officeart/2005/8/layout/bProcess4"/>
    <dgm:cxn modelId="{56FDD689-F065-4CC0-B929-C58BFEC6D269}" srcId="{F7B89662-3F53-413F-8447-99BD081200D8}" destId="{B5D6085B-DBD8-4B37-8485-F23622530221}" srcOrd="3" destOrd="0" parTransId="{80AFBD72-B0E5-4B2C-BE0D-41CC24F970F1}" sibTransId="{BC0FFDCA-4B9C-4419-87A8-384370983B87}"/>
    <dgm:cxn modelId="{64BA4C8B-A7DF-47AE-AD73-DCE89EFF63C7}" type="presOf" srcId="{F7B89662-3F53-413F-8447-99BD081200D8}" destId="{DDA6EDF8-EC2D-4D55-82D2-16E712E0B0F6}" srcOrd="0" destOrd="0" presId="urn:microsoft.com/office/officeart/2005/8/layout/bProcess4"/>
    <dgm:cxn modelId="{9E1D0B94-C49D-4BA6-B563-97EEE3205DB1}" type="presOf" srcId="{25E4D473-FCC3-4717-8CB0-9B55EEC514A7}" destId="{592250BD-9597-42BD-8282-83C2139C45E6}" srcOrd="0" destOrd="0" presId="urn:microsoft.com/office/officeart/2005/8/layout/bProcess4"/>
    <dgm:cxn modelId="{B92943A1-5B2F-45BB-A934-B8717D8E5179}" srcId="{F7B89662-3F53-413F-8447-99BD081200D8}" destId="{25E4D473-FCC3-4717-8CB0-9B55EEC514A7}" srcOrd="6" destOrd="0" parTransId="{C1E2A193-DB68-402A-BA8C-697F30F6E475}" sibTransId="{AD8E8743-F7D6-4BB0-A256-A708364ACAE2}"/>
    <dgm:cxn modelId="{552493BD-FDCF-461F-9BFE-CA263B2BC29B}" srcId="{F7B89662-3F53-413F-8447-99BD081200D8}" destId="{9D073638-B5EB-4086-84AB-77F28B84D1E3}" srcOrd="0" destOrd="0" parTransId="{C1528AAF-C065-4633-90FE-D46ED8122B86}" sibTransId="{3DBE0ACB-8FBB-4685-962A-50015169626B}"/>
    <dgm:cxn modelId="{124713D2-59F5-4228-B37C-76F2B62F8C59}" srcId="{F7B89662-3F53-413F-8447-99BD081200D8}" destId="{C6EA6F47-07D1-4C86-A015-BAE103C8D315}" srcOrd="2" destOrd="0" parTransId="{FF6853C4-5A73-49CC-81F0-59D955AC4DB6}" sibTransId="{EE5B1486-C4B8-47AE-9F46-DB07A182EC0B}"/>
    <dgm:cxn modelId="{35A5D5E7-88E5-47C6-8334-71D932D7C366}" type="presOf" srcId="{9D073638-B5EB-4086-84AB-77F28B84D1E3}" destId="{9F45C0A1-2B3E-4260-8A87-C344D023A8CA}" srcOrd="0" destOrd="0" presId="urn:microsoft.com/office/officeart/2005/8/layout/bProcess4"/>
    <dgm:cxn modelId="{27060AF2-021C-4B82-B12A-27635CC56418}" srcId="{F7B89662-3F53-413F-8447-99BD081200D8}" destId="{9BFFF722-5443-4DF8-B6FD-A4E814BF753A}" srcOrd="5" destOrd="0" parTransId="{3FA89F1F-BD59-4884-BC31-A256BCBD9228}" sibTransId="{539821C6-F580-4753-9596-F64BD7D8984B}"/>
    <dgm:cxn modelId="{2B61D2F5-895D-4C39-B2D5-E2662B9D87B9}" type="presOf" srcId="{B5D6085B-DBD8-4B37-8485-F23622530221}" destId="{F3CF4332-8F5C-4D74-A176-12979DF7EB1D}" srcOrd="0" destOrd="0" presId="urn:microsoft.com/office/officeart/2005/8/layout/bProcess4"/>
    <dgm:cxn modelId="{989D28F6-4D27-4DA6-B767-36CDF510E3E5}" type="presOf" srcId="{9BFFF722-5443-4DF8-B6FD-A4E814BF753A}" destId="{ACE4F6BA-B0F1-4028-A1F9-98E9AC8DBE1B}" srcOrd="0" destOrd="0" presId="urn:microsoft.com/office/officeart/2005/8/layout/bProcess4"/>
    <dgm:cxn modelId="{C52DA314-6648-4E77-9D3A-4E6BFD3E54D4}" type="presParOf" srcId="{DDA6EDF8-EC2D-4D55-82D2-16E712E0B0F6}" destId="{D6AE74DA-2740-434C-8BCB-046612EC8A97}" srcOrd="0" destOrd="0" presId="urn:microsoft.com/office/officeart/2005/8/layout/bProcess4"/>
    <dgm:cxn modelId="{D91BDB97-5298-4F76-AAE2-F945C65D6DDA}" type="presParOf" srcId="{D6AE74DA-2740-434C-8BCB-046612EC8A97}" destId="{158FCDC0-924C-49BA-8A9F-3D3F61AD7C64}" srcOrd="0" destOrd="0" presId="urn:microsoft.com/office/officeart/2005/8/layout/bProcess4"/>
    <dgm:cxn modelId="{31E9FD9C-6846-4189-B0EE-8525E60D5955}" type="presParOf" srcId="{D6AE74DA-2740-434C-8BCB-046612EC8A97}" destId="{9F45C0A1-2B3E-4260-8A87-C344D023A8CA}" srcOrd="1" destOrd="0" presId="urn:microsoft.com/office/officeart/2005/8/layout/bProcess4"/>
    <dgm:cxn modelId="{BE413259-1DBB-41C9-B0F1-87864FE1E7F4}" type="presParOf" srcId="{DDA6EDF8-EC2D-4D55-82D2-16E712E0B0F6}" destId="{40F38B0C-5A65-4F14-AF34-6148D8E577D1}" srcOrd="1" destOrd="0" presId="urn:microsoft.com/office/officeart/2005/8/layout/bProcess4"/>
    <dgm:cxn modelId="{261B8E58-E64E-48E4-9F58-E3D7D0EFB68C}" type="presParOf" srcId="{DDA6EDF8-EC2D-4D55-82D2-16E712E0B0F6}" destId="{53932BF3-89DC-4E31-A662-4B3E99034546}" srcOrd="2" destOrd="0" presId="urn:microsoft.com/office/officeart/2005/8/layout/bProcess4"/>
    <dgm:cxn modelId="{6019C235-9EC9-4941-A653-1A39F9A8008B}" type="presParOf" srcId="{53932BF3-89DC-4E31-A662-4B3E99034546}" destId="{6D59C6A1-2D56-45FA-811B-7B1A182F1E61}" srcOrd="0" destOrd="0" presId="urn:microsoft.com/office/officeart/2005/8/layout/bProcess4"/>
    <dgm:cxn modelId="{03951DA9-E223-4E42-8F9B-E90479272E1B}" type="presParOf" srcId="{53932BF3-89DC-4E31-A662-4B3E99034546}" destId="{51A6A11D-FA72-496A-9C1C-7E6902B07E8F}" srcOrd="1" destOrd="0" presId="urn:microsoft.com/office/officeart/2005/8/layout/bProcess4"/>
    <dgm:cxn modelId="{58E78423-65E1-44F0-B6AC-0F2DC57B16B2}" type="presParOf" srcId="{DDA6EDF8-EC2D-4D55-82D2-16E712E0B0F6}" destId="{FBA4CFB3-A080-4D57-AF7C-F5CE130E1932}" srcOrd="3" destOrd="0" presId="urn:microsoft.com/office/officeart/2005/8/layout/bProcess4"/>
    <dgm:cxn modelId="{25082EDC-20A2-46EA-ADE0-12B94ACBD25C}" type="presParOf" srcId="{DDA6EDF8-EC2D-4D55-82D2-16E712E0B0F6}" destId="{67D747B9-D5C7-4895-B2F0-EFE0ED2740AD}" srcOrd="4" destOrd="0" presId="urn:microsoft.com/office/officeart/2005/8/layout/bProcess4"/>
    <dgm:cxn modelId="{0A9094A9-062E-4013-8750-53275BC28EB1}" type="presParOf" srcId="{67D747B9-D5C7-4895-B2F0-EFE0ED2740AD}" destId="{173E008D-EAA8-4556-AAF0-47F205B07C2C}" srcOrd="0" destOrd="0" presId="urn:microsoft.com/office/officeart/2005/8/layout/bProcess4"/>
    <dgm:cxn modelId="{C3A976C7-42A7-4FC0-9EA6-B415E54157F7}" type="presParOf" srcId="{67D747B9-D5C7-4895-B2F0-EFE0ED2740AD}" destId="{8A4377E2-7215-48C5-BF0D-423E8B25A663}" srcOrd="1" destOrd="0" presId="urn:microsoft.com/office/officeart/2005/8/layout/bProcess4"/>
    <dgm:cxn modelId="{08BD3EB3-75DB-4BF5-9B62-F6C1958AACF5}" type="presParOf" srcId="{DDA6EDF8-EC2D-4D55-82D2-16E712E0B0F6}" destId="{AAC31424-1ECD-4BDD-B609-5C173AA4E2EC}" srcOrd="5" destOrd="0" presId="urn:microsoft.com/office/officeart/2005/8/layout/bProcess4"/>
    <dgm:cxn modelId="{4D68FF21-7918-40D3-A5A3-667B0EFA6310}" type="presParOf" srcId="{DDA6EDF8-EC2D-4D55-82D2-16E712E0B0F6}" destId="{B25549C7-2E6F-44EE-BDA6-B94F6E7D1A47}" srcOrd="6" destOrd="0" presId="urn:microsoft.com/office/officeart/2005/8/layout/bProcess4"/>
    <dgm:cxn modelId="{8650B4F5-D565-4702-94B0-A41649FCD05C}" type="presParOf" srcId="{B25549C7-2E6F-44EE-BDA6-B94F6E7D1A47}" destId="{234AF57D-101F-44D3-83A1-96C5F8B7295E}" srcOrd="0" destOrd="0" presId="urn:microsoft.com/office/officeart/2005/8/layout/bProcess4"/>
    <dgm:cxn modelId="{0BDBC42C-327B-44B7-A0E5-E8560416DE2E}" type="presParOf" srcId="{B25549C7-2E6F-44EE-BDA6-B94F6E7D1A47}" destId="{F3CF4332-8F5C-4D74-A176-12979DF7EB1D}" srcOrd="1" destOrd="0" presId="urn:microsoft.com/office/officeart/2005/8/layout/bProcess4"/>
    <dgm:cxn modelId="{87635705-22C6-4173-AE89-FBE440CA37B7}" type="presParOf" srcId="{DDA6EDF8-EC2D-4D55-82D2-16E712E0B0F6}" destId="{3A8D9D68-2F58-43F1-9EEA-C3487D2032D5}" srcOrd="7" destOrd="0" presId="urn:microsoft.com/office/officeart/2005/8/layout/bProcess4"/>
    <dgm:cxn modelId="{664DC618-B7B5-4DC6-8AC2-91EB8D0DEEFB}" type="presParOf" srcId="{DDA6EDF8-EC2D-4D55-82D2-16E712E0B0F6}" destId="{37660F37-9B05-4590-A6E1-374F91D773D1}" srcOrd="8" destOrd="0" presId="urn:microsoft.com/office/officeart/2005/8/layout/bProcess4"/>
    <dgm:cxn modelId="{C911FDBE-14DB-463B-8123-AC82863102B5}" type="presParOf" srcId="{37660F37-9B05-4590-A6E1-374F91D773D1}" destId="{AC89677C-FD97-49D4-A743-74E02A9806E2}" srcOrd="0" destOrd="0" presId="urn:microsoft.com/office/officeart/2005/8/layout/bProcess4"/>
    <dgm:cxn modelId="{49C719CF-B09B-4ED5-921D-5B22F7290B8B}" type="presParOf" srcId="{37660F37-9B05-4590-A6E1-374F91D773D1}" destId="{B23E58B5-A6AD-4A9E-B405-A8070C43835A}" srcOrd="1" destOrd="0" presId="urn:microsoft.com/office/officeart/2005/8/layout/bProcess4"/>
    <dgm:cxn modelId="{40DC69E8-F35A-4516-BA70-92426142256C}" type="presParOf" srcId="{DDA6EDF8-EC2D-4D55-82D2-16E712E0B0F6}" destId="{8A500639-7C30-4E53-A1D3-8AA5848FEF28}" srcOrd="9" destOrd="0" presId="urn:microsoft.com/office/officeart/2005/8/layout/bProcess4"/>
    <dgm:cxn modelId="{9FF7D04A-1321-4C3F-8543-F11ECACC7487}" type="presParOf" srcId="{DDA6EDF8-EC2D-4D55-82D2-16E712E0B0F6}" destId="{74430F4C-B546-42F5-A243-8D291DC2F60B}" srcOrd="10" destOrd="0" presId="urn:microsoft.com/office/officeart/2005/8/layout/bProcess4"/>
    <dgm:cxn modelId="{3E7DE9B3-EE52-47E8-9981-08084BD6E184}" type="presParOf" srcId="{74430F4C-B546-42F5-A243-8D291DC2F60B}" destId="{400DCB2B-CC79-4FDE-BF71-998DD16C36C5}" srcOrd="0" destOrd="0" presId="urn:microsoft.com/office/officeart/2005/8/layout/bProcess4"/>
    <dgm:cxn modelId="{E0D1D788-E0C2-431B-94CE-96CD3A826A76}" type="presParOf" srcId="{74430F4C-B546-42F5-A243-8D291DC2F60B}" destId="{ACE4F6BA-B0F1-4028-A1F9-98E9AC8DBE1B}" srcOrd="1" destOrd="0" presId="urn:microsoft.com/office/officeart/2005/8/layout/bProcess4"/>
    <dgm:cxn modelId="{D1D1FEFA-3446-46D0-BCE1-B4D9CC0C828D}" type="presParOf" srcId="{DDA6EDF8-EC2D-4D55-82D2-16E712E0B0F6}" destId="{DDFFA05D-16B3-43E1-9F7E-664E2FC87CC5}" srcOrd="11" destOrd="0" presId="urn:microsoft.com/office/officeart/2005/8/layout/bProcess4"/>
    <dgm:cxn modelId="{A7505EF9-7AEA-4194-92CC-87024B97D21D}" type="presParOf" srcId="{DDA6EDF8-EC2D-4D55-82D2-16E712E0B0F6}" destId="{A47E965E-9CF7-436A-98F5-E8549C42AC8E}" srcOrd="12" destOrd="0" presId="urn:microsoft.com/office/officeart/2005/8/layout/bProcess4"/>
    <dgm:cxn modelId="{671E6AFA-37A3-4726-9054-203E88911343}" type="presParOf" srcId="{A47E965E-9CF7-436A-98F5-E8549C42AC8E}" destId="{AA85EEB9-E9C6-40E5-AF53-89471E672CCA}" srcOrd="0" destOrd="0" presId="urn:microsoft.com/office/officeart/2005/8/layout/bProcess4"/>
    <dgm:cxn modelId="{DFC16497-3252-4695-B8DA-18C28571BA16}" type="presParOf" srcId="{A47E965E-9CF7-436A-98F5-E8549C42AC8E}" destId="{592250BD-9597-42BD-8282-83C2139C45E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38B0C-5A65-4F14-AF34-6148D8E577D1}">
      <dsp:nvSpPr>
        <dsp:cNvPr id="0" name=""/>
        <dsp:cNvSpPr/>
      </dsp:nvSpPr>
      <dsp:spPr>
        <a:xfrm rot="5400000">
          <a:off x="-250098" y="906678"/>
          <a:ext cx="1115989" cy="135097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5C0A1-2B3E-4260-8A87-C344D023A8CA}">
      <dsp:nvSpPr>
        <dsp:cNvPr id="0" name=""/>
        <dsp:cNvSpPr/>
      </dsp:nvSpPr>
      <dsp:spPr>
        <a:xfrm>
          <a:off x="2765" y="188749"/>
          <a:ext cx="1501086" cy="9006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Acquisition</a:t>
          </a:r>
        </a:p>
      </dsp:txBody>
      <dsp:txXfrm>
        <a:off x="29144" y="215128"/>
        <a:ext cx="1448328" cy="847894"/>
      </dsp:txXfrm>
    </dsp:sp>
    <dsp:sp modelId="{FBA4CFB3-A080-4D57-AF7C-F5CE130E1932}">
      <dsp:nvSpPr>
        <dsp:cNvPr id="0" name=""/>
        <dsp:cNvSpPr/>
      </dsp:nvSpPr>
      <dsp:spPr>
        <a:xfrm rot="5400000">
          <a:off x="-250098" y="2032493"/>
          <a:ext cx="1115989" cy="135097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6A11D-FA72-496A-9C1C-7E6902B07E8F}">
      <dsp:nvSpPr>
        <dsp:cNvPr id="0" name=""/>
        <dsp:cNvSpPr/>
      </dsp:nvSpPr>
      <dsp:spPr>
        <a:xfrm>
          <a:off x="2765" y="1314564"/>
          <a:ext cx="1501086" cy="9006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Preprocessing</a:t>
          </a:r>
        </a:p>
      </dsp:txBody>
      <dsp:txXfrm>
        <a:off x="29144" y="1340943"/>
        <a:ext cx="1448328" cy="847894"/>
      </dsp:txXfrm>
    </dsp:sp>
    <dsp:sp modelId="{AAC31424-1ECD-4BDD-B609-5C173AA4E2EC}">
      <dsp:nvSpPr>
        <dsp:cNvPr id="0" name=""/>
        <dsp:cNvSpPr/>
      </dsp:nvSpPr>
      <dsp:spPr>
        <a:xfrm>
          <a:off x="312809" y="2595401"/>
          <a:ext cx="1986619" cy="135097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377E2-7215-48C5-BF0D-423E8B25A663}">
      <dsp:nvSpPr>
        <dsp:cNvPr id="0" name=""/>
        <dsp:cNvSpPr/>
      </dsp:nvSpPr>
      <dsp:spPr>
        <a:xfrm>
          <a:off x="2765" y="2440379"/>
          <a:ext cx="1501086" cy="9006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EDA</a:t>
          </a:r>
        </a:p>
      </dsp:txBody>
      <dsp:txXfrm>
        <a:off x="29144" y="2466758"/>
        <a:ext cx="1448328" cy="847894"/>
      </dsp:txXfrm>
    </dsp:sp>
    <dsp:sp modelId="{3A8D9D68-2F58-43F1-9EEA-C3487D2032D5}">
      <dsp:nvSpPr>
        <dsp:cNvPr id="0" name=""/>
        <dsp:cNvSpPr/>
      </dsp:nvSpPr>
      <dsp:spPr>
        <a:xfrm rot="16200000">
          <a:off x="1746347" y="2032493"/>
          <a:ext cx="1115989" cy="135097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F4332-8F5C-4D74-A176-12979DF7EB1D}">
      <dsp:nvSpPr>
        <dsp:cNvPr id="0" name=""/>
        <dsp:cNvSpPr/>
      </dsp:nvSpPr>
      <dsp:spPr>
        <a:xfrm>
          <a:off x="1999211" y="2440379"/>
          <a:ext cx="1501086" cy="9006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Time series modelling</a:t>
          </a:r>
        </a:p>
      </dsp:txBody>
      <dsp:txXfrm>
        <a:off x="2025590" y="2466758"/>
        <a:ext cx="1448328" cy="847894"/>
      </dsp:txXfrm>
    </dsp:sp>
    <dsp:sp modelId="{8A500639-7C30-4E53-A1D3-8AA5848FEF28}">
      <dsp:nvSpPr>
        <dsp:cNvPr id="0" name=""/>
        <dsp:cNvSpPr/>
      </dsp:nvSpPr>
      <dsp:spPr>
        <a:xfrm rot="16200000">
          <a:off x="1746347" y="906678"/>
          <a:ext cx="1115989" cy="135097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E58B5-A6AD-4A9E-B405-A8070C43835A}">
      <dsp:nvSpPr>
        <dsp:cNvPr id="0" name=""/>
        <dsp:cNvSpPr/>
      </dsp:nvSpPr>
      <dsp:spPr>
        <a:xfrm>
          <a:off x="1999211" y="1314564"/>
          <a:ext cx="1501086" cy="9006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Time series cross validation</a:t>
          </a:r>
        </a:p>
      </dsp:txBody>
      <dsp:txXfrm>
        <a:off x="2025590" y="1340943"/>
        <a:ext cx="1448328" cy="847894"/>
      </dsp:txXfrm>
    </dsp:sp>
    <dsp:sp modelId="{DDFFA05D-16B3-43E1-9F7E-664E2FC87CC5}">
      <dsp:nvSpPr>
        <dsp:cNvPr id="0" name=""/>
        <dsp:cNvSpPr/>
      </dsp:nvSpPr>
      <dsp:spPr>
        <a:xfrm>
          <a:off x="2309255" y="343770"/>
          <a:ext cx="1986619" cy="135097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F6BA-B0F1-4028-A1F9-98E9AC8DBE1B}">
      <dsp:nvSpPr>
        <dsp:cNvPr id="0" name=""/>
        <dsp:cNvSpPr/>
      </dsp:nvSpPr>
      <dsp:spPr>
        <a:xfrm>
          <a:off x="1999211" y="188749"/>
          <a:ext cx="1501086" cy="9006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Residual Diagnostic</a:t>
          </a:r>
        </a:p>
      </dsp:txBody>
      <dsp:txXfrm>
        <a:off x="2025590" y="215128"/>
        <a:ext cx="1448328" cy="847894"/>
      </dsp:txXfrm>
    </dsp:sp>
    <dsp:sp modelId="{592250BD-9597-42BD-8282-83C2139C45E6}">
      <dsp:nvSpPr>
        <dsp:cNvPr id="0" name=""/>
        <dsp:cNvSpPr/>
      </dsp:nvSpPr>
      <dsp:spPr>
        <a:xfrm>
          <a:off x="3995657" y="188749"/>
          <a:ext cx="1501086" cy="9006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Error Reporting and Discussion</a:t>
          </a:r>
        </a:p>
      </dsp:txBody>
      <dsp:txXfrm>
        <a:off x="4022036" y="215128"/>
        <a:ext cx="1448328" cy="847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8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4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15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91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9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04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1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8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8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5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8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9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2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4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A7E3E6-655C-4398-8A4C-CBEA2ECB05B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D87415-527D-4471-9A91-BA73C58D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1969-9DAB-419B-D80E-765AC622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33" y="1419923"/>
            <a:ext cx="8825658" cy="2677648"/>
          </a:xfrm>
        </p:spPr>
        <p:txBody>
          <a:bodyPr/>
          <a:lstStyle/>
          <a:p>
            <a:r>
              <a:rPr lang="en-IN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E7382-6E38-25F1-513D-41D4223C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428" y="4080730"/>
            <a:ext cx="8825658" cy="861420"/>
          </a:xfrm>
        </p:spPr>
        <p:txBody>
          <a:bodyPr/>
          <a:lstStyle/>
          <a:p>
            <a:r>
              <a:rPr lang="en-IN" dirty="0"/>
              <a:t>Electricity Load Forecasting FOR MAHARASHTRA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F566D-04B3-25E1-D043-D0E143DC7514}"/>
              </a:ext>
            </a:extLst>
          </p:cNvPr>
          <p:cNvSpPr txBox="1"/>
          <p:nvPr/>
        </p:nvSpPr>
        <p:spPr>
          <a:xfrm>
            <a:off x="6931744" y="4407675"/>
            <a:ext cx="4237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solidFill>
                  <a:schemeClr val="bg1"/>
                </a:solidFill>
              </a:rPr>
              <a:t>Team Members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Pravin </a:t>
            </a:r>
            <a:r>
              <a:rPr lang="en-IN" dirty="0" err="1">
                <a:solidFill>
                  <a:schemeClr val="bg1"/>
                </a:solidFill>
              </a:rPr>
              <a:t>Patrike</a:t>
            </a:r>
            <a:endParaRPr lang="en-IN" dirty="0">
              <a:solidFill>
                <a:schemeClr val="bg1"/>
              </a:solidFill>
            </a:endParaRPr>
          </a:p>
          <a:p>
            <a:pPr algn="r"/>
            <a:r>
              <a:rPr lang="en-IN" dirty="0">
                <a:solidFill>
                  <a:schemeClr val="bg1"/>
                </a:solidFill>
              </a:rPr>
              <a:t>Krunal Name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Shikha Thakur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Kunal Deshmukh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Pranjal Grover</a:t>
            </a:r>
          </a:p>
        </p:txBody>
      </p:sp>
    </p:spTree>
    <p:extLst>
      <p:ext uri="{BB962C8B-B14F-4D97-AF65-F5344CB8AC3E}">
        <p14:creationId xmlns:p14="http://schemas.microsoft.com/office/powerpoint/2010/main" val="194361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8B03-4C19-3214-92DA-9D42B537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C6A1-1CAB-24CB-93ED-E35D1948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Electricity load forecasting is crucial for the efficient management and distribution of electricity.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Accurate forecasts help in balancing supply and demand, reducing operational costs, and preventing blackouts.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develop a model that can accurately forecast future electricity consumption using historical data and relevant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5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B535-5E05-A0CF-D639-95589F2C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A5DC-4A5B-AD73-4355-1DBF7A7E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 Situation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methods often struggle with the variability and complexity of electricity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Inaccurate forecasts can lead to either surplus or deficit in electricity supply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Need for Improvement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Enhancing forecast accuracy can optimize energy production, minimize costs, and ensure reliable electricity supply.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04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DAFA-0CBD-0791-60D1-01068963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6C3-387E-5180-E314-44E145D7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71" y="2336902"/>
            <a:ext cx="11009671" cy="5106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Source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The dataset is sourced from Government (NITI AAYOG) website, containing monthly electricity consumption data for Maharashtra.</a:t>
            </a:r>
          </a:p>
          <a:p>
            <a:pPr marL="0" indent="0">
              <a:buNone/>
            </a:pPr>
            <a:r>
              <a:rPr lang="en-US" dirty="0"/>
              <a:t>(https://ndap.niti.gov.in/)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Dataset Overview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Time Span</a:t>
            </a:r>
            <a:r>
              <a:rPr lang="en-US" dirty="0"/>
              <a:t>: April 2015 to January 2024.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Variables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Month</a:t>
            </a:r>
            <a:r>
              <a:rPr lang="en-US" dirty="0"/>
              <a:t>: The month of the recorded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Demand</a:t>
            </a:r>
            <a:r>
              <a:rPr lang="en-US" dirty="0"/>
              <a:t>: Monthly electricity demand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83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0A06-0602-DB5D-3C7A-4E9288A9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109C-BD25-B0EE-EEA3-51FB1D4E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988" y="3441700"/>
            <a:ext cx="5732207" cy="3416300"/>
          </a:xfrm>
        </p:spPr>
        <p:txBody>
          <a:bodyPr/>
          <a:lstStyle/>
          <a:p>
            <a:r>
              <a:rPr lang="en-IN" dirty="0"/>
              <a:t>We have done the analysis using different forecasting models like - Naïve, SARIMA, Holt-Winters, Prophet</a:t>
            </a:r>
          </a:p>
          <a:p>
            <a:r>
              <a:rPr lang="en-IN" dirty="0"/>
              <a:t>Evaluation metrics for each model was calculated as part of model evaluation</a:t>
            </a:r>
          </a:p>
          <a:p>
            <a:r>
              <a:rPr lang="en-IN" dirty="0"/>
              <a:t>The RMSE for SARIMA is found to be lowest and hence is the best model for forecasting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3A0991-43FA-7CF0-1B6B-0C432FFEA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855031"/>
              </p:ext>
            </p:extLst>
          </p:nvPr>
        </p:nvGraphicFramePr>
        <p:xfrm>
          <a:off x="616586" y="2696905"/>
          <a:ext cx="5499510" cy="3529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49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0C1D-A7A7-492C-72D8-F5016C59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E69D-7251-A674-6034-81210F69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developed a SARIMA model for electricity load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critical features such as lagged demand and temperature.</a:t>
            </a:r>
          </a:p>
          <a:p>
            <a:pPr marL="0" indent="0">
              <a:buNone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missing data and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Ensuring model convergence.</a:t>
            </a:r>
          </a:p>
          <a:p>
            <a:pPr marL="0" indent="0">
              <a:buNone/>
            </a:pPr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Incorporate more exogenous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advanced models like deep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74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9FC-DA5F-A224-A35F-22BFA91A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3928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0819420D263D49AF184FDEF1541B37" ma:contentTypeVersion="8" ma:contentTypeDescription="Create a new document." ma:contentTypeScope="" ma:versionID="a35eb02a203d6fafda5c00588878ba0b">
  <xsd:schema xmlns:xsd="http://www.w3.org/2001/XMLSchema" xmlns:xs="http://www.w3.org/2001/XMLSchema" xmlns:p="http://schemas.microsoft.com/office/2006/metadata/properties" xmlns:ns3="7ab458b7-9505-43bf-95dd-77a56799fb88" xmlns:ns4="5ab00d6c-a96d-4094-831d-fe471f63e477" targetNamespace="http://schemas.microsoft.com/office/2006/metadata/properties" ma:root="true" ma:fieldsID="80bb735a053dc9622c11bf03f0080859" ns3:_="" ns4:_="">
    <xsd:import namespace="7ab458b7-9505-43bf-95dd-77a56799fb88"/>
    <xsd:import namespace="5ab00d6c-a96d-4094-831d-fe471f63e4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458b7-9505-43bf-95dd-77a56799fb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00d6c-a96d-4094-831d-fe471f63e47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b458b7-9505-43bf-95dd-77a56799fb88" xsi:nil="true"/>
  </documentManagement>
</p:properties>
</file>

<file path=customXml/itemProps1.xml><?xml version="1.0" encoding="utf-8"?>
<ds:datastoreItem xmlns:ds="http://schemas.openxmlformats.org/officeDocument/2006/customXml" ds:itemID="{F0F2447E-6591-4071-B4CE-DEE78DDABE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b458b7-9505-43bf-95dd-77a56799fb88"/>
    <ds:schemaRef ds:uri="5ab00d6c-a96d-4094-831d-fe471f63e4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1FD47D-0CB7-43BD-8C34-2FD206B96B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5AC86-24DA-4888-869D-9237B9352180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7ab458b7-9505-43bf-95dd-77a56799fb88"/>
    <ds:schemaRef ds:uri="5ab00d6c-a96d-4094-831d-fe471f63e477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308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Time Series Analysis</vt:lpstr>
      <vt:lpstr>Introduction</vt:lpstr>
      <vt:lpstr>Problem Statement</vt:lpstr>
      <vt:lpstr>Data Description</vt:lpstr>
      <vt:lpstr>Approach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Prashantdeshmukh (25PGAI)</dc:creator>
  <cp:lastModifiedBy>Pravin Rahulpatrike (25PGAI)</cp:lastModifiedBy>
  <cp:revision>6</cp:revision>
  <dcterms:created xsi:type="dcterms:W3CDTF">2024-06-20T16:54:40Z</dcterms:created>
  <dcterms:modified xsi:type="dcterms:W3CDTF">2024-06-21T04:23:11Z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0x010100A50819420D263D49AF184FDEF1541B37</vt:lpwstr>
  </property>
</Properties>
</file>