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71800" y="2057400"/>
            <a:ext cx="6492494" cy="51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US" spc="-25" dirty="0" err="1"/>
              <a:t>Pravinraj</a:t>
            </a:r>
            <a:r>
              <a:rPr lang="en-US" spc="-25" dirty="0"/>
              <a:t> M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72200" y="28194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1740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Pravinraj M</vt:lpstr>
      <vt:lpstr>PROJECT TITLE Project Title: "Handwritten Digit Recognition using Deep Learning“</vt:lpstr>
      <vt:lpstr>AGENDA 1.) INTRODUCTION</vt:lpstr>
      <vt:lpstr>PROBLEM STATEMENT</vt:lpstr>
      <vt:lpstr>PROJECT OVERVIEW</vt:lpstr>
      <vt:lpstr>PowerPoint Presentation</vt:lpstr>
      <vt:lpstr>WHO ARE THE END USERS?</vt:lpstr>
      <vt:lpstr>PowerPoint Presentation</vt:lpstr>
      <vt:lpstr>YOUR SOLUTION AND ITS VALUE PROPOSITION</vt:lpstr>
      <vt:lpstr>PowerPoint Presentation</vt:lpstr>
      <vt:lpstr>PowerPoint Presentation</vt:lpstr>
      <vt:lpstr>THE WOW IN YOUR SOLUTION</vt:lpstr>
      <vt:lpstr>PowerPoint Presentation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PRAVINRAJ M</cp:lastModifiedBy>
  <cp:revision>3</cp:revision>
  <dcterms:created xsi:type="dcterms:W3CDTF">2024-04-04T18:11:05Z</dcterms:created>
  <dcterms:modified xsi:type="dcterms:W3CDTF">2024-04-05T08:59:56Z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