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C1FD-2216-4D08-AC1A-E7EB70D46DA9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C6F-6536-4E6A-8ECC-3AAD01F6BD25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14FB-CF8B-48AD-8F62-8F9EE9F778C7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353B-B872-4988-AAC1-DB6451574D8E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793-877F-4BC7-A7B0-7034A4C2CE9A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94D9-1020-44AD-AF8E-B34D3D23C8D9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B510-642D-457B-8F80-38328645A2B6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88D3-9C42-432F-84A2-051C5C2652BF}" type="datetime1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AA9-56B0-46A6-BFE6-4150D49F2518}" type="datetime1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F2F8-5213-4766-A290-8FE37305A6DB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BEAE-71BD-45FE-92DA-C0BCC4C2C695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71EE-DF6B-4E36-AA90-B6EEB0D161BD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AD815C-92C6-462A-8CFE-E45EFDC47F99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regressive_integrated_moving_average" TargetMode="External"/><Relationship Id="rId2" Type="http://schemas.openxmlformats.org/officeDocument/2006/relationships/hyperlink" Target="https://machinelearningmastery.com/arima-for-time-series-forecasting-with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Semester Long Project on Time Series Trend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Name: Pravin Reddy Sereddy</a:t>
            </a:r>
          </a:p>
          <a:p>
            <a:r>
              <a:rPr lang="en-US" dirty="0"/>
              <a:t>B-Number: B00714266</a:t>
            </a:r>
          </a:p>
          <a:p>
            <a:r>
              <a:rPr lang="en-US" dirty="0"/>
              <a:t>B-Mail: spravin1@Binghamton.edu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639A-1727-43C5-85DA-231DCBE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3A4A-1B36-4112-B87B-629202FE24BC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A0ED6-59E3-419F-BD82-6536F4BA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7247-8746-4363-9AF0-0363D4E6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BED2-F1CC-4045-B434-6D3B1FFF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Peter J. Brockwell and Richard A. Davis, </a:t>
            </a:r>
            <a:r>
              <a:rPr lang="en-US" sz="2000" i="1" dirty="0"/>
              <a:t>Time Series: Theory and  Methods</a:t>
            </a:r>
            <a:r>
              <a:rPr lang="en-US" sz="2000" dirty="0"/>
              <a:t>, 2ndEdition,  Springer  Science  +  Business Media, New York, 2006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Michael </a:t>
            </a:r>
            <a:r>
              <a:rPr lang="en-US" sz="2000" dirty="0" err="1"/>
              <a:t>Schaidnagel</a:t>
            </a:r>
            <a:r>
              <a:rPr lang="en-US" sz="2000" dirty="0"/>
              <a:t>, Christian Abele and Fritz Laux, </a:t>
            </a:r>
            <a:r>
              <a:rPr lang="en-US" sz="2000" i="1" dirty="0"/>
              <a:t>Sales Prediction with Parametrized Time Series Analysis</a:t>
            </a:r>
            <a:r>
              <a:rPr lang="en-US" sz="2000" dirty="0"/>
              <a:t>, Germany, 2013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2"/>
              </a:rPr>
              <a:t>https://machinelearningmastery.com/arima-for-time-series-forecasting-with-python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https://en.wikipedia.org/wiki/Autoregressive_integrated_moving_average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AF0F-8AB2-40E6-8122-58BEC668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793-877F-4BC7-A7B0-7034A4C2CE9A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B1244-26E3-4CFD-B9DB-9D16AF47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4ECD-F23D-4AAA-A0FB-1A9B321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2766218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4F88-3356-4313-B574-CBB06884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793-877F-4BC7-A7B0-7034A4C2CE9A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89A9-44C6-45C2-8772-EA96BCD9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time series data mining?</a:t>
            </a:r>
          </a:p>
          <a:p>
            <a:pPr lvl="0"/>
            <a:r>
              <a:rPr lang="en-US" dirty="0"/>
              <a:t>Problem Statement</a:t>
            </a:r>
          </a:p>
          <a:p>
            <a:pPr lvl="0"/>
            <a:r>
              <a:rPr lang="en-US" dirty="0"/>
              <a:t>Method Used</a:t>
            </a:r>
          </a:p>
          <a:p>
            <a:pPr lvl="0"/>
            <a:r>
              <a:rPr lang="en-US" dirty="0"/>
              <a:t>Implementation</a:t>
            </a:r>
          </a:p>
          <a:p>
            <a:pPr lvl="0"/>
            <a:r>
              <a:rPr lang="en-US" dirty="0"/>
              <a:t>Results</a:t>
            </a:r>
          </a:p>
          <a:p>
            <a:pPr lvl="0"/>
            <a:r>
              <a:rPr lang="en-US" dirty="0"/>
              <a:t>References</a:t>
            </a:r>
          </a:p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00BD-2D7C-4BA6-9060-62445F060FED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C5BAD-4AA0-4A7F-B995-86236F38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time series data mining?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What is time series data?</a:t>
            </a:r>
          </a:p>
          <a:p>
            <a:pPr lvl="1"/>
            <a:r>
              <a:rPr lang="en-US" dirty="0"/>
              <a:t>A time series data is a sequence of data points recorded at specific time points - most often in regular time intervals (seconds, hours, days, months etc.).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What is time series data mining ?</a:t>
            </a:r>
          </a:p>
          <a:p>
            <a:pPr lvl="1"/>
            <a:r>
              <a:rPr lang="en-US" dirty="0"/>
              <a:t>A time series data mining is the process of extracting the interesting patterns from the time series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309B-425F-4202-909E-D93475DF5A42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97ACF-EEBD-41A3-B1A3-B2AF6A37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In this project we are asked to study the time series data trend prediction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We got the e-commerce dataset where there were 1000 products and 31490 costumer’s data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In this we have 100 key products and the dataset has product sale quantity form the 0</a:t>
            </a:r>
            <a:r>
              <a:rPr lang="en-US" baseline="30000" dirty="0"/>
              <a:t>th</a:t>
            </a:r>
            <a:r>
              <a:rPr lang="en-US" dirty="0"/>
              <a:t> day to 117</a:t>
            </a:r>
            <a:r>
              <a:rPr lang="en-US" baseline="30000" dirty="0"/>
              <a:t>th</a:t>
            </a:r>
            <a:r>
              <a:rPr lang="en-US" dirty="0"/>
              <a:t> day total of 118 days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Out of this we are asked to predict the sales quantity prediction for next 29 days from 118</a:t>
            </a:r>
            <a:r>
              <a:rPr lang="en-US" baseline="30000" dirty="0"/>
              <a:t>th</a:t>
            </a:r>
            <a:r>
              <a:rPr lang="en-US" dirty="0"/>
              <a:t> day to 146</a:t>
            </a:r>
            <a:r>
              <a:rPr lang="en-US" baseline="30000" dirty="0"/>
              <a:t>th</a:t>
            </a:r>
            <a:r>
              <a:rPr lang="en-US" dirty="0"/>
              <a:t> day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9F07-3B16-46BA-8414-4D83357A445F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1909D-3840-41EF-9168-DB29F50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I have used </a:t>
            </a:r>
            <a:r>
              <a:rPr lang="en-US" b="1" dirty="0"/>
              <a:t>ARIMA</a:t>
            </a:r>
            <a:r>
              <a:rPr lang="en-US" dirty="0"/>
              <a:t> model to predict the sales of this dataset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ARIMA stands for Auto Regressive Integrated Moving Average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There are three key aspects of the model</a:t>
            </a:r>
          </a:p>
          <a:p>
            <a:pPr lvl="1"/>
            <a:r>
              <a:rPr lang="en-US" dirty="0"/>
              <a:t>AR: Autoregression. A model that uses the dependent relationship between an observation and some number of lagged observations</a:t>
            </a:r>
          </a:p>
          <a:p>
            <a:pPr lvl="1"/>
            <a:r>
              <a:rPr lang="en-US" dirty="0"/>
              <a:t>I: Integrated. The use of differencing of raw observations (e.g. subtracting an observation from an observation at the previous time step) in order to make the time series stationary</a:t>
            </a:r>
          </a:p>
          <a:p>
            <a:pPr lvl="1"/>
            <a:r>
              <a:rPr lang="en-US" dirty="0"/>
              <a:t>MA: Moving Average. A model that uses the dependency between an observation and a residual error from a moving average model applied to lagged observations.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270D-4151-4B1A-BB4E-5B6BB5F5E7C6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45645-1349-4678-AB9E-C6A20F3C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Language: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Libraries: </a:t>
            </a:r>
          </a:p>
          <a:p>
            <a:pPr lvl="1"/>
            <a:r>
              <a:rPr lang="en-US" dirty="0"/>
              <a:t>Statsmodels</a:t>
            </a:r>
          </a:p>
          <a:p>
            <a:pPr lvl="1"/>
            <a:r>
              <a:rPr lang="en-US" dirty="0"/>
              <a:t>Pandas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IDE: PyCharm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8DC-25D6-4B7B-A167-44CB025D7457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0CA15-BEA5-47B1-8F5F-A098D0D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The standard notation of the ARIMA is ARIMA( p, d, q)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For building the ARIMA model we must find these 3 parameters</a:t>
            </a:r>
          </a:p>
          <a:p>
            <a:pPr lvl="1"/>
            <a:r>
              <a:rPr lang="en-US" dirty="0"/>
              <a:t>p: The number of lag observation called lag order</a:t>
            </a:r>
          </a:p>
          <a:p>
            <a:pPr lvl="1"/>
            <a:r>
              <a:rPr lang="en-US" dirty="0"/>
              <a:t>d: The number of times that the raw observations are differenced called 	degree of differencing</a:t>
            </a:r>
          </a:p>
          <a:p>
            <a:pPr lvl="1"/>
            <a:r>
              <a:rPr lang="en-US" dirty="0"/>
              <a:t>q: The size of moving average window called as order of moving average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We can construct the good model when we pass the good parameters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BA25-43A9-4DF2-8B1F-98AEAD919407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807B9-0706-4721-BD89-70EEF7F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Finding the good parameters for ARIMA</a:t>
            </a:r>
          </a:p>
          <a:p>
            <a:pPr lvl="1"/>
            <a:r>
              <a:rPr lang="en-US" dirty="0"/>
              <a:t>PACF( Partial Auto Correlation Function) to determine the value of P</a:t>
            </a:r>
          </a:p>
          <a:p>
            <a:pPr lvl="1"/>
            <a:r>
              <a:rPr lang="en-US" dirty="0"/>
              <a:t>The level of differencing to determine the value of D</a:t>
            </a:r>
          </a:p>
          <a:p>
            <a:pPr lvl="1"/>
            <a:r>
              <a:rPr lang="en-US" dirty="0"/>
              <a:t>ACF( Auto Correlation Function) to determine the value of Q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 Testing the model </a:t>
            </a:r>
          </a:p>
          <a:p>
            <a:pPr lvl="1"/>
            <a:r>
              <a:rPr lang="en-US" dirty="0"/>
              <a:t>I have taken first 90 days of data to build the model from the time series dataset</a:t>
            </a:r>
          </a:p>
          <a:p>
            <a:pPr lvl="1"/>
            <a:r>
              <a:rPr lang="en-US" dirty="0"/>
              <a:t>I have predicted the next 28 days sales data and choose the best model that is predicted through overall RMSE value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A4D3-59BA-4155-8D19-A5503B7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BA25-43A9-4DF2-8B1F-98AEAD919407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807B9-0706-4721-BD89-70EEF7F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BB6A-290C-41CD-92DE-2DF19D3B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23281-6B1C-4416-91AE-643BE8F6A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976" y="1825625"/>
            <a:ext cx="7761096" cy="44932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2ABD-2084-4414-B696-E461328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793-877F-4BC7-A7B0-7034A4C2CE9A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5BBA-5FDA-4221-99B1-0737145D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162</TotalTime>
  <Words>560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</vt:lpstr>
      <vt:lpstr>Cloud skipper design template</vt:lpstr>
      <vt:lpstr>Semester Long Project on Time Series Trend Prediction</vt:lpstr>
      <vt:lpstr>Table of Content</vt:lpstr>
      <vt:lpstr>What is time series data mining?</vt:lpstr>
      <vt:lpstr>Problem Statement</vt:lpstr>
      <vt:lpstr>Method used</vt:lpstr>
      <vt:lpstr>Implementation</vt:lpstr>
      <vt:lpstr>Implementation</vt:lpstr>
      <vt:lpstr>Implementation</vt:lpstr>
      <vt:lpstr>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Long Project</dc:title>
  <dc:creator>pravin reddy</dc:creator>
  <cp:lastModifiedBy>pravin reddy</cp:lastModifiedBy>
  <cp:revision>22</cp:revision>
  <dcterms:created xsi:type="dcterms:W3CDTF">2018-12-03T00:43:05Z</dcterms:created>
  <dcterms:modified xsi:type="dcterms:W3CDTF">2018-12-03T03:25:27Z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