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72" r:id="rId7"/>
    <p:sldId id="274" r:id="rId8"/>
    <p:sldId id="273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1" r:id="rId28"/>
    <p:sldId id="278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97" d="100"/>
          <a:sy n="97" d="100"/>
        </p:scale>
        <p:origin x="101" y="1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0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9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Estimation Via cluster matching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Name: Pravin Reddy Sereddy</a:t>
            </a:r>
          </a:p>
          <a:p>
            <a:r>
              <a:rPr lang="en-US" dirty="0"/>
              <a:t>B-number: B00714266</a:t>
            </a:r>
          </a:p>
          <a:p>
            <a:r>
              <a:rPr lang="en-US" dirty="0"/>
              <a:t>B-mail: spravin1@Binghamton.edu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10058697" cy="4191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30000" dirty="0" err="1"/>
              <a:t>j</a:t>
            </a:r>
            <a:r>
              <a:rPr lang="en-US" dirty="0"/>
              <a:t> is determined by minimizing the intra set distance between the pixels in cluster k subjected to constraint that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weights are given by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Unbiased variance estimate of the pixels in a cluster</a:t>
            </a:r>
          </a:p>
          <a:p>
            <a:pPr marL="0" indent="0">
              <a:buNone/>
            </a:pPr>
            <a:r>
              <a:rPr lang="en-US" dirty="0"/>
              <a:t>    in x direction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02A57-4D6E-4AA2-B6ED-6D99304D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2438400"/>
            <a:ext cx="1257300" cy="36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F42-3609-48EF-9B94-8DC9A334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068" y="2950797"/>
            <a:ext cx="2452687" cy="554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B71B6-0CA3-4BD7-9AE2-32E77D6C0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3805237"/>
            <a:ext cx="1619250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C243D-1244-4854-A0A6-ABFEBD1D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411" y="4767812"/>
            <a:ext cx="3189043" cy="9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10058697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</a:t>
            </a:r>
            <a:r>
              <a:rPr lang="en-US" baseline="-25000" dirty="0"/>
              <a:t>j</a:t>
            </a:r>
            <a:r>
              <a:rPr lang="en-US" dirty="0"/>
              <a:t> is the number of pixels in cluster in </a:t>
            </a:r>
            <a:r>
              <a:rPr lang="en-US" dirty="0" err="1"/>
              <a:t>kj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set of weights is calculated for each cluster rather than assigning one set of weights for all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purpose of the weighting matrices is to balance the emphasis of position and intensity in the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it is important to recalculate </a:t>
            </a:r>
            <a:r>
              <a:rPr lang="en-US" dirty="0" err="1"/>
              <a:t>Wj</a:t>
            </a:r>
            <a:r>
              <a:rPr lang="en-US" dirty="0"/>
              <a:t> periodically to adapt to changes in the cluster contents</a:t>
            </a:r>
          </a:p>
        </p:txBody>
      </p:sp>
    </p:spTree>
    <p:extLst>
      <p:ext uri="{BB962C8B-B14F-4D97-AF65-F5344CB8AC3E}">
        <p14:creationId xmlns:p14="http://schemas.microsoft.com/office/powerpoint/2010/main" val="361325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Once both the images are clustered, we two sets of clusters, one for each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Clusters at the time t image frame is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Clusters at the time t + dt image frame 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find accurate matches, two features are added to the means of the position and intensity of the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4A4C0-3A84-40BA-869E-3DFF1D44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743200"/>
            <a:ext cx="192405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638E3-3D95-4EDB-A7F9-C398AB00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3281362"/>
            <a:ext cx="22383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Let </a:t>
            </a:r>
            <a:r>
              <a:rPr lang="en-US" dirty="0" err="1"/>
              <a:t>bJ</a:t>
            </a:r>
            <a:r>
              <a:rPr lang="en-US" dirty="0"/>
              <a:t> be the vector of matching features for cluster </a:t>
            </a:r>
            <a:r>
              <a:rPr lang="en-US" dirty="0" err="1"/>
              <a:t>kj</a:t>
            </a:r>
            <a:r>
              <a:rPr lang="en-US" dirty="0"/>
              <a:t> and, cl denote the vector of matching features for </a:t>
            </a:r>
            <a:r>
              <a:rPr lang="en-US" dirty="0" err="1"/>
              <a:t>kj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average grayscale difference in the cluster </a:t>
            </a:r>
            <a:r>
              <a:rPr lang="en-US" dirty="0" err="1"/>
              <a:t>kj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8741D-84AB-4E19-900D-BC3D0038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2658082"/>
            <a:ext cx="348615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AB650-2B98-4D81-9115-4A70AA12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13" y="4572000"/>
            <a:ext cx="4229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sum of the squared central moments in the z and y direction is defined by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Squared central moments are never changed to translation and rotation and represent the shape information of each cluster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4361-8404-4E03-BB31-AFD92202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1" y="2143125"/>
            <a:ext cx="37338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matching feature contributes to the correct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clusters with different intensities, but the same shape and equal displacements, the mean intensity values (</a:t>
            </a:r>
            <a:r>
              <a:rPr lang="en-US" dirty="0" err="1"/>
              <a:t>m</a:t>
            </a:r>
            <a:r>
              <a:rPr lang="en-US" baseline="-25000" dirty="0" err="1"/>
              <a:t>z</a:t>
            </a:r>
            <a:r>
              <a:rPr lang="en-US" dirty="0"/>
              <a:t>) influence the matching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the moving clusters have the same intensities and equal displacements but different shapes, the shape information held in the values of the squared central moments (m</a:t>
            </a:r>
            <a:r>
              <a:rPr lang="en-US" baseline="-25000" dirty="0"/>
              <a:t>m</a:t>
            </a:r>
            <a:r>
              <a:rPr lang="en-US" dirty="0"/>
              <a:t>) contributes strongly to the correct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Finally, when clusters have the same shape and intensity, but one is stationary, while the other moves, the difference averages (</a:t>
            </a:r>
            <a:r>
              <a:rPr lang="en-US" dirty="0" err="1"/>
              <a:t>m</a:t>
            </a:r>
            <a:r>
              <a:rPr lang="en-US" baseline="-25000" dirty="0" err="1"/>
              <a:t>s</a:t>
            </a:r>
            <a:r>
              <a:rPr lang="en-US" dirty="0"/>
              <a:t>) help determine the correct match</a:t>
            </a:r>
          </a:p>
        </p:txBody>
      </p:sp>
    </p:spTree>
    <p:extLst>
      <p:ext uri="{BB962C8B-B14F-4D97-AF65-F5344CB8AC3E}">
        <p14:creationId xmlns:p14="http://schemas.microsoft.com/office/powerpoint/2010/main" val="22873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As in clustering, the matching criteria is a weighted squared Euclidean distance measure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index I that results in the minimum value of </a:t>
            </a:r>
            <a:r>
              <a:rPr lang="en-US" dirty="0" err="1"/>
              <a:t>D</a:t>
            </a:r>
            <a:r>
              <a:rPr lang="en-US" baseline="30000" dirty="0" err="1"/>
              <a:t>jl</a:t>
            </a:r>
            <a:r>
              <a:rPr lang="en-US" dirty="0"/>
              <a:t> defines the match of cluster </a:t>
            </a:r>
            <a:r>
              <a:rPr lang="en-US" dirty="0" err="1"/>
              <a:t>k</a:t>
            </a:r>
            <a:r>
              <a:rPr lang="en-US" baseline="30000" dirty="0" err="1"/>
              <a:t>j</a:t>
            </a:r>
            <a:r>
              <a:rPr lang="en-US" dirty="0"/>
              <a:t> and k</a:t>
            </a:r>
            <a:r>
              <a:rPr lang="en-US" baseline="30000" dirty="0"/>
              <a:t>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Where U is the 5x5 diagonal matrix has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, u</a:t>
            </a:r>
            <a:r>
              <a:rPr lang="en-US" baseline="-25000" dirty="0"/>
              <a:t>m</a:t>
            </a:r>
            <a:r>
              <a:rPr lang="en-US" dirty="0"/>
              <a:t>, u</a:t>
            </a:r>
            <a:r>
              <a:rPr lang="en-US" baseline="-25000" dirty="0"/>
              <a:t>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matching procedure is a two-step iteration process: weight determination followed by cluster matching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3300C-9C2E-4FEE-99AC-07E9BF32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3" y="2133600"/>
            <a:ext cx="2590800" cy="409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BEEB9-DFDB-482C-88A2-885B4098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3733800"/>
            <a:ext cx="1838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568246" y="618518"/>
            <a:ext cx="4745851" cy="1478570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9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41" y="808057"/>
            <a:ext cx="5285000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27DCD-10E6-451D-9D54-CA322001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448" y="1147145"/>
            <a:ext cx="2160164" cy="2239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F5635-6780-4B63-8B97-B637C366D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6" b="3"/>
          <a:stretch/>
        </p:blipFill>
        <p:spPr>
          <a:xfrm>
            <a:off x="1755066" y="3513327"/>
            <a:ext cx="3361636" cy="2201591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68246" y="2249487"/>
            <a:ext cx="474585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finding the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, u</a:t>
            </a:r>
            <a:r>
              <a:rPr lang="en-US" baseline="-25000" dirty="0"/>
              <a:t>m</a:t>
            </a:r>
            <a:r>
              <a:rPr lang="en-US" dirty="0"/>
              <a:t>, u</a:t>
            </a:r>
            <a:r>
              <a:rPr lang="en-US" baseline="-25000" dirty="0"/>
              <a:t>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every iteration, the weights are recalculated so that the total displacement of the cluster centers is minimized.</a:t>
            </a:r>
          </a:p>
        </p:txBody>
      </p:sp>
    </p:spTree>
    <p:extLst>
      <p:ext uri="{BB962C8B-B14F-4D97-AF65-F5344CB8AC3E}">
        <p14:creationId xmlns:p14="http://schemas.microsoft.com/office/powerpoint/2010/main" val="4116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 Matching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600200"/>
            <a:ext cx="10058697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From the set of cluster center matches, the displacement estimates for each pixel in the cluster are obtained via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From this values we draw the motion vectors on the image for the  moving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84FBD-3D0A-4F9A-BD9B-27256A9D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2067139"/>
            <a:ext cx="1428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AA72B-871B-4F4D-B96E-B27A5A5D4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" b="-1"/>
          <a:stretch/>
        </p:blipFill>
        <p:spPr>
          <a:xfrm>
            <a:off x="1141113" y="2249487"/>
            <a:ext cx="349368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33267" y="2249487"/>
            <a:ext cx="601126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An image is given 256 x 256 x 8-bit synthetic-sphere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cluster this image, we used k = 36 initial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image took 29 iterations until the maximum shift of the cluster centers was less than 1.0 pixel</a:t>
            </a:r>
          </a:p>
        </p:txBody>
      </p:sp>
    </p:spTree>
    <p:extLst>
      <p:ext uri="{BB962C8B-B14F-4D97-AF65-F5344CB8AC3E}">
        <p14:creationId xmlns:p14="http://schemas.microsoft.com/office/powerpoint/2010/main" val="30924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981682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371600"/>
            <a:ext cx="990341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motion estimation?</a:t>
            </a:r>
          </a:p>
          <a:p>
            <a:r>
              <a:rPr lang="en-US" dirty="0"/>
              <a:t>Why we do we need motion estimation?</a:t>
            </a:r>
          </a:p>
          <a:p>
            <a:r>
              <a:rPr lang="en-US" dirty="0"/>
              <a:t>What is motion estimation via clustering Matching?</a:t>
            </a:r>
          </a:p>
          <a:p>
            <a:r>
              <a:rPr lang="en-US" dirty="0"/>
              <a:t>Motion estimation via clustering Matching Advantages over other approaches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35972-6987-4E7C-8A52-0A40030AD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21"/>
          <a:stretch/>
        </p:blipFill>
        <p:spPr>
          <a:xfrm>
            <a:off x="1141113" y="2249487"/>
            <a:ext cx="349368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33267" y="2249487"/>
            <a:ext cx="601126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sphere was moved seven pixels up and seven pixels to the right; the result of displacement estimates by the cluster matching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822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r>
              <a:rPr lang="en-US"/>
              <a:t>Results 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95C61-3529-4152-BA68-F9CFE582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20" y="2038408"/>
            <a:ext cx="2273942" cy="42010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56012" y="2368088"/>
            <a:ext cx="601126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frame from the moving model-car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Where k = 25 and the weights are recalculated every 10 iterations and it took 24 iterations to process the image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r>
              <a:rPr lang="en-US"/>
              <a:t>Results (cont’d)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53E588F-8E5A-4954-BAB0-C775C1C6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752600"/>
            <a:ext cx="4953000" cy="48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8A9-00C8-4CC0-B704-0FAFDBA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21028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ADB-2199-41B7-8E1A-5F1F3B85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1752600"/>
            <a:ext cx="9903419" cy="4486882"/>
          </a:xfrm>
        </p:spPr>
        <p:txBody>
          <a:bodyPr/>
          <a:lstStyle/>
          <a:p>
            <a:r>
              <a:rPr lang="en-IN" dirty="0"/>
              <a:t>Dane P. </a:t>
            </a:r>
            <a:r>
              <a:rPr lang="en-IN" dirty="0" err="1"/>
              <a:t>Kottke</a:t>
            </a:r>
            <a:r>
              <a:rPr lang="en-IN" dirty="0"/>
              <a:t>, Ying Sun, “</a:t>
            </a:r>
            <a:r>
              <a:rPr lang="en-IN" i="1" dirty="0"/>
              <a:t>Motion Estimation Via Cluster Matching</a:t>
            </a:r>
            <a:r>
              <a:rPr lang="en-IN" dirty="0"/>
              <a:t>” IEEE Transactions on Pattern Analysis and Machine Intelligence, VOL. 16, NO. 11, November 1994</a:t>
            </a:r>
          </a:p>
          <a:p>
            <a:r>
              <a:rPr lang="en-US" dirty="0"/>
              <a:t>J. K. </a:t>
            </a:r>
            <a:r>
              <a:rPr lang="en-US" dirty="0" err="1"/>
              <a:t>Agganval</a:t>
            </a:r>
            <a:r>
              <a:rPr lang="en-US" dirty="0"/>
              <a:t> and N. </a:t>
            </a:r>
            <a:r>
              <a:rPr lang="en-US" dirty="0" err="1"/>
              <a:t>Nandhakumar</a:t>
            </a:r>
            <a:r>
              <a:rPr lang="en-US" dirty="0"/>
              <a:t>, “</a:t>
            </a:r>
            <a:r>
              <a:rPr lang="en-US" i="1" dirty="0"/>
              <a:t>On the computation of motion from sequences of images-A review</a:t>
            </a:r>
            <a:r>
              <a:rPr lang="en-US" dirty="0"/>
              <a:t>,” Proc. IEEE, vol. 76, pp. 917-935, 1988</a:t>
            </a:r>
          </a:p>
          <a:p>
            <a:r>
              <a:rPr lang="en-US" dirty="0"/>
              <a:t>J. </a:t>
            </a:r>
            <a:r>
              <a:rPr lang="en-US" dirty="0" err="1"/>
              <a:t>Tou</a:t>
            </a:r>
            <a:r>
              <a:rPr lang="en-US" dirty="0"/>
              <a:t> and R. C. Gonzalez, Pattern Recognition Principles. Reading, MA: Addison-Wesley, 1974</a:t>
            </a:r>
          </a:p>
          <a:p>
            <a:r>
              <a:rPr lang="en-US" dirty="0"/>
              <a:t>https://en.wikipedia.org/wiki/Motion_estimation</a:t>
            </a:r>
          </a:p>
        </p:txBody>
      </p:sp>
    </p:spTree>
    <p:extLst>
      <p:ext uri="{BB962C8B-B14F-4D97-AF65-F5344CB8AC3E}">
        <p14:creationId xmlns:p14="http://schemas.microsoft.com/office/powerpoint/2010/main" val="25987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2" y="2904729"/>
            <a:ext cx="8610600" cy="104854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2" y="2904729"/>
            <a:ext cx="8610600" cy="104854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400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>
            <a:normAutofit/>
          </a:bodyPr>
          <a:lstStyle/>
          <a:p>
            <a:r>
              <a:rPr lang="en-US"/>
              <a:t>What is motion estimation?</a:t>
            </a:r>
            <a:endParaRPr lang="en-US" dirty="0"/>
          </a:p>
        </p:txBody>
      </p:sp>
      <p:pic>
        <p:nvPicPr>
          <p:cNvPr id="1026" name="Picture 2" descr="Image result for what is motion estimation">
            <a:extLst>
              <a:ext uri="{FF2B5EF4-FFF2-40B4-BE49-F238E27FC236}">
                <a16:creationId xmlns:a16="http://schemas.microsoft.com/office/drawing/2014/main" id="{0A36F737-74E7-40E5-9CBA-6141F5EC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20" y="2249487"/>
            <a:ext cx="397719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35076" y="2249487"/>
            <a:ext cx="4709457" cy="3541714"/>
          </a:xfrm>
        </p:spPr>
        <p:txBody>
          <a:bodyPr>
            <a:normAutofit/>
          </a:bodyPr>
          <a:lstStyle/>
          <a:p>
            <a:r>
              <a:rPr lang="en-US" dirty="0"/>
              <a:t>Motion estimation is the process of determining motion vectors that describe the transformation from one 2D image to another; usually from adjacent frames in a video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/>
          <a:lstStyle/>
          <a:p>
            <a:r>
              <a:rPr lang="en-US" dirty="0"/>
              <a:t>Why do we need motion estimation?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2286000"/>
            <a:ext cx="9903419" cy="3505201"/>
          </a:xfrm>
        </p:spPr>
        <p:txBody>
          <a:bodyPr/>
          <a:lstStyle/>
          <a:p>
            <a:r>
              <a:rPr lang="en-US" dirty="0"/>
              <a:t>Estimation of the two-dimensional motion field from an image sequence is a common problem in computer vision applications such as autonomous navigation, satellite imagery analysis, medical imaging analysis and for the video coding such as MPEG</a:t>
            </a:r>
          </a:p>
        </p:txBody>
      </p:sp>
    </p:spTree>
    <p:extLst>
      <p:ext uri="{BB962C8B-B14F-4D97-AF65-F5344CB8AC3E}">
        <p14:creationId xmlns:p14="http://schemas.microsoft.com/office/powerpoint/2010/main" val="18733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motion estimation via clustering Matching?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9903419" cy="3962401"/>
          </a:xfrm>
        </p:spPr>
        <p:txBody>
          <a:bodyPr/>
          <a:lstStyle/>
          <a:p>
            <a:r>
              <a:rPr lang="en-US" dirty="0"/>
              <a:t>In the past, many researchers contributed to the extraction of optical flow through image sequences based on models of the object and the illumination condition</a:t>
            </a:r>
          </a:p>
          <a:p>
            <a:r>
              <a:rPr lang="en-US" dirty="0"/>
              <a:t>In this Project clustering is used to group pixels with similar feature‘s in each image frame</a:t>
            </a:r>
          </a:p>
          <a:p>
            <a:r>
              <a:rPr lang="en-US" dirty="0"/>
              <a:t>The displacements are estimated by matching clusters between two frames in the image sequence</a:t>
            </a:r>
          </a:p>
        </p:txBody>
      </p:sp>
    </p:spTree>
    <p:extLst>
      <p:ext uri="{BB962C8B-B14F-4D97-AF65-F5344CB8AC3E}">
        <p14:creationId xmlns:p14="http://schemas.microsoft.com/office/powerpoint/2010/main" val="11350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 fontScale="90000"/>
          </a:bodyPr>
          <a:lstStyle/>
          <a:p>
            <a:r>
              <a:rPr lang="en-US" dirty="0"/>
              <a:t>motion estimation via clustering Matching Advantages over the other approaches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9903419" cy="3962401"/>
          </a:xfrm>
        </p:spPr>
        <p:txBody>
          <a:bodyPr/>
          <a:lstStyle/>
          <a:p>
            <a:r>
              <a:rPr lang="en-US" dirty="0"/>
              <a:t>Clustering is performed directly in the image space before the velocity field is identified</a:t>
            </a:r>
          </a:p>
          <a:p>
            <a:r>
              <a:rPr lang="en-US" dirty="0"/>
              <a:t>This process requires very little a priori knowledge of the content of the image scene or the type of motion</a:t>
            </a:r>
          </a:p>
          <a:p>
            <a:r>
              <a:rPr lang="en-US" dirty="0"/>
              <a:t>Specifically, no assumptions regarding object rigidity, brightness constancy and scene illumination are needed</a:t>
            </a:r>
          </a:p>
          <a:p>
            <a:r>
              <a:rPr lang="en-US" dirty="0"/>
              <a:t>This method should also be applicable to motion estimation for images containing deformable objects with varying brightness</a:t>
            </a:r>
          </a:p>
        </p:txBody>
      </p:sp>
    </p:spTree>
    <p:extLst>
      <p:ext uri="{BB962C8B-B14F-4D97-AF65-F5344CB8AC3E}">
        <p14:creationId xmlns:p14="http://schemas.microsoft.com/office/powerpoint/2010/main" val="17036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9903419" cy="4191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process is a two-step process</a:t>
            </a:r>
          </a:p>
          <a:p>
            <a:pPr lvl="1"/>
            <a:r>
              <a:rPr lang="en-US" dirty="0"/>
              <a:t>First, pixels in each image frame are clustered using the k means clustering algorithm for the two successive image frames independently using the position and intensity of the pixels</a:t>
            </a:r>
          </a:p>
          <a:p>
            <a:pPr lvl="1"/>
            <a:r>
              <a:rPr lang="en-US" dirty="0"/>
              <a:t>Second step clusters are matched between the two consecutive frames using the position and the intensity, the shape of each cluster and the average gray-scale difference between two clusters are used as matching criteria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displacement between the two matching cluster centers is assigned to every pixel in the cluster and this results in a dense set of displacement estimates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10058697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clustering algorithm is thought of variation of the k-means clustering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pixel is considered as 3D vector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Initially, clusters are created by partitioning the image into k square regions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cluster  		     is defined by the means of the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cluster is centered at mx, my position and  </a:t>
            </a:r>
            <a:r>
              <a:rPr lang="en-US" dirty="0" err="1"/>
              <a:t>mz</a:t>
            </a:r>
            <a:r>
              <a:rPr lang="en-US" dirty="0"/>
              <a:t> is the sample mean of gray-scale in each cluster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DCCBD-2B86-4928-AEA6-7EB297E6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70612" y="2971800"/>
            <a:ext cx="3457575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E9A25-AC3E-4A6C-AEF9-5913B0FE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4114800"/>
            <a:ext cx="20574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6CA496-D997-454C-8B83-E658CC85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511" y="4081030"/>
            <a:ext cx="1937657" cy="4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830096" cy="1057882"/>
          </a:xfrm>
        </p:spPr>
        <p:txBody>
          <a:bodyPr>
            <a:normAutofit/>
          </a:bodyPr>
          <a:lstStyle/>
          <a:p>
            <a:r>
              <a:rPr lang="en-US" dirty="0"/>
              <a:t>Clustering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828800"/>
            <a:ext cx="10058697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the initial clusters are determined, an iteration sequence commences where in each pixel is assigned to a cluster based on a weighted squared Euclidean distance criterion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pixel is assigned to cluster if 				  is a minimum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iteration stops when the maximum shift of the cluster centers drops below a specified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Where </a:t>
            </a:r>
            <a:r>
              <a:rPr lang="en-US" dirty="0" err="1"/>
              <a:t>W</a:t>
            </a:r>
            <a:r>
              <a:rPr lang="en-US" baseline="30000" dirty="0" err="1"/>
              <a:t>j</a:t>
            </a:r>
            <a:r>
              <a:rPr lang="en-US" dirty="0"/>
              <a:t> is a weight matrix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0968F-862C-43CD-8A9B-634721BB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352800"/>
            <a:ext cx="2819400" cy="40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31970-E697-4BAD-A27B-D2C1B50E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4648200"/>
            <a:ext cx="2409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1185</Words>
  <Application>Microsoft Office PowerPoint</Application>
  <PresentationFormat>Custom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Circuit</vt:lpstr>
      <vt:lpstr>Motion Estimation Via cluster matching</vt:lpstr>
      <vt:lpstr>Table of Contents</vt:lpstr>
      <vt:lpstr>What is motion estimation?</vt:lpstr>
      <vt:lpstr>Why do we need motion estimation?</vt:lpstr>
      <vt:lpstr>What is motion estimation via clustering Matching?</vt:lpstr>
      <vt:lpstr>motion estimation via clustering Matching Advantages over the other approaches</vt:lpstr>
      <vt:lpstr>Implementation</vt:lpstr>
      <vt:lpstr>Clustering</vt:lpstr>
      <vt:lpstr>Clustering (cont’d)</vt:lpstr>
      <vt:lpstr>Clustering (cont’d)</vt:lpstr>
      <vt:lpstr>Clustering (cont’d)</vt:lpstr>
      <vt:lpstr>Cluster Matching</vt:lpstr>
      <vt:lpstr>Cluster Matching (cont’d)</vt:lpstr>
      <vt:lpstr>Cluster Matching (cont’d)</vt:lpstr>
      <vt:lpstr>Cluster Matching (cont’d)</vt:lpstr>
      <vt:lpstr>Cluster Matching (cont’d)</vt:lpstr>
      <vt:lpstr>Cluster Matching (cont’d)</vt:lpstr>
      <vt:lpstr>Cluster Matching (cont’d)</vt:lpstr>
      <vt:lpstr>Results</vt:lpstr>
      <vt:lpstr>Results (cont’d)</vt:lpstr>
      <vt:lpstr>Results (cont’d)</vt:lpstr>
      <vt:lpstr>Results (cont’d)</vt:lpstr>
      <vt:lpstr>References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Estimation Via cluster matching</dc:title>
  <dc:creator>pravin reddy</dc:creator>
  <cp:lastModifiedBy>pravin reddy</cp:lastModifiedBy>
  <cp:revision>5</cp:revision>
  <dcterms:created xsi:type="dcterms:W3CDTF">2018-12-03T20:54:28Z</dcterms:created>
  <dcterms:modified xsi:type="dcterms:W3CDTF">2018-12-03T21:33:59Z</dcterms:modified>
</cp:coreProperties>
</file>