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6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29482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34222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185601"/>
      </p:ext>
    </p:extLst>
  </p:cSld>
  <p:clrMapOvr>
    <a:masterClrMapping/>
  </p:clrMapOvr>
  <p:transition spd="slow" advClick="0" advTm="5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4764"/>
      </p:ext>
    </p:extLst>
  </p:cSld>
  <p:clrMapOvr>
    <a:masterClrMapping/>
  </p:clrMapOvr>
  <p:transition spd="slow" advClick="0" advTm="5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52379"/>
      </p:ext>
    </p:extLst>
  </p:cSld>
  <p:clrMapOvr>
    <a:masterClrMapping/>
  </p:clrMapOvr>
  <p:transition spd="slow" advClick="0" advTm="5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78710"/>
      </p:ext>
    </p:extLst>
  </p:cSld>
  <p:clrMapOvr>
    <a:masterClrMapping/>
  </p:clrMapOvr>
  <p:transition spd="slow" advClick="0" advTm="5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27706"/>
      </p:ext>
    </p:extLst>
  </p:cSld>
  <p:clrMapOvr>
    <a:masterClrMapping/>
  </p:clrMapOvr>
  <p:transition spd="slow" advClick="0" advTm="5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48217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54220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9563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7655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66707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2793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50367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10709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32922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E4E5-13C0-4CD7-A9DC-088F97475DB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485AE-0BAA-45E5-B61C-7F9EB6E8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 advClick="0" advTm="500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0EC7-1E87-8F49-8BE0-EDAC2035A918}"/>
              </a:ext>
            </a:extLst>
          </p:cNvPr>
          <p:cNvSpPr txBox="1"/>
          <p:nvPr/>
        </p:nvSpPr>
        <p:spPr>
          <a:xfrm>
            <a:off x="4588501" y="474514"/>
            <a:ext cx="228202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500" dirty="0"/>
          </a:p>
          <a:p>
            <a:r>
              <a:rPr lang="en-IN" sz="11500" dirty="0"/>
              <a:t>1</a:t>
            </a:r>
          </a:p>
          <a:p>
            <a:endParaRPr lang="en-IN" sz="1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077278"/>
      </p:ext>
    </p:extLst>
  </p:cSld>
  <p:clrMapOvr>
    <a:masterClrMapping/>
  </p:clrMapOvr>
  <p:transition spd="slow" advClick="0" advTm="1530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EA6-14EA-519D-525E-60294036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04D0-1082-3C36-ABC5-29588529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E35DE-3A7A-F945-47A8-510FC5AB3D25}"/>
              </a:ext>
            </a:extLst>
          </p:cNvPr>
          <p:cNvSpPr txBox="1"/>
          <p:nvPr/>
        </p:nvSpPr>
        <p:spPr>
          <a:xfrm>
            <a:off x="4588501" y="474514"/>
            <a:ext cx="22820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500" dirty="0"/>
          </a:p>
          <a:p>
            <a:r>
              <a:rPr lang="en-IN" sz="11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3786810"/>
      </p:ext>
    </p:extLst>
  </p:cSld>
  <p:clrMapOvr>
    <a:masterClrMapping/>
  </p:clrMapOvr>
  <p:transition spd="slow" advClick="0" advTm="1904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4740-7420-9DAF-E1D8-963BBF46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1AE66-BE19-45C0-65E8-6D3B7CDB6749}"/>
              </a:ext>
            </a:extLst>
          </p:cNvPr>
          <p:cNvSpPr txBox="1"/>
          <p:nvPr/>
        </p:nvSpPr>
        <p:spPr>
          <a:xfrm>
            <a:off x="4608165" y="425352"/>
            <a:ext cx="228202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500" dirty="0"/>
          </a:p>
          <a:p>
            <a:r>
              <a:rPr lang="en-IN" sz="11500" dirty="0"/>
              <a:t>3</a:t>
            </a:r>
          </a:p>
          <a:p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13211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41">
        <p14:vortex dir="r"/>
      </p:transition>
    </mc:Choice>
    <mc:Fallback>
      <p:transition spd="slow" advClick="0" advTm="54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1461</TotalTime>
  <Words>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Kumar</dc:creator>
  <cp:lastModifiedBy>Madhan Kumar</cp:lastModifiedBy>
  <cp:revision>1</cp:revision>
  <dcterms:created xsi:type="dcterms:W3CDTF">2023-05-16T10:24:16Z</dcterms:created>
  <dcterms:modified xsi:type="dcterms:W3CDTF">2023-05-17T10:45:36Z</dcterms:modified>
</cp:coreProperties>
</file>