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F6E5-CAEA-F97F-B2EB-6C1AC5724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474D80-ACC2-B49F-CB3C-C1F323386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7BFEC-CAB8-CD43-559D-D8D5EEE6D5B6}"/>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97BC5FE0-10AF-0B60-047D-F76098EA3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D3E54-3954-53C3-AD42-60393876C220}"/>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398730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FAF6-EAB2-2A05-AEA4-6EC0479CEA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5886F4-68ED-7467-FCBA-375464D26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8381A-020C-9F55-F784-3775CE95BAE3}"/>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28A0D56F-CB84-9384-1F18-FEFE49381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795089-DCB3-4BC2-76BB-758C97B6C11C}"/>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521544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06268-AB91-9536-93B6-ABF759E849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92A66-5ADA-CB78-2E83-17F37C5D6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4412A-733F-589B-85DB-2B3C4FFBFA9D}"/>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917AC6B6-398C-D215-25AC-B4D37048B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A2FBC-7953-CC58-0B50-59A2CD92E283}"/>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3933849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799F-D1DB-F473-8D0F-AEAFC6962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535CA-F3C6-1584-5734-6C72B96E12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FB07D9-85A0-F10C-624A-EE32175D44BE}"/>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6C252EEE-8B9D-A206-B5EE-39719B2CC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A9FA8-851C-4868-A467-FEEED00B6772}"/>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1007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AADA-852B-F6AC-409B-75E4EEAABB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3AB699-CAB3-5AD6-7FFA-F43B164DF0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801FA-675A-5F1B-5291-DC7E86DC82A7}"/>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8E575762-D054-5FF7-5BCD-167433E9D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A478D-F7FA-D74E-8209-CEFAE210E41D}"/>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124069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DCAE-9F13-47B0-2C44-8D797D7C1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DCA3BF-80C9-AE0C-EBAD-01A4BA248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0DF6C0-149F-BD17-B291-562FAF1829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710984-E2EA-6604-22DF-71A11876C6F8}"/>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6" name="Footer Placeholder 5">
            <a:extLst>
              <a:ext uri="{FF2B5EF4-FFF2-40B4-BE49-F238E27FC236}">
                <a16:creationId xmlns:a16="http://schemas.microsoft.com/office/drawing/2014/main" id="{B573E710-59F1-1DBD-2E45-BC97FF713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C7A2AE-D7AD-20A6-C022-FE1C0A225E38}"/>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328140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118D-AEEC-71CE-703F-C2DF55B8A9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DAB5B9-67E2-84A8-D4B6-9024AD898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FEFB0-6D56-6112-B2B8-F9C9A8CC71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6A9B07-5B8D-0F7A-F6D8-D96F5B124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1D931-E7D8-2745-EC1F-FF1FAE3C4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65539A-449F-D556-6D28-65A7A0851A32}"/>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8" name="Footer Placeholder 7">
            <a:extLst>
              <a:ext uri="{FF2B5EF4-FFF2-40B4-BE49-F238E27FC236}">
                <a16:creationId xmlns:a16="http://schemas.microsoft.com/office/drawing/2014/main" id="{F0E42A13-6B3D-BDA8-6811-FF90CEDD50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7205E-D72F-1FA3-83CE-B08B3A9C9ACB}"/>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210412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B578-1256-859E-96EC-071C7B605E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4B2704-D69D-D7E7-918C-1351A264A285}"/>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4" name="Footer Placeholder 3">
            <a:extLst>
              <a:ext uri="{FF2B5EF4-FFF2-40B4-BE49-F238E27FC236}">
                <a16:creationId xmlns:a16="http://schemas.microsoft.com/office/drawing/2014/main" id="{D381F710-512C-91DD-EDC8-81AB302837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43836E-98C9-6CDD-2E98-85EEC056CC01}"/>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10252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7014C-31FF-8884-C650-DD3C4D38EC2C}"/>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3" name="Footer Placeholder 2">
            <a:extLst>
              <a:ext uri="{FF2B5EF4-FFF2-40B4-BE49-F238E27FC236}">
                <a16:creationId xmlns:a16="http://schemas.microsoft.com/office/drawing/2014/main" id="{A65AF12D-71B0-04A0-E38E-490CB903F4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FE1A31-51D5-93AC-54F3-7F47D56C4AFB}"/>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357851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7C2EC-59BA-4B77-8109-A433C025D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B95614-8630-0777-8000-85A9B23D2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4BBFEF-EC2D-6D71-FFFF-D89C64B28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2006B-6054-C447-FA88-D7AEFC1AB14B}"/>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6" name="Footer Placeholder 5">
            <a:extLst>
              <a:ext uri="{FF2B5EF4-FFF2-40B4-BE49-F238E27FC236}">
                <a16:creationId xmlns:a16="http://schemas.microsoft.com/office/drawing/2014/main" id="{B9D544EA-C9B9-6F21-46DE-4965AF506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3B652-1789-7C15-0639-6F5B8160B6E6}"/>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189882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99CA-4F95-3800-B9E9-FB7972678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91C079-14AC-74B0-BD77-7A3C21627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B9396-8DBE-EE63-E7FF-0DD1CC516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76269-5D47-3CF2-39EA-82128D2CFF4A}"/>
              </a:ext>
            </a:extLst>
          </p:cNvPr>
          <p:cNvSpPr>
            <a:spLocks noGrp="1"/>
          </p:cNvSpPr>
          <p:nvPr>
            <p:ph type="dt" sz="half" idx="10"/>
          </p:nvPr>
        </p:nvSpPr>
        <p:spPr/>
        <p:txBody>
          <a:bodyPr/>
          <a:lstStyle/>
          <a:p>
            <a:fld id="{7C8100F1-E011-4F16-AAF8-F32BFDDF83D0}" type="datetimeFigureOut">
              <a:rPr lang="en-IN" smtClean="0"/>
              <a:t>09-02-2023</a:t>
            </a:fld>
            <a:endParaRPr lang="en-IN"/>
          </a:p>
        </p:txBody>
      </p:sp>
      <p:sp>
        <p:nvSpPr>
          <p:cNvPr id="6" name="Footer Placeholder 5">
            <a:extLst>
              <a:ext uri="{FF2B5EF4-FFF2-40B4-BE49-F238E27FC236}">
                <a16:creationId xmlns:a16="http://schemas.microsoft.com/office/drawing/2014/main" id="{1D68099C-0220-685C-CD7D-2DB7C1759E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9C4AD3-A039-1ECA-59E0-E53227C42809}"/>
              </a:ext>
            </a:extLst>
          </p:cNvPr>
          <p:cNvSpPr>
            <a:spLocks noGrp="1"/>
          </p:cNvSpPr>
          <p:nvPr>
            <p:ph type="sldNum" sz="quarter" idx="12"/>
          </p:nvPr>
        </p:nvSpPr>
        <p:spPr/>
        <p:txBody>
          <a:bodyPr/>
          <a:lstStyle/>
          <a:p>
            <a:fld id="{94E3C450-F373-48F1-AD42-64BAC30F8670}" type="slidenum">
              <a:rPr lang="en-IN" smtClean="0"/>
              <a:t>‹#›</a:t>
            </a:fld>
            <a:endParaRPr lang="en-IN"/>
          </a:p>
        </p:txBody>
      </p:sp>
    </p:spTree>
    <p:extLst>
      <p:ext uri="{BB962C8B-B14F-4D97-AF65-F5344CB8AC3E}">
        <p14:creationId xmlns:p14="http://schemas.microsoft.com/office/powerpoint/2010/main" val="79165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CBF62-E60C-DEF0-C1FE-3836B0B61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BE7027-38BF-F774-F2D3-6E81D09EB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86697-D786-142F-D5EA-D80A8FDC0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100F1-E011-4F16-AAF8-F32BFDDF83D0}" type="datetimeFigureOut">
              <a:rPr lang="en-IN" smtClean="0"/>
              <a:t>09-02-2023</a:t>
            </a:fld>
            <a:endParaRPr lang="en-IN"/>
          </a:p>
        </p:txBody>
      </p:sp>
      <p:sp>
        <p:nvSpPr>
          <p:cNvPr id="5" name="Footer Placeholder 4">
            <a:extLst>
              <a:ext uri="{FF2B5EF4-FFF2-40B4-BE49-F238E27FC236}">
                <a16:creationId xmlns:a16="http://schemas.microsoft.com/office/drawing/2014/main" id="{CCDEEDE0-554D-FAEC-6973-8C4919256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935788-780F-E5AB-65EC-A0F50C2805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E3C450-F373-48F1-AD42-64BAC30F8670}" type="slidenum">
              <a:rPr lang="en-IN" smtClean="0"/>
              <a:t>‹#›</a:t>
            </a:fld>
            <a:endParaRPr lang="en-IN"/>
          </a:p>
        </p:txBody>
      </p:sp>
    </p:spTree>
    <p:extLst>
      <p:ext uri="{BB962C8B-B14F-4D97-AF65-F5344CB8AC3E}">
        <p14:creationId xmlns:p14="http://schemas.microsoft.com/office/powerpoint/2010/main" val="2155370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a:extLst>
              <a:ext uri="{FF2B5EF4-FFF2-40B4-BE49-F238E27FC236}">
                <a16:creationId xmlns:a16="http://schemas.microsoft.com/office/drawing/2014/main" id="{5DA18F49-F0A0-00AA-CB24-65C6C395B9A4}"/>
              </a:ext>
            </a:extLst>
          </p:cNvPr>
          <p:cNvPicPr>
            <a:picLocks noChangeAspect="1"/>
          </p:cNvPicPr>
          <p:nvPr/>
        </p:nvPicPr>
        <p:blipFill>
          <a:blip r:embed="rId2"/>
          <a:stretch>
            <a:fillRect/>
          </a:stretch>
        </p:blipFill>
        <p:spPr>
          <a:xfrm>
            <a:off x="-1" y="0"/>
            <a:ext cx="12187755" cy="6858000"/>
          </a:xfrm>
          <a:prstGeom prst="rect">
            <a:avLst/>
          </a:prstGeom>
        </p:spPr>
      </p:pic>
    </p:spTree>
    <p:extLst>
      <p:ext uri="{BB962C8B-B14F-4D97-AF65-F5344CB8AC3E}">
        <p14:creationId xmlns:p14="http://schemas.microsoft.com/office/powerpoint/2010/main" val="292812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C0FC-3359-217C-7ED4-487FB372C87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Full Stack ?</a:t>
            </a:r>
          </a:p>
        </p:txBody>
      </p:sp>
      <p:pic>
        <p:nvPicPr>
          <p:cNvPr id="6" name="Picture 5">
            <a:extLst>
              <a:ext uri="{FF2B5EF4-FFF2-40B4-BE49-F238E27FC236}">
                <a16:creationId xmlns:a16="http://schemas.microsoft.com/office/drawing/2014/main" id="{AB9ABE08-DD38-B4B8-281E-BA2A75A73CDA}"/>
              </a:ext>
            </a:extLst>
          </p:cNvPr>
          <p:cNvPicPr>
            <a:picLocks noChangeAspect="1"/>
          </p:cNvPicPr>
          <p:nvPr/>
        </p:nvPicPr>
        <p:blipFill>
          <a:blip r:embed="rId2"/>
          <a:stretch>
            <a:fillRect/>
          </a:stretch>
        </p:blipFill>
        <p:spPr>
          <a:xfrm>
            <a:off x="995156" y="1975483"/>
            <a:ext cx="4305714" cy="3895303"/>
          </a:xfrm>
          <a:prstGeom prst="rect">
            <a:avLst/>
          </a:prstGeom>
        </p:spPr>
      </p:pic>
      <p:sp>
        <p:nvSpPr>
          <p:cNvPr id="7" name="TextBox 6">
            <a:extLst>
              <a:ext uri="{FF2B5EF4-FFF2-40B4-BE49-F238E27FC236}">
                <a16:creationId xmlns:a16="http://schemas.microsoft.com/office/drawing/2014/main" id="{D5624211-DF5B-265C-CBF7-68A5F46CAE2B}"/>
              </a:ext>
            </a:extLst>
          </p:cNvPr>
          <p:cNvSpPr txBox="1"/>
          <p:nvPr/>
        </p:nvSpPr>
        <p:spPr>
          <a:xfrm>
            <a:off x="5836356" y="2852646"/>
            <a:ext cx="5621867" cy="1938992"/>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A full stack web developer is </a:t>
            </a:r>
            <a:r>
              <a:rPr lang="en-US" sz="2000" b="1" i="0" dirty="0">
                <a:effectLst/>
                <a:latin typeface="Times New Roman" panose="02020603050405020304" pitchFamily="18" charset="0"/>
                <a:cs typeface="Times New Roman" panose="02020603050405020304" pitchFamily="18" charset="0"/>
              </a:rPr>
              <a:t>a person who can develop both client and server software</a:t>
            </a:r>
            <a:r>
              <a:rPr lang="en-US" sz="2000" b="0" i="0" dirty="0">
                <a:effectLst/>
                <a:latin typeface="Times New Roman" panose="02020603050405020304" pitchFamily="18" charset="0"/>
                <a:cs typeface="Times New Roman" panose="02020603050405020304" pitchFamily="18" charset="0"/>
              </a:rPr>
              <a:t>. </a:t>
            </a:r>
          </a:p>
          <a:p>
            <a:pPr algn="just"/>
            <a:r>
              <a:rPr lang="en-US" sz="2000" b="0" i="0" dirty="0">
                <a:effectLst/>
                <a:latin typeface="Times New Roman" panose="02020603050405020304" pitchFamily="18" charset="0"/>
                <a:cs typeface="Times New Roman" panose="02020603050405020304" pitchFamily="18" charset="0"/>
              </a:rPr>
              <a:t>In addition to mastering HTML and CSS, he/she also knows how to: Program a browser (like using JavaScript, jQuery, Angular, or Vue) Program a server (like using PHP, ASP, Python, or Node)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80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C11-3504-5C67-817F-05870122C2CF}"/>
              </a:ext>
            </a:extLst>
          </p:cNvPr>
          <p:cNvSpPr>
            <a:spLocks noGrp="1"/>
          </p:cNvSpPr>
          <p:nvPr>
            <p:ph type="title"/>
          </p:nvPr>
        </p:nvSpPr>
        <p:spPr>
          <a:xfrm>
            <a:off x="838200" y="180974"/>
            <a:ext cx="10515600" cy="1325563"/>
          </a:xfrm>
        </p:spPr>
        <p:txBody>
          <a:bodyPr/>
          <a:lstStyle/>
          <a:p>
            <a:r>
              <a:rPr lang="en-IN" dirty="0">
                <a:latin typeface="Times New Roman" panose="02020603050405020304" pitchFamily="18" charset="0"/>
                <a:cs typeface="Times New Roman" panose="02020603050405020304" pitchFamily="18" charset="0"/>
              </a:rPr>
              <a:t>		    Front End Technologies</a:t>
            </a:r>
          </a:p>
        </p:txBody>
      </p:sp>
      <p:sp>
        <p:nvSpPr>
          <p:cNvPr id="3" name="Content Placeholder 2">
            <a:extLst>
              <a:ext uri="{FF2B5EF4-FFF2-40B4-BE49-F238E27FC236}">
                <a16:creationId xmlns:a16="http://schemas.microsoft.com/office/drawing/2014/main" id="{9F68B6E1-DD14-FF69-7343-5251BB05053A}"/>
              </a:ext>
            </a:extLst>
          </p:cNvPr>
          <p:cNvSpPr>
            <a:spLocks noGrp="1"/>
          </p:cNvSpPr>
          <p:nvPr>
            <p:ph idx="1"/>
          </p:nvPr>
        </p:nvSpPr>
        <p:spPr>
          <a:xfrm>
            <a:off x="711200" y="1500212"/>
            <a:ext cx="5041900" cy="2817788"/>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Front End Technologies Includes</a:t>
            </a:r>
          </a:p>
          <a:p>
            <a:pPr marL="0" indent="0">
              <a:buNone/>
            </a:pPr>
            <a:endParaRPr lang="en-IN"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HTML,</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CSS,</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Java Script,</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Bootstrap</a:t>
            </a:r>
          </a:p>
          <a:p>
            <a:pPr lvl="1">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A7528E-2B68-E934-8AE5-60C9DFE0F74F}"/>
              </a:ext>
            </a:extLst>
          </p:cNvPr>
          <p:cNvPicPr>
            <a:picLocks noChangeAspect="1"/>
          </p:cNvPicPr>
          <p:nvPr/>
        </p:nvPicPr>
        <p:blipFill>
          <a:blip r:embed="rId2"/>
          <a:stretch>
            <a:fillRect/>
          </a:stretch>
        </p:blipFill>
        <p:spPr>
          <a:xfrm>
            <a:off x="6896100" y="1769720"/>
            <a:ext cx="4940300" cy="3655988"/>
          </a:xfrm>
          <a:prstGeom prst="rect">
            <a:avLst/>
          </a:prstGeom>
        </p:spPr>
      </p:pic>
      <p:sp>
        <p:nvSpPr>
          <p:cNvPr id="7" name="TextBox 6">
            <a:extLst>
              <a:ext uri="{FF2B5EF4-FFF2-40B4-BE49-F238E27FC236}">
                <a16:creationId xmlns:a16="http://schemas.microsoft.com/office/drawing/2014/main" id="{EB33C982-8EBD-741B-8B05-7258DB0284B5}"/>
              </a:ext>
            </a:extLst>
          </p:cNvPr>
          <p:cNvSpPr txBox="1"/>
          <p:nvPr/>
        </p:nvSpPr>
        <p:spPr>
          <a:xfrm>
            <a:off x="508000" y="4203701"/>
            <a:ext cx="6324600" cy="2265338"/>
          </a:xfrm>
          <a:prstGeom prst="rect">
            <a:avLst/>
          </a:prstGeom>
          <a:noFill/>
        </p:spPr>
        <p:txBody>
          <a:bodyPr wrap="square" rtlCol="0">
            <a:spAutoFit/>
          </a:bodyPr>
          <a:lstStyle/>
          <a:p>
            <a:pPr algn="just"/>
            <a:r>
              <a:rPr lang="en-US" sz="2300" i="0" dirty="0">
                <a:effectLst/>
                <a:latin typeface="Times New Roman" panose="02020603050405020304" pitchFamily="18" charset="0"/>
                <a:cs typeface="Times New Roman" panose="02020603050405020304" pitchFamily="18" charset="0"/>
              </a:rPr>
              <a:t>Front-end developers are responsible for a website's user-facing code and the architecture of its immersive user experience design. </a:t>
            </a:r>
          </a:p>
          <a:p>
            <a:pPr algn="just"/>
            <a:r>
              <a:rPr lang="en-US" sz="2300" i="0" dirty="0">
                <a:effectLst/>
                <a:latin typeface="Times New Roman" panose="02020603050405020304" pitchFamily="18" charset="0"/>
                <a:cs typeface="Times New Roman" panose="02020603050405020304" pitchFamily="18" charset="0"/>
              </a:rPr>
              <a:t>In order to execute those objectives, front-end devs must be adept at three main languages: HTML, CSS, and JavaScript programming.</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82B6-2BE8-0A69-0B64-F8727FBA2C7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Back End Technologies</a:t>
            </a:r>
          </a:p>
        </p:txBody>
      </p:sp>
      <p:sp>
        <p:nvSpPr>
          <p:cNvPr id="3" name="Content Placeholder 2">
            <a:extLst>
              <a:ext uri="{FF2B5EF4-FFF2-40B4-BE49-F238E27FC236}">
                <a16:creationId xmlns:a16="http://schemas.microsoft.com/office/drawing/2014/main" id="{2D99C3A1-2594-B2A9-356A-D9943CA1A01E}"/>
              </a:ext>
            </a:extLst>
          </p:cNvPr>
          <p:cNvSpPr>
            <a:spLocks noGrp="1"/>
          </p:cNvSpPr>
          <p:nvPr>
            <p:ph idx="1"/>
          </p:nvPr>
        </p:nvSpPr>
        <p:spPr>
          <a:xfrm>
            <a:off x="838200" y="1574800"/>
            <a:ext cx="10515600" cy="478789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Back End Technologies includes</a:t>
            </a:r>
          </a:p>
          <a:p>
            <a:pPr marL="0" indent="0">
              <a:buNone/>
            </a:pPr>
            <a:r>
              <a:rPr lang="en-IN"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PHP</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Python</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Java</a:t>
            </a:r>
          </a:p>
          <a:p>
            <a:pPr lvl="1">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NodeJS</a:t>
            </a:r>
          </a:p>
          <a:p>
            <a:pPr lvl="1">
              <a:buFont typeface="Wingdings" panose="05000000000000000000" pitchFamily="2" charset="2"/>
              <a:buChar char="v"/>
            </a:pPr>
            <a:r>
              <a:rPr lang="en-US" sz="2300" b="0" i="0" dirty="0">
                <a:solidFill>
                  <a:srgbClr val="0A0A23"/>
                </a:solidFill>
                <a:effectLst/>
                <a:latin typeface="Times New Roman" panose="02020603050405020304" pitchFamily="18" charset="0"/>
                <a:cs typeface="Times New Roman" panose="02020603050405020304" pitchFamily="18" charset="0"/>
              </a:rPr>
              <a:t>SQL</a:t>
            </a:r>
          </a:p>
          <a:p>
            <a:pPr lvl="1">
              <a:buFont typeface="Wingdings" panose="05000000000000000000" pitchFamily="2" charset="2"/>
              <a:buChar char="v"/>
            </a:pPr>
            <a:endParaRPr lang="en-US" sz="2300" b="0" i="0" dirty="0">
              <a:solidFill>
                <a:srgbClr val="0A0A23"/>
              </a:solidFill>
              <a:effectLst/>
              <a:latin typeface="Times New Roman" panose="02020603050405020304" pitchFamily="18" charset="0"/>
              <a:cs typeface="Times New Roman" panose="02020603050405020304" pitchFamily="18" charset="0"/>
            </a:endParaRPr>
          </a:p>
          <a:p>
            <a:pPr marL="0" indent="0" algn="just">
              <a:lnSpc>
                <a:spcPct val="110000"/>
              </a:lnSpc>
              <a:buNone/>
            </a:pPr>
            <a:r>
              <a:rPr lang="en-US" sz="2300" b="0" i="0" dirty="0">
                <a:solidFill>
                  <a:srgbClr val="0A0A23"/>
                </a:solidFill>
                <a:effectLst/>
                <a:latin typeface="Times New Roman" panose="02020603050405020304" pitchFamily="18" charset="0"/>
                <a:cs typeface="Times New Roman" panose="02020603050405020304" pitchFamily="18" charset="0"/>
              </a:rPr>
              <a:t>Back end developers deal with the parts of a website that users don't interact with directly or see. Their work is much more behind the scenes. They mainly create pathways to deliver information to users. It's mainly about servers and database</a:t>
            </a:r>
            <a:r>
              <a:rPr lang="en-US" b="0" i="0" dirty="0">
                <a:solidFill>
                  <a:srgbClr val="0A0A23"/>
                </a:solidFill>
                <a:effectLst/>
                <a:latin typeface="Lato" panose="020F0502020204030203" pitchFamily="34" charset="0"/>
              </a:rPr>
              <a:t>.</a:t>
            </a:r>
            <a:r>
              <a:rPr lang="en-IN" dirty="0"/>
              <a:t>	</a:t>
            </a:r>
          </a:p>
        </p:txBody>
      </p:sp>
      <p:pic>
        <p:nvPicPr>
          <p:cNvPr id="2050" name="Picture 2" descr="backend">
            <a:extLst>
              <a:ext uri="{FF2B5EF4-FFF2-40B4-BE49-F238E27FC236}">
                <a16:creationId xmlns:a16="http://schemas.microsoft.com/office/drawing/2014/main" id="{DBBCF286-BE33-D10B-39D0-F632444D2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6300" y="1699898"/>
            <a:ext cx="5600700" cy="294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51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Database Icon or Logo in Modern Line Style Stock Vector - Illustration of  connection, internet: 81369618">
            <a:extLst>
              <a:ext uri="{FF2B5EF4-FFF2-40B4-BE49-F238E27FC236}">
                <a16:creationId xmlns:a16="http://schemas.microsoft.com/office/drawing/2014/main" id="{CAA89F91-3C57-53D7-871D-0D3D99174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09550"/>
            <a:ext cx="6438900" cy="6438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7B0514-7C82-4479-55FF-80303ECE62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DATABASES</a:t>
            </a:r>
          </a:p>
        </p:txBody>
      </p:sp>
      <p:sp>
        <p:nvSpPr>
          <p:cNvPr id="3" name="Content Placeholder 2">
            <a:extLst>
              <a:ext uri="{FF2B5EF4-FFF2-40B4-BE49-F238E27FC236}">
                <a16:creationId xmlns:a16="http://schemas.microsoft.com/office/drawing/2014/main" id="{1E8538B3-DCE2-77A2-F61B-084568E9D4F0}"/>
              </a:ext>
            </a:extLst>
          </p:cNvPr>
          <p:cNvSpPr>
            <a:spLocks noGrp="1"/>
          </p:cNvSpPr>
          <p:nvPr>
            <p:ph idx="1"/>
          </p:nvPr>
        </p:nvSpPr>
        <p:spPr>
          <a:xfrm>
            <a:off x="660400" y="1690688"/>
            <a:ext cx="10515600" cy="4351338"/>
          </a:xfrm>
        </p:spPr>
        <p:txBody>
          <a:bodyPr/>
          <a:lstStyle/>
          <a:p>
            <a:pPr lvl="1">
              <a:buFont typeface="Wingdings" panose="05000000000000000000" pitchFamily="2" charset="2"/>
              <a:buChar char="v"/>
            </a:pPr>
            <a:endParaRPr lang="en-IN" b="0" i="0" dirty="0">
              <a:solidFill>
                <a:srgbClr val="0A0A23"/>
              </a:solidFill>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dirty="0">
              <a:solidFill>
                <a:srgbClr val="0A0A23"/>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b="0" i="0" dirty="0">
                <a:solidFill>
                  <a:srgbClr val="0A0A23"/>
                </a:solidFill>
                <a:effectLst/>
                <a:latin typeface="Times New Roman" panose="02020603050405020304" pitchFamily="18" charset="0"/>
                <a:cs typeface="Times New Roman" panose="02020603050405020304" pitchFamily="18" charset="0"/>
              </a:rPr>
              <a:t> MYSQL, </a:t>
            </a:r>
          </a:p>
          <a:p>
            <a:pPr lvl="1">
              <a:buFont typeface="Wingdings" panose="05000000000000000000" pitchFamily="2" charset="2"/>
              <a:buChar char="v"/>
            </a:pPr>
            <a:r>
              <a:rPr lang="en-IN" b="0" i="0" dirty="0">
                <a:solidFill>
                  <a:srgbClr val="0A0A23"/>
                </a:solidFill>
                <a:effectLst/>
                <a:latin typeface="Times New Roman" panose="02020603050405020304" pitchFamily="18" charset="0"/>
                <a:cs typeface="Times New Roman" panose="02020603050405020304" pitchFamily="18" charset="0"/>
              </a:rPr>
              <a:t> MONGODB, </a:t>
            </a:r>
          </a:p>
          <a:p>
            <a:pPr lvl="1">
              <a:buFont typeface="Wingdings" panose="05000000000000000000" pitchFamily="2" charset="2"/>
              <a:buChar char="v"/>
            </a:pPr>
            <a:r>
              <a:rPr lang="en-IN" b="0" i="0" dirty="0">
                <a:solidFill>
                  <a:srgbClr val="0A0A23"/>
                </a:solidFill>
                <a:effectLst/>
                <a:latin typeface="Times New Roman" panose="02020603050405020304" pitchFamily="18" charset="0"/>
                <a:cs typeface="Times New Roman" panose="02020603050405020304" pitchFamily="18" charset="0"/>
              </a:rPr>
              <a:t> POSTGRESQL, </a:t>
            </a:r>
          </a:p>
          <a:p>
            <a:pPr lvl="1">
              <a:buFont typeface="Wingdings" panose="05000000000000000000" pitchFamily="2" charset="2"/>
              <a:buChar char="v"/>
            </a:pPr>
            <a:r>
              <a:rPr lang="en-IN" b="0" i="0" dirty="0">
                <a:solidFill>
                  <a:srgbClr val="0A0A23"/>
                </a:solidFill>
                <a:effectLst/>
                <a:latin typeface="Times New Roman" panose="02020603050405020304" pitchFamily="18" charset="0"/>
                <a:cs typeface="Times New Roman" panose="02020603050405020304" pitchFamily="18" charset="0"/>
              </a:rPr>
              <a:t> REDIS, </a:t>
            </a:r>
          </a:p>
          <a:p>
            <a:pPr lvl="1">
              <a:buFont typeface="Wingdings" panose="05000000000000000000" pitchFamily="2" charset="2"/>
              <a:buChar char="v"/>
            </a:pPr>
            <a:r>
              <a:rPr lang="en-IN" b="0" i="0" dirty="0">
                <a:solidFill>
                  <a:srgbClr val="0A0A23"/>
                </a:solidFill>
                <a:effectLst/>
                <a:latin typeface="Times New Roman" panose="02020603050405020304" pitchFamily="18" charset="0"/>
                <a:cs typeface="Times New Roman" panose="02020603050405020304" pitchFamily="18" charset="0"/>
              </a:rPr>
              <a:t> ORACLE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06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0B6BA8-17A6-D780-C70D-AFC3A5DD130D}"/>
              </a:ext>
            </a:extLst>
          </p:cNvPr>
          <p:cNvSpPr txBox="1"/>
          <p:nvPr/>
        </p:nvSpPr>
        <p:spPr>
          <a:xfrm>
            <a:off x="2882900" y="3206750"/>
            <a:ext cx="53848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52162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Lato</vt:lpstr>
      <vt:lpstr>Times New Roman</vt:lpstr>
      <vt:lpstr>Wingdings</vt:lpstr>
      <vt:lpstr>Office Theme</vt:lpstr>
      <vt:lpstr>PowerPoint Presentation</vt:lpstr>
      <vt:lpstr>What is Full Stack ?</vt:lpstr>
      <vt:lpstr>      Front End Technologies</vt:lpstr>
      <vt:lpstr>         Back End Technologies</vt:lpstr>
      <vt:lpstr>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sathishprabu</dc:creator>
  <cp:lastModifiedBy>pravin sathishprabu</cp:lastModifiedBy>
  <cp:revision>1</cp:revision>
  <dcterms:created xsi:type="dcterms:W3CDTF">2023-02-09T15:59:40Z</dcterms:created>
  <dcterms:modified xsi:type="dcterms:W3CDTF">2023-02-09T15:59:40Z</dcterms:modified>
</cp:coreProperties>
</file>