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67" r:id="rId7"/>
    <p:sldId id="269" r:id="rId8"/>
    <p:sldId id="276" r:id="rId9"/>
    <p:sldId id="271" r:id="rId10"/>
    <p:sldId id="272" r:id="rId11"/>
    <p:sldId id="277" r:id="rId12"/>
    <p:sldId id="278" r:id="rId13"/>
    <p:sldId id="279" r:id="rId14"/>
    <p:sldId id="273" r:id="rId15"/>
    <p:sldId id="274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A5957-BFE5-4B9F-AE7B-0E773682E7EA}" v="1351" dt="2018-11-25T06:01:18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2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4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svg"/><Relationship Id="rId1" Type="http://schemas.openxmlformats.org/officeDocument/2006/relationships/image" Target="../media/image39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4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svg"/><Relationship Id="rId1" Type="http://schemas.openxmlformats.org/officeDocument/2006/relationships/image" Target="../media/image39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066B0-065A-49EF-AF0C-C74E188E85F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</dgm:pt>
    <dgm:pt modelId="{2D563743-0F06-4DEC-9DCC-7DF1BF3BF5B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Arial" panose="020B0604020202020204" pitchFamily="34" charset="0"/>
              <a:cs typeface="Arial" panose="020B0604020202020204" pitchFamily="34" charset="0"/>
            </a:rPr>
            <a:t>Data Acquisition</a:t>
          </a:r>
        </a:p>
      </dgm:t>
    </dgm:pt>
    <dgm:pt modelId="{1D8C8F9C-0F70-48FF-9B83-0D2DB39323C5}" type="parTrans" cxnId="{022D93FC-24DF-4872-9B1E-D9FB4FF186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3D2374-4FCE-4B43-A797-B7A6E303A5F2}" type="sibTrans" cxnId="{022D93FC-24DF-4872-9B1E-D9FB4FF186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E49120-4C8C-47D9-9B46-D7CAAAC1FDB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gm:t>
    </dgm:pt>
    <dgm:pt modelId="{4314B8A4-5A24-4C8E-8800-62CA1F70BEE2}" type="parTrans" cxnId="{16123629-57E8-4A45-A571-F9339C280CE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5DEABA-41F3-496F-8C91-16A41A47D05A}" type="sibTrans" cxnId="{16123629-57E8-4A45-A571-F9339C280CE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35CE9F-5C40-4F81-9DF3-D7375481CBE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Arial" panose="020B0604020202020204" pitchFamily="34" charset="0"/>
              <a:cs typeface="Arial" panose="020B0604020202020204" pitchFamily="34" charset="0"/>
            </a:rPr>
            <a:t>Baseline Models</a:t>
          </a:r>
        </a:p>
      </dgm:t>
    </dgm:pt>
    <dgm:pt modelId="{4B6BFFE0-8CD2-4389-A809-E204D2CBF268}" type="parTrans" cxnId="{80453E15-C7BA-44E0-97F6-006A854136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95FFD9-E8AD-4F43-B57C-CD564428B5F0}" type="sibTrans" cxnId="{80453E15-C7BA-44E0-97F6-006A854136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21D3B1-9ABF-48EB-9F3D-3DE41D53F18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</a:p>
      </dgm:t>
    </dgm:pt>
    <dgm:pt modelId="{DF7736AF-D3F7-41DB-9794-CC92C260BF62}" type="parTrans" cxnId="{B243873E-BA78-4C35-B792-9F9F68EEF5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C14A51-B4D0-4C7B-AA06-B3CFB2FD400E}" type="sibTrans" cxnId="{B243873E-BA78-4C35-B792-9F9F68EEF5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BE1A70-A4ED-4C68-8A3F-99DDB3A0344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</a:p>
      </dgm:t>
    </dgm:pt>
    <dgm:pt modelId="{08509E7A-7059-4A3F-81F4-1E8E0B707D06}" type="parTrans" cxnId="{7FA5AEFB-B2DF-494A-B207-52588E4C78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FB71AA-163E-4F0D-BE99-12AE81C75226}" type="sibTrans" cxnId="{7FA5AEFB-B2DF-494A-B207-52588E4C78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42D17B-5E98-4BCB-8497-3AC98BCEEA1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Arial" panose="020B0604020202020204" pitchFamily="34" charset="0"/>
              <a:cs typeface="Arial" panose="020B0604020202020204" pitchFamily="34" charset="0"/>
            </a:rPr>
            <a:t>Insights and Analysis</a:t>
          </a:r>
        </a:p>
      </dgm:t>
    </dgm:pt>
    <dgm:pt modelId="{5AE90956-BB85-47FF-89F0-3DDF86A089F6}" type="parTrans" cxnId="{275851BA-620A-457C-AF19-2D1ED886915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C894B8-F6A5-4F17-82E7-EA61396C0D55}" type="sibTrans" cxnId="{275851BA-620A-457C-AF19-2D1ED886915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F0EF18-D5DD-4926-B9A1-02045C595C63}" type="pres">
      <dgm:prSet presAssocID="{313066B0-065A-49EF-AF0C-C74E188E85F8}" presName="root" presStyleCnt="0">
        <dgm:presLayoutVars>
          <dgm:dir/>
          <dgm:resizeHandles val="exact"/>
        </dgm:presLayoutVars>
      </dgm:prSet>
      <dgm:spPr/>
    </dgm:pt>
    <dgm:pt modelId="{575720ED-3472-49CD-AC2C-4C51896C8F32}" type="pres">
      <dgm:prSet presAssocID="{2D563743-0F06-4DEC-9DCC-7DF1BF3BF5BC}" presName="compNode" presStyleCnt="0"/>
      <dgm:spPr/>
    </dgm:pt>
    <dgm:pt modelId="{B4776800-48E8-4523-824C-CC952FDE661F}" type="pres">
      <dgm:prSet presAssocID="{2D563743-0F06-4DEC-9DCC-7DF1BF3BF5BC}" presName="iconBgRect" presStyleLbl="bgShp" presStyleIdx="0" presStyleCnt="6"/>
      <dgm:spPr/>
    </dgm:pt>
    <dgm:pt modelId="{A7592792-DF1C-477B-AAA4-169A7017725C}" type="pres">
      <dgm:prSet presAssocID="{2D563743-0F06-4DEC-9DCC-7DF1BF3BF5B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44EF0E-035F-4D53-B950-A1B7251E9CF9}" type="pres">
      <dgm:prSet presAssocID="{2D563743-0F06-4DEC-9DCC-7DF1BF3BF5BC}" presName="spaceRect" presStyleCnt="0"/>
      <dgm:spPr/>
    </dgm:pt>
    <dgm:pt modelId="{F0BC5A7A-42B8-420E-BD9D-664283CEF56F}" type="pres">
      <dgm:prSet presAssocID="{2D563743-0F06-4DEC-9DCC-7DF1BF3BF5BC}" presName="textRect" presStyleLbl="revTx" presStyleIdx="0" presStyleCnt="6">
        <dgm:presLayoutVars>
          <dgm:chMax val="1"/>
          <dgm:chPref val="1"/>
        </dgm:presLayoutVars>
      </dgm:prSet>
      <dgm:spPr/>
    </dgm:pt>
    <dgm:pt modelId="{375F791E-81C9-459D-828B-E0ED2E9B6B04}" type="pres">
      <dgm:prSet presAssocID="{4C3D2374-4FCE-4B43-A797-B7A6E303A5F2}" presName="sibTrans" presStyleCnt="0"/>
      <dgm:spPr/>
    </dgm:pt>
    <dgm:pt modelId="{CA4DE1F1-384D-4189-8DC0-32C0B9B76A9C}" type="pres">
      <dgm:prSet presAssocID="{AEE49120-4C8C-47D9-9B46-D7CAAAC1FDB3}" presName="compNode" presStyleCnt="0"/>
      <dgm:spPr/>
    </dgm:pt>
    <dgm:pt modelId="{50CA5CC3-DAB2-4978-BF95-78B544127527}" type="pres">
      <dgm:prSet presAssocID="{AEE49120-4C8C-47D9-9B46-D7CAAAC1FDB3}" presName="iconBgRect" presStyleLbl="bgShp" presStyleIdx="1" presStyleCnt="6"/>
      <dgm:spPr/>
    </dgm:pt>
    <dgm:pt modelId="{011A9CB0-7F39-4967-BB07-7D25B0DEF8BB}" type="pres">
      <dgm:prSet presAssocID="{AEE49120-4C8C-47D9-9B46-D7CAAAC1FDB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71FA90B-20B4-4CA6-A4CE-31A75DB7E21F}" type="pres">
      <dgm:prSet presAssocID="{AEE49120-4C8C-47D9-9B46-D7CAAAC1FDB3}" presName="spaceRect" presStyleCnt="0"/>
      <dgm:spPr/>
    </dgm:pt>
    <dgm:pt modelId="{23E3404B-84E4-4D20-AF7B-DC0B540844A3}" type="pres">
      <dgm:prSet presAssocID="{AEE49120-4C8C-47D9-9B46-D7CAAAC1FDB3}" presName="textRect" presStyleLbl="revTx" presStyleIdx="1" presStyleCnt="6">
        <dgm:presLayoutVars>
          <dgm:chMax val="1"/>
          <dgm:chPref val="1"/>
        </dgm:presLayoutVars>
      </dgm:prSet>
      <dgm:spPr/>
    </dgm:pt>
    <dgm:pt modelId="{60658AE4-4290-4D0A-BA12-68870E488A77}" type="pres">
      <dgm:prSet presAssocID="{6C5DEABA-41F3-496F-8C91-16A41A47D05A}" presName="sibTrans" presStyleCnt="0"/>
      <dgm:spPr/>
    </dgm:pt>
    <dgm:pt modelId="{9C06AE82-1361-4C80-8D77-AF9C7ABDBF3D}" type="pres">
      <dgm:prSet presAssocID="{3535CE9F-5C40-4F81-9DF3-D7375481CBEC}" presName="compNode" presStyleCnt="0"/>
      <dgm:spPr/>
    </dgm:pt>
    <dgm:pt modelId="{481E23A0-67E1-4FED-8074-9394AEEE1A3B}" type="pres">
      <dgm:prSet presAssocID="{3535CE9F-5C40-4F81-9DF3-D7375481CBEC}" presName="iconBgRect" presStyleLbl="bgShp" presStyleIdx="2" presStyleCnt="6"/>
      <dgm:spPr/>
    </dgm:pt>
    <dgm:pt modelId="{96AF0AD5-9EE2-49E2-9B90-802D6A7DEE77}" type="pres">
      <dgm:prSet presAssocID="{3535CE9F-5C40-4F81-9DF3-D7375481CB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D2046C-A0A9-4E93-91C6-8B7BC04BA383}" type="pres">
      <dgm:prSet presAssocID="{3535CE9F-5C40-4F81-9DF3-D7375481CBEC}" presName="spaceRect" presStyleCnt="0"/>
      <dgm:spPr/>
    </dgm:pt>
    <dgm:pt modelId="{4EB5C98C-1FBD-4E06-ACFE-100394C6C1CC}" type="pres">
      <dgm:prSet presAssocID="{3535CE9F-5C40-4F81-9DF3-D7375481CBEC}" presName="textRect" presStyleLbl="revTx" presStyleIdx="2" presStyleCnt="6">
        <dgm:presLayoutVars>
          <dgm:chMax val="1"/>
          <dgm:chPref val="1"/>
        </dgm:presLayoutVars>
      </dgm:prSet>
      <dgm:spPr/>
    </dgm:pt>
    <dgm:pt modelId="{6AFCA5DF-9FDB-450F-A94D-7E4DAF540FC4}" type="pres">
      <dgm:prSet presAssocID="{B995FFD9-E8AD-4F43-B57C-CD564428B5F0}" presName="sibTrans" presStyleCnt="0"/>
      <dgm:spPr/>
    </dgm:pt>
    <dgm:pt modelId="{8924FC7B-87AD-4836-9368-E312F2DFB112}" type="pres">
      <dgm:prSet presAssocID="{0421D3B1-9ABF-48EB-9F3D-3DE41D53F186}" presName="compNode" presStyleCnt="0"/>
      <dgm:spPr/>
    </dgm:pt>
    <dgm:pt modelId="{EAE331F7-D321-44A2-BEE0-D0851F0CB0AF}" type="pres">
      <dgm:prSet presAssocID="{0421D3B1-9ABF-48EB-9F3D-3DE41D53F186}" presName="iconBgRect" presStyleLbl="bgShp" presStyleIdx="3" presStyleCnt="6"/>
      <dgm:spPr/>
    </dgm:pt>
    <dgm:pt modelId="{11B5EA65-A2A3-4055-963C-DDC74A181C56}" type="pres">
      <dgm:prSet presAssocID="{0421D3B1-9ABF-48EB-9F3D-3DE41D53F18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FFCCEB-3D26-4B72-9914-D57547529BB0}" type="pres">
      <dgm:prSet presAssocID="{0421D3B1-9ABF-48EB-9F3D-3DE41D53F186}" presName="spaceRect" presStyleCnt="0"/>
      <dgm:spPr/>
    </dgm:pt>
    <dgm:pt modelId="{74066620-94D6-4EFE-BC78-F5B76C29FB65}" type="pres">
      <dgm:prSet presAssocID="{0421D3B1-9ABF-48EB-9F3D-3DE41D53F186}" presName="textRect" presStyleLbl="revTx" presStyleIdx="3" presStyleCnt="6">
        <dgm:presLayoutVars>
          <dgm:chMax val="1"/>
          <dgm:chPref val="1"/>
        </dgm:presLayoutVars>
      </dgm:prSet>
      <dgm:spPr/>
    </dgm:pt>
    <dgm:pt modelId="{E74E664D-9E19-4802-8F9B-9B8FF41707D7}" type="pres">
      <dgm:prSet presAssocID="{DEC14A51-B4D0-4C7B-AA06-B3CFB2FD400E}" presName="sibTrans" presStyleCnt="0"/>
      <dgm:spPr/>
    </dgm:pt>
    <dgm:pt modelId="{5F2E35B5-7B48-4689-B87B-2EC447C30BCA}" type="pres">
      <dgm:prSet presAssocID="{E4BE1A70-A4ED-4C68-8A3F-99DDB3A0344D}" presName="compNode" presStyleCnt="0"/>
      <dgm:spPr/>
    </dgm:pt>
    <dgm:pt modelId="{5EEABCBD-2BB3-4F50-883B-FB9AD9EC59DC}" type="pres">
      <dgm:prSet presAssocID="{E4BE1A70-A4ED-4C68-8A3F-99DDB3A0344D}" presName="iconBgRect" presStyleLbl="bgShp" presStyleIdx="4" presStyleCnt="6"/>
      <dgm:spPr/>
    </dgm:pt>
    <dgm:pt modelId="{B974D91F-3653-496F-81A5-5E346EF79DCC}" type="pres">
      <dgm:prSet presAssocID="{E4BE1A70-A4ED-4C68-8A3F-99DDB3A034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EF3FF0A-94D1-4D9A-A4C3-2584FB84ECA4}" type="pres">
      <dgm:prSet presAssocID="{E4BE1A70-A4ED-4C68-8A3F-99DDB3A0344D}" presName="spaceRect" presStyleCnt="0"/>
      <dgm:spPr/>
    </dgm:pt>
    <dgm:pt modelId="{700E222E-348B-40C6-91F9-5794B4DF48E7}" type="pres">
      <dgm:prSet presAssocID="{E4BE1A70-A4ED-4C68-8A3F-99DDB3A0344D}" presName="textRect" presStyleLbl="revTx" presStyleIdx="4" presStyleCnt="6">
        <dgm:presLayoutVars>
          <dgm:chMax val="1"/>
          <dgm:chPref val="1"/>
        </dgm:presLayoutVars>
      </dgm:prSet>
      <dgm:spPr/>
    </dgm:pt>
    <dgm:pt modelId="{103FFE83-8201-4C39-AA5E-970B6443083D}" type="pres">
      <dgm:prSet presAssocID="{F2FB71AA-163E-4F0D-BE99-12AE81C75226}" presName="sibTrans" presStyleCnt="0"/>
      <dgm:spPr/>
    </dgm:pt>
    <dgm:pt modelId="{C4238B8E-A477-48FC-BF5B-EE2E7537E573}" type="pres">
      <dgm:prSet presAssocID="{6642D17B-5E98-4BCB-8497-3AC98BCEEA12}" presName="compNode" presStyleCnt="0"/>
      <dgm:spPr/>
    </dgm:pt>
    <dgm:pt modelId="{50CC485E-2A6D-4A8F-AC2A-5CE664EA4104}" type="pres">
      <dgm:prSet presAssocID="{6642D17B-5E98-4BCB-8497-3AC98BCEEA12}" presName="iconBgRect" presStyleLbl="bgShp" presStyleIdx="5" presStyleCnt="6"/>
      <dgm:spPr/>
    </dgm:pt>
    <dgm:pt modelId="{C4879FA5-04AF-414E-9CAC-F0444D41466E}" type="pres">
      <dgm:prSet presAssocID="{6642D17B-5E98-4BCB-8497-3AC98BCEEA1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B478965-F1C5-4FD3-BAF9-8576F91798A1}" type="pres">
      <dgm:prSet presAssocID="{6642D17B-5E98-4BCB-8497-3AC98BCEEA12}" presName="spaceRect" presStyleCnt="0"/>
      <dgm:spPr/>
    </dgm:pt>
    <dgm:pt modelId="{BF352E14-60B6-4440-9F65-838D7602B86F}" type="pres">
      <dgm:prSet presAssocID="{6642D17B-5E98-4BCB-8497-3AC98BCEEA1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0453E15-C7BA-44E0-97F6-006A85413625}" srcId="{313066B0-065A-49EF-AF0C-C74E188E85F8}" destId="{3535CE9F-5C40-4F81-9DF3-D7375481CBEC}" srcOrd="2" destOrd="0" parTransId="{4B6BFFE0-8CD2-4389-A809-E204D2CBF268}" sibTransId="{B995FFD9-E8AD-4F43-B57C-CD564428B5F0}"/>
    <dgm:cxn modelId="{0755D115-435C-450D-8097-1DFC7E54D282}" type="presOf" srcId="{6642D17B-5E98-4BCB-8497-3AC98BCEEA12}" destId="{BF352E14-60B6-4440-9F65-838D7602B86F}" srcOrd="0" destOrd="0" presId="urn:microsoft.com/office/officeart/2018/5/layout/IconCircleLabelList"/>
    <dgm:cxn modelId="{16123629-57E8-4A45-A571-F9339C280CE2}" srcId="{313066B0-065A-49EF-AF0C-C74E188E85F8}" destId="{AEE49120-4C8C-47D9-9B46-D7CAAAC1FDB3}" srcOrd="1" destOrd="0" parTransId="{4314B8A4-5A24-4C8E-8800-62CA1F70BEE2}" sibTransId="{6C5DEABA-41F3-496F-8C91-16A41A47D05A}"/>
    <dgm:cxn modelId="{B243873E-BA78-4C35-B792-9F9F68EEF55B}" srcId="{313066B0-065A-49EF-AF0C-C74E188E85F8}" destId="{0421D3B1-9ABF-48EB-9F3D-3DE41D53F186}" srcOrd="3" destOrd="0" parTransId="{DF7736AF-D3F7-41DB-9794-CC92C260BF62}" sibTransId="{DEC14A51-B4D0-4C7B-AA06-B3CFB2FD400E}"/>
    <dgm:cxn modelId="{73D97854-56A4-4870-A492-81B28CFC859C}" type="presOf" srcId="{0421D3B1-9ABF-48EB-9F3D-3DE41D53F186}" destId="{74066620-94D6-4EFE-BC78-F5B76C29FB65}" srcOrd="0" destOrd="0" presId="urn:microsoft.com/office/officeart/2018/5/layout/IconCircleLabelList"/>
    <dgm:cxn modelId="{03185E7C-549C-4577-918E-0D67AE218FFE}" type="presOf" srcId="{AEE49120-4C8C-47D9-9B46-D7CAAAC1FDB3}" destId="{23E3404B-84E4-4D20-AF7B-DC0B540844A3}" srcOrd="0" destOrd="0" presId="urn:microsoft.com/office/officeart/2018/5/layout/IconCircleLabelList"/>
    <dgm:cxn modelId="{E025BC8E-8A48-48B8-8ABD-48AB5930A490}" type="presOf" srcId="{313066B0-065A-49EF-AF0C-C74E188E85F8}" destId="{95F0EF18-D5DD-4926-B9A1-02045C595C63}" srcOrd="0" destOrd="0" presId="urn:microsoft.com/office/officeart/2018/5/layout/IconCircleLabelList"/>
    <dgm:cxn modelId="{BEDA2F99-AA56-4582-93BD-B7412F6F5B3B}" type="presOf" srcId="{3535CE9F-5C40-4F81-9DF3-D7375481CBEC}" destId="{4EB5C98C-1FBD-4E06-ACFE-100394C6C1CC}" srcOrd="0" destOrd="0" presId="urn:microsoft.com/office/officeart/2018/5/layout/IconCircleLabelList"/>
    <dgm:cxn modelId="{275851BA-620A-457C-AF19-2D1ED886915E}" srcId="{313066B0-065A-49EF-AF0C-C74E188E85F8}" destId="{6642D17B-5E98-4BCB-8497-3AC98BCEEA12}" srcOrd="5" destOrd="0" parTransId="{5AE90956-BB85-47FF-89F0-3DDF86A089F6}" sibTransId="{23C894B8-F6A5-4F17-82E7-EA61396C0D55}"/>
    <dgm:cxn modelId="{149A7EBE-492B-4434-A2BE-EEAB719639EC}" type="presOf" srcId="{E4BE1A70-A4ED-4C68-8A3F-99DDB3A0344D}" destId="{700E222E-348B-40C6-91F9-5794B4DF48E7}" srcOrd="0" destOrd="0" presId="urn:microsoft.com/office/officeart/2018/5/layout/IconCircleLabelList"/>
    <dgm:cxn modelId="{AE587DBF-4F24-4015-88CC-69814505162C}" type="presOf" srcId="{2D563743-0F06-4DEC-9DCC-7DF1BF3BF5BC}" destId="{F0BC5A7A-42B8-420E-BD9D-664283CEF56F}" srcOrd="0" destOrd="0" presId="urn:microsoft.com/office/officeart/2018/5/layout/IconCircleLabelList"/>
    <dgm:cxn modelId="{7FA5AEFB-B2DF-494A-B207-52588E4C78EB}" srcId="{313066B0-065A-49EF-AF0C-C74E188E85F8}" destId="{E4BE1A70-A4ED-4C68-8A3F-99DDB3A0344D}" srcOrd="4" destOrd="0" parTransId="{08509E7A-7059-4A3F-81F4-1E8E0B707D06}" sibTransId="{F2FB71AA-163E-4F0D-BE99-12AE81C75226}"/>
    <dgm:cxn modelId="{022D93FC-24DF-4872-9B1E-D9FB4FF1865B}" srcId="{313066B0-065A-49EF-AF0C-C74E188E85F8}" destId="{2D563743-0F06-4DEC-9DCC-7DF1BF3BF5BC}" srcOrd="0" destOrd="0" parTransId="{1D8C8F9C-0F70-48FF-9B83-0D2DB39323C5}" sibTransId="{4C3D2374-4FCE-4B43-A797-B7A6E303A5F2}"/>
    <dgm:cxn modelId="{D04D8271-A7C0-4433-B01C-F2B21C447DCB}" type="presParOf" srcId="{95F0EF18-D5DD-4926-B9A1-02045C595C63}" destId="{575720ED-3472-49CD-AC2C-4C51896C8F32}" srcOrd="0" destOrd="0" presId="urn:microsoft.com/office/officeart/2018/5/layout/IconCircleLabelList"/>
    <dgm:cxn modelId="{AF224E02-E405-4C9A-A2EA-8F476AB58ED8}" type="presParOf" srcId="{575720ED-3472-49CD-AC2C-4C51896C8F32}" destId="{B4776800-48E8-4523-824C-CC952FDE661F}" srcOrd="0" destOrd="0" presId="urn:microsoft.com/office/officeart/2018/5/layout/IconCircleLabelList"/>
    <dgm:cxn modelId="{82D403A9-7596-4FB2-BC3F-485CCE0AF3F8}" type="presParOf" srcId="{575720ED-3472-49CD-AC2C-4C51896C8F32}" destId="{A7592792-DF1C-477B-AAA4-169A7017725C}" srcOrd="1" destOrd="0" presId="urn:microsoft.com/office/officeart/2018/5/layout/IconCircleLabelList"/>
    <dgm:cxn modelId="{2B80D60D-9368-4572-BA63-3C3B5F3ADC42}" type="presParOf" srcId="{575720ED-3472-49CD-AC2C-4C51896C8F32}" destId="{2F44EF0E-035F-4D53-B950-A1B7251E9CF9}" srcOrd="2" destOrd="0" presId="urn:microsoft.com/office/officeart/2018/5/layout/IconCircleLabelList"/>
    <dgm:cxn modelId="{5B5207B0-D831-4FAE-A25D-CDCFE0D2512C}" type="presParOf" srcId="{575720ED-3472-49CD-AC2C-4C51896C8F32}" destId="{F0BC5A7A-42B8-420E-BD9D-664283CEF56F}" srcOrd="3" destOrd="0" presId="urn:microsoft.com/office/officeart/2018/5/layout/IconCircleLabelList"/>
    <dgm:cxn modelId="{7C5F614B-D671-4A34-848B-E51CA892B63A}" type="presParOf" srcId="{95F0EF18-D5DD-4926-B9A1-02045C595C63}" destId="{375F791E-81C9-459D-828B-E0ED2E9B6B04}" srcOrd="1" destOrd="0" presId="urn:microsoft.com/office/officeart/2018/5/layout/IconCircleLabelList"/>
    <dgm:cxn modelId="{93BD7717-2C2D-424C-8F5F-5672B6903097}" type="presParOf" srcId="{95F0EF18-D5DD-4926-B9A1-02045C595C63}" destId="{CA4DE1F1-384D-4189-8DC0-32C0B9B76A9C}" srcOrd="2" destOrd="0" presId="urn:microsoft.com/office/officeart/2018/5/layout/IconCircleLabelList"/>
    <dgm:cxn modelId="{B7D55375-3D5C-49AF-B7CE-4DCDA9C571A1}" type="presParOf" srcId="{CA4DE1F1-384D-4189-8DC0-32C0B9B76A9C}" destId="{50CA5CC3-DAB2-4978-BF95-78B544127527}" srcOrd="0" destOrd="0" presId="urn:microsoft.com/office/officeart/2018/5/layout/IconCircleLabelList"/>
    <dgm:cxn modelId="{C47B953A-9D04-44E0-BF0D-707C04F02BD0}" type="presParOf" srcId="{CA4DE1F1-384D-4189-8DC0-32C0B9B76A9C}" destId="{011A9CB0-7F39-4967-BB07-7D25B0DEF8BB}" srcOrd="1" destOrd="0" presId="urn:microsoft.com/office/officeart/2018/5/layout/IconCircleLabelList"/>
    <dgm:cxn modelId="{A5607A8D-610A-42D0-85C1-5CB6D1D88258}" type="presParOf" srcId="{CA4DE1F1-384D-4189-8DC0-32C0B9B76A9C}" destId="{371FA90B-20B4-4CA6-A4CE-31A75DB7E21F}" srcOrd="2" destOrd="0" presId="urn:microsoft.com/office/officeart/2018/5/layout/IconCircleLabelList"/>
    <dgm:cxn modelId="{0079C494-50FE-4A95-8505-B14E322237E7}" type="presParOf" srcId="{CA4DE1F1-384D-4189-8DC0-32C0B9B76A9C}" destId="{23E3404B-84E4-4D20-AF7B-DC0B540844A3}" srcOrd="3" destOrd="0" presId="urn:microsoft.com/office/officeart/2018/5/layout/IconCircleLabelList"/>
    <dgm:cxn modelId="{5BA71038-2AAC-4058-9755-5D741F17B7B8}" type="presParOf" srcId="{95F0EF18-D5DD-4926-B9A1-02045C595C63}" destId="{60658AE4-4290-4D0A-BA12-68870E488A77}" srcOrd="3" destOrd="0" presId="urn:microsoft.com/office/officeart/2018/5/layout/IconCircleLabelList"/>
    <dgm:cxn modelId="{8256EC13-23BF-4E60-A647-DCEA964F52AE}" type="presParOf" srcId="{95F0EF18-D5DD-4926-B9A1-02045C595C63}" destId="{9C06AE82-1361-4C80-8D77-AF9C7ABDBF3D}" srcOrd="4" destOrd="0" presId="urn:microsoft.com/office/officeart/2018/5/layout/IconCircleLabelList"/>
    <dgm:cxn modelId="{91807E48-BABD-43C0-95AC-C37CECD7C4C1}" type="presParOf" srcId="{9C06AE82-1361-4C80-8D77-AF9C7ABDBF3D}" destId="{481E23A0-67E1-4FED-8074-9394AEEE1A3B}" srcOrd="0" destOrd="0" presId="urn:microsoft.com/office/officeart/2018/5/layout/IconCircleLabelList"/>
    <dgm:cxn modelId="{343FE83D-07E1-4CCE-BE9A-03876D144784}" type="presParOf" srcId="{9C06AE82-1361-4C80-8D77-AF9C7ABDBF3D}" destId="{96AF0AD5-9EE2-49E2-9B90-802D6A7DEE77}" srcOrd="1" destOrd="0" presId="urn:microsoft.com/office/officeart/2018/5/layout/IconCircleLabelList"/>
    <dgm:cxn modelId="{BC6CA99C-7D16-4E1C-BC96-2BE0EE6A7871}" type="presParOf" srcId="{9C06AE82-1361-4C80-8D77-AF9C7ABDBF3D}" destId="{23D2046C-A0A9-4E93-91C6-8B7BC04BA383}" srcOrd="2" destOrd="0" presId="urn:microsoft.com/office/officeart/2018/5/layout/IconCircleLabelList"/>
    <dgm:cxn modelId="{992D3044-16E8-41D8-A5AD-CBD58AFE830D}" type="presParOf" srcId="{9C06AE82-1361-4C80-8D77-AF9C7ABDBF3D}" destId="{4EB5C98C-1FBD-4E06-ACFE-100394C6C1CC}" srcOrd="3" destOrd="0" presId="urn:microsoft.com/office/officeart/2018/5/layout/IconCircleLabelList"/>
    <dgm:cxn modelId="{ACD4B192-E8D5-49B3-8A74-E93B5BD28419}" type="presParOf" srcId="{95F0EF18-D5DD-4926-B9A1-02045C595C63}" destId="{6AFCA5DF-9FDB-450F-A94D-7E4DAF540FC4}" srcOrd="5" destOrd="0" presId="urn:microsoft.com/office/officeart/2018/5/layout/IconCircleLabelList"/>
    <dgm:cxn modelId="{90478354-CFB6-4746-9B09-AA78E9E044EA}" type="presParOf" srcId="{95F0EF18-D5DD-4926-B9A1-02045C595C63}" destId="{8924FC7B-87AD-4836-9368-E312F2DFB112}" srcOrd="6" destOrd="0" presId="urn:microsoft.com/office/officeart/2018/5/layout/IconCircleLabelList"/>
    <dgm:cxn modelId="{A8B4AA86-423C-4F25-BE97-6078ECC9D891}" type="presParOf" srcId="{8924FC7B-87AD-4836-9368-E312F2DFB112}" destId="{EAE331F7-D321-44A2-BEE0-D0851F0CB0AF}" srcOrd="0" destOrd="0" presId="urn:microsoft.com/office/officeart/2018/5/layout/IconCircleLabelList"/>
    <dgm:cxn modelId="{03F4C724-C0F0-4C3C-9C37-260594F973B5}" type="presParOf" srcId="{8924FC7B-87AD-4836-9368-E312F2DFB112}" destId="{11B5EA65-A2A3-4055-963C-DDC74A181C56}" srcOrd="1" destOrd="0" presId="urn:microsoft.com/office/officeart/2018/5/layout/IconCircleLabelList"/>
    <dgm:cxn modelId="{24823607-C36D-482A-9F6D-9F45875E13C1}" type="presParOf" srcId="{8924FC7B-87AD-4836-9368-E312F2DFB112}" destId="{F6FFCCEB-3D26-4B72-9914-D57547529BB0}" srcOrd="2" destOrd="0" presId="urn:microsoft.com/office/officeart/2018/5/layout/IconCircleLabelList"/>
    <dgm:cxn modelId="{B8A64C85-A73C-493F-A19A-C4F4472F0900}" type="presParOf" srcId="{8924FC7B-87AD-4836-9368-E312F2DFB112}" destId="{74066620-94D6-4EFE-BC78-F5B76C29FB65}" srcOrd="3" destOrd="0" presId="urn:microsoft.com/office/officeart/2018/5/layout/IconCircleLabelList"/>
    <dgm:cxn modelId="{10F8B74F-8842-4149-8DF2-E06D368C17ED}" type="presParOf" srcId="{95F0EF18-D5DD-4926-B9A1-02045C595C63}" destId="{E74E664D-9E19-4802-8F9B-9B8FF41707D7}" srcOrd="7" destOrd="0" presId="urn:microsoft.com/office/officeart/2018/5/layout/IconCircleLabelList"/>
    <dgm:cxn modelId="{7D954D1F-D79B-49FA-8086-3116F6E04131}" type="presParOf" srcId="{95F0EF18-D5DD-4926-B9A1-02045C595C63}" destId="{5F2E35B5-7B48-4689-B87B-2EC447C30BCA}" srcOrd="8" destOrd="0" presId="urn:microsoft.com/office/officeart/2018/5/layout/IconCircleLabelList"/>
    <dgm:cxn modelId="{2195E1B7-A331-4F84-9ACA-B9FD9929E302}" type="presParOf" srcId="{5F2E35B5-7B48-4689-B87B-2EC447C30BCA}" destId="{5EEABCBD-2BB3-4F50-883B-FB9AD9EC59DC}" srcOrd="0" destOrd="0" presId="urn:microsoft.com/office/officeart/2018/5/layout/IconCircleLabelList"/>
    <dgm:cxn modelId="{082D1E2B-7B24-4C81-9601-359AED8CAC09}" type="presParOf" srcId="{5F2E35B5-7B48-4689-B87B-2EC447C30BCA}" destId="{B974D91F-3653-496F-81A5-5E346EF79DCC}" srcOrd="1" destOrd="0" presId="urn:microsoft.com/office/officeart/2018/5/layout/IconCircleLabelList"/>
    <dgm:cxn modelId="{D676A419-F5CB-497E-9878-04F7758355C4}" type="presParOf" srcId="{5F2E35B5-7B48-4689-B87B-2EC447C30BCA}" destId="{9EF3FF0A-94D1-4D9A-A4C3-2584FB84ECA4}" srcOrd="2" destOrd="0" presId="urn:microsoft.com/office/officeart/2018/5/layout/IconCircleLabelList"/>
    <dgm:cxn modelId="{49572211-9818-42F6-992E-6377823C41E8}" type="presParOf" srcId="{5F2E35B5-7B48-4689-B87B-2EC447C30BCA}" destId="{700E222E-348B-40C6-91F9-5794B4DF48E7}" srcOrd="3" destOrd="0" presId="urn:microsoft.com/office/officeart/2018/5/layout/IconCircleLabelList"/>
    <dgm:cxn modelId="{8F9F25E1-CA9A-44FF-A132-FA85C748E270}" type="presParOf" srcId="{95F0EF18-D5DD-4926-B9A1-02045C595C63}" destId="{103FFE83-8201-4C39-AA5E-970B6443083D}" srcOrd="9" destOrd="0" presId="urn:microsoft.com/office/officeart/2018/5/layout/IconCircleLabelList"/>
    <dgm:cxn modelId="{84CF3FF7-94F8-4229-9F1A-4EAFF520ADE6}" type="presParOf" srcId="{95F0EF18-D5DD-4926-B9A1-02045C595C63}" destId="{C4238B8E-A477-48FC-BF5B-EE2E7537E573}" srcOrd="10" destOrd="0" presId="urn:microsoft.com/office/officeart/2018/5/layout/IconCircleLabelList"/>
    <dgm:cxn modelId="{84715E01-84D5-47E2-9A90-DDC7AF53EAD0}" type="presParOf" srcId="{C4238B8E-A477-48FC-BF5B-EE2E7537E573}" destId="{50CC485E-2A6D-4A8F-AC2A-5CE664EA4104}" srcOrd="0" destOrd="0" presId="urn:microsoft.com/office/officeart/2018/5/layout/IconCircleLabelList"/>
    <dgm:cxn modelId="{C030D1D1-BF1F-4B7E-B0EC-FC04A7249926}" type="presParOf" srcId="{C4238B8E-A477-48FC-BF5B-EE2E7537E573}" destId="{C4879FA5-04AF-414E-9CAC-F0444D41466E}" srcOrd="1" destOrd="0" presId="urn:microsoft.com/office/officeart/2018/5/layout/IconCircleLabelList"/>
    <dgm:cxn modelId="{A476C513-FB01-40D1-B990-2C2CDB641F6C}" type="presParOf" srcId="{C4238B8E-A477-48FC-BF5B-EE2E7537E573}" destId="{5B478965-F1C5-4FD3-BAF9-8576F91798A1}" srcOrd="2" destOrd="0" presId="urn:microsoft.com/office/officeart/2018/5/layout/IconCircleLabelList"/>
    <dgm:cxn modelId="{DB73E21A-92B0-4F03-97E1-CE7B0C89BE69}" type="presParOf" srcId="{C4238B8E-A477-48FC-BF5B-EE2E7537E573}" destId="{BF352E14-60B6-4440-9F65-838D7602B8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6DD4B-BFE3-4328-9F37-6BB17C0854B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CB1D68-D40B-470D-8AE2-1EB813B7F26A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Transaction level data of E-Commerce domain from Google store</a:t>
          </a:r>
        </a:p>
      </dgm:t>
    </dgm:pt>
    <dgm:pt modelId="{2A241E16-CDFD-42BE-9A19-7D8C5F61CF22}" type="parTrans" cxnId="{9CC75040-01C5-4F7A-A711-764F49A628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56DBC-8DEA-45A0-8BE1-EDE2277FC772}" type="sibTrans" cxnId="{9CC75040-01C5-4F7A-A711-764F49A628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1C7912-B4ED-4CA6-8080-5B7182CC68D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903,653 Transactions </a:t>
          </a:r>
        </a:p>
        <a:p>
          <a:pPr>
            <a:lnSpc>
              <a:spcPct val="100000"/>
            </a:lnSpc>
          </a:pP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55 Features</a:t>
          </a:r>
        </a:p>
      </dgm:t>
    </dgm:pt>
    <dgm:pt modelId="{8F18C226-76DF-4184-8D2C-C64F5133CA25}" type="parTrans" cxnId="{817BDB91-E979-43A5-97F0-BA145F5D214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7C02A4-7D14-44D7-A5C5-007B815826A2}" type="sibTrans" cxnId="{817BDB91-E979-43A5-97F0-BA145F5D214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137F3F-B96B-4F23-86FC-8140300ACC2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12 Numerical</a:t>
          </a:r>
        </a:p>
        <a:p>
          <a:pPr>
            <a:lnSpc>
              <a:spcPct val="100000"/>
            </a:lnSpc>
          </a:pP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43 Categorical</a:t>
          </a:r>
        </a:p>
      </dgm:t>
    </dgm:pt>
    <dgm:pt modelId="{A391DA9F-C1F9-4EA8-AE2B-EEF82C2D3FF2}" type="parTrans" cxnId="{73408F86-8FCC-40F8-BC5F-C950A606F7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C31E0-4C23-45C7-A2CB-DDF5E6FBA6E1}" type="sibTrans" cxnId="{73408F86-8FCC-40F8-BC5F-C950A606F70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DF6748-EF5F-44E6-882D-4A716B26D30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Missing Values 12 features have more than 50%</a:t>
          </a:r>
        </a:p>
      </dgm:t>
    </dgm:pt>
    <dgm:pt modelId="{411AECD1-C39F-467A-BED7-A4506CE40B97}" type="parTrans" cxnId="{315A1A90-29BE-415C-BFA4-A08846D3F1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49F746-1EE3-403C-9C98-AEE52C868430}" type="sibTrans" cxnId="{315A1A90-29BE-415C-BFA4-A08846D3F1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2C9EF-A3F4-49FC-AF8B-DD46BEFF0BC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>
              <a:latin typeface="Arial" panose="020B0604020202020204" pitchFamily="34" charset="0"/>
              <a:cs typeface="Arial" panose="020B0604020202020204" pitchFamily="34" charset="0"/>
            </a:rPr>
            <a:t>Data includes transactions for one year(08/16-08/17)</a:t>
          </a:r>
        </a:p>
      </dgm:t>
    </dgm:pt>
    <dgm:pt modelId="{1CC337A2-1B06-4A1D-992C-D9659A42E4D2}" type="parTrans" cxnId="{25F0AE8F-5430-472C-9742-A9815E0662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39C463-8CC3-4E84-83D6-39846232EC21}" type="sibTrans" cxnId="{25F0AE8F-5430-472C-9742-A9815E0662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AB2D1-2205-49D6-8F85-B5D0818889D8}" type="pres">
      <dgm:prSet presAssocID="{3BF6DD4B-BFE3-4328-9F37-6BB17C0854BD}" presName="root" presStyleCnt="0">
        <dgm:presLayoutVars>
          <dgm:dir/>
          <dgm:resizeHandles val="exact"/>
        </dgm:presLayoutVars>
      </dgm:prSet>
      <dgm:spPr/>
    </dgm:pt>
    <dgm:pt modelId="{B99A16CC-86D2-4FC7-B7DE-339E00614304}" type="pres">
      <dgm:prSet presAssocID="{D3CB1D68-D40B-470D-8AE2-1EB813B7F26A}" presName="compNode" presStyleCnt="0"/>
      <dgm:spPr/>
    </dgm:pt>
    <dgm:pt modelId="{A849DF18-4709-40C1-9135-C59B7025EC61}" type="pres">
      <dgm:prSet presAssocID="{D3CB1D68-D40B-470D-8AE2-1EB813B7F2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075AC26-2A29-4352-80C9-9654AE4F8CF7}" type="pres">
      <dgm:prSet presAssocID="{D3CB1D68-D40B-470D-8AE2-1EB813B7F26A}" presName="spaceRect" presStyleCnt="0"/>
      <dgm:spPr/>
    </dgm:pt>
    <dgm:pt modelId="{A8E31CD3-9CAC-4A5B-9EDB-BB0C14E58FD0}" type="pres">
      <dgm:prSet presAssocID="{D3CB1D68-D40B-470D-8AE2-1EB813B7F26A}" presName="textRect" presStyleLbl="revTx" presStyleIdx="0" presStyleCnt="5" custScaleX="184295" custScaleY="102349">
        <dgm:presLayoutVars>
          <dgm:chMax val="1"/>
          <dgm:chPref val="1"/>
        </dgm:presLayoutVars>
      </dgm:prSet>
      <dgm:spPr/>
    </dgm:pt>
    <dgm:pt modelId="{E1327FAE-88F6-458F-AA56-3E3C75B8314E}" type="pres">
      <dgm:prSet presAssocID="{D7856DBC-8DEA-45A0-8BE1-EDE2277FC772}" presName="sibTrans" presStyleCnt="0"/>
      <dgm:spPr/>
    </dgm:pt>
    <dgm:pt modelId="{706DE821-C2BC-4518-A763-66250CDE891B}" type="pres">
      <dgm:prSet presAssocID="{691C7912-B4ED-4CA6-8080-5B7182CC68D3}" presName="compNode" presStyleCnt="0"/>
      <dgm:spPr/>
    </dgm:pt>
    <dgm:pt modelId="{AC98DC96-2F6A-4F8A-9271-83A0262F60D5}" type="pres">
      <dgm:prSet presAssocID="{691C7912-B4ED-4CA6-8080-5B7182CC68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438222A-D90B-4279-AFA7-82A6D0187719}" type="pres">
      <dgm:prSet presAssocID="{691C7912-B4ED-4CA6-8080-5B7182CC68D3}" presName="spaceRect" presStyleCnt="0"/>
      <dgm:spPr/>
    </dgm:pt>
    <dgm:pt modelId="{E228D0B7-8A05-4CA6-94B6-30A0BF0C8789}" type="pres">
      <dgm:prSet presAssocID="{691C7912-B4ED-4CA6-8080-5B7182CC68D3}" presName="textRect" presStyleLbl="revTx" presStyleIdx="1" presStyleCnt="5" custScaleX="191124">
        <dgm:presLayoutVars>
          <dgm:chMax val="1"/>
          <dgm:chPref val="1"/>
        </dgm:presLayoutVars>
      </dgm:prSet>
      <dgm:spPr/>
    </dgm:pt>
    <dgm:pt modelId="{03030984-B19D-4009-BC58-4405FB96468C}" type="pres">
      <dgm:prSet presAssocID="{377C02A4-7D14-44D7-A5C5-007B815826A2}" presName="sibTrans" presStyleCnt="0"/>
      <dgm:spPr/>
    </dgm:pt>
    <dgm:pt modelId="{BFA18592-A45B-4B6F-BE18-F82EFF6613F2}" type="pres">
      <dgm:prSet presAssocID="{51137F3F-B96B-4F23-86FC-8140300ACC23}" presName="compNode" presStyleCnt="0"/>
      <dgm:spPr/>
    </dgm:pt>
    <dgm:pt modelId="{1CE73508-4BB4-408C-8A2D-EF3A77943A54}" type="pres">
      <dgm:prSet presAssocID="{51137F3F-B96B-4F23-86FC-8140300ACC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FF38AEB-2010-42E0-8B58-EB68DD5924D0}" type="pres">
      <dgm:prSet presAssocID="{51137F3F-B96B-4F23-86FC-8140300ACC23}" presName="spaceRect" presStyleCnt="0"/>
      <dgm:spPr/>
    </dgm:pt>
    <dgm:pt modelId="{B89FBE71-FA06-4F5C-B22A-405C7B402DF8}" type="pres">
      <dgm:prSet presAssocID="{51137F3F-B96B-4F23-86FC-8140300ACC23}" presName="textRect" presStyleLbl="revTx" presStyleIdx="2" presStyleCnt="5" custScaleX="139578">
        <dgm:presLayoutVars>
          <dgm:chMax val="1"/>
          <dgm:chPref val="1"/>
        </dgm:presLayoutVars>
      </dgm:prSet>
      <dgm:spPr/>
    </dgm:pt>
    <dgm:pt modelId="{6A628410-AD8B-4F67-ADCD-CAAD1B250A8A}" type="pres">
      <dgm:prSet presAssocID="{4D8C31E0-4C23-45C7-A2CB-DDF5E6FBA6E1}" presName="sibTrans" presStyleCnt="0"/>
      <dgm:spPr/>
    </dgm:pt>
    <dgm:pt modelId="{ECDE211C-81B6-4F19-82F0-0310BDF01583}" type="pres">
      <dgm:prSet presAssocID="{60DF6748-EF5F-44E6-882D-4A716B26D305}" presName="compNode" presStyleCnt="0"/>
      <dgm:spPr/>
    </dgm:pt>
    <dgm:pt modelId="{A20A0D44-F5BD-4DDA-8D6B-2FB77DE8D278}" type="pres">
      <dgm:prSet presAssocID="{60DF6748-EF5F-44E6-882D-4A716B26D3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F9A8E10-B96D-40B3-AF31-6586BB612891}" type="pres">
      <dgm:prSet presAssocID="{60DF6748-EF5F-44E6-882D-4A716B26D305}" presName="spaceRect" presStyleCnt="0"/>
      <dgm:spPr/>
    </dgm:pt>
    <dgm:pt modelId="{0C5F5489-BC09-4298-B012-BA30BDC2AB58}" type="pres">
      <dgm:prSet presAssocID="{60DF6748-EF5F-44E6-882D-4A716B26D305}" presName="textRect" presStyleLbl="revTx" presStyleIdx="3" presStyleCnt="5" custScaleX="133646">
        <dgm:presLayoutVars>
          <dgm:chMax val="1"/>
          <dgm:chPref val="1"/>
        </dgm:presLayoutVars>
      </dgm:prSet>
      <dgm:spPr/>
    </dgm:pt>
    <dgm:pt modelId="{4A7D7855-F161-4207-A098-F0A12900A6B7}" type="pres">
      <dgm:prSet presAssocID="{CD49F746-1EE3-403C-9C98-AEE52C868430}" presName="sibTrans" presStyleCnt="0"/>
      <dgm:spPr/>
    </dgm:pt>
    <dgm:pt modelId="{DBB92D5E-2CE8-4E55-98EF-4580FB09D0F5}" type="pres">
      <dgm:prSet presAssocID="{F142C9EF-A3F4-49FC-AF8B-DD46BEFF0BC5}" presName="compNode" presStyleCnt="0"/>
      <dgm:spPr/>
    </dgm:pt>
    <dgm:pt modelId="{E0B94BD3-7E6B-42B6-B07C-C5090A863523}" type="pres">
      <dgm:prSet presAssocID="{F142C9EF-A3F4-49FC-AF8B-DD46BEFF0B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9E2506C-CFA0-4118-8BA4-17257D98939A}" type="pres">
      <dgm:prSet presAssocID="{F142C9EF-A3F4-49FC-AF8B-DD46BEFF0BC5}" presName="spaceRect" presStyleCnt="0"/>
      <dgm:spPr/>
    </dgm:pt>
    <dgm:pt modelId="{02D46350-8118-40F4-B224-C1A8C6D47CD3}" type="pres">
      <dgm:prSet presAssocID="{F142C9EF-A3F4-49FC-AF8B-DD46BEFF0BC5}" presName="textRect" presStyleLbl="revTx" presStyleIdx="4" presStyleCnt="5" custScaleX="201034">
        <dgm:presLayoutVars>
          <dgm:chMax val="1"/>
          <dgm:chPref val="1"/>
        </dgm:presLayoutVars>
      </dgm:prSet>
      <dgm:spPr/>
    </dgm:pt>
  </dgm:ptLst>
  <dgm:cxnLst>
    <dgm:cxn modelId="{B8EBF41E-901B-4E78-BD2A-C36517632EF3}" type="presOf" srcId="{691C7912-B4ED-4CA6-8080-5B7182CC68D3}" destId="{E228D0B7-8A05-4CA6-94B6-30A0BF0C8789}" srcOrd="0" destOrd="0" presId="urn:microsoft.com/office/officeart/2018/2/layout/IconLabelList"/>
    <dgm:cxn modelId="{9CC75040-01C5-4F7A-A711-764F49A62816}" srcId="{3BF6DD4B-BFE3-4328-9F37-6BB17C0854BD}" destId="{D3CB1D68-D40B-470D-8AE2-1EB813B7F26A}" srcOrd="0" destOrd="0" parTransId="{2A241E16-CDFD-42BE-9A19-7D8C5F61CF22}" sibTransId="{D7856DBC-8DEA-45A0-8BE1-EDE2277FC772}"/>
    <dgm:cxn modelId="{31023F5E-CC02-48FD-B1E2-D0A26EC72A96}" type="presOf" srcId="{60DF6748-EF5F-44E6-882D-4A716B26D305}" destId="{0C5F5489-BC09-4298-B012-BA30BDC2AB58}" srcOrd="0" destOrd="0" presId="urn:microsoft.com/office/officeart/2018/2/layout/IconLabelList"/>
    <dgm:cxn modelId="{CBEE4560-D867-4A53-811D-A3C6746B6B7E}" type="presOf" srcId="{3BF6DD4B-BFE3-4328-9F37-6BB17C0854BD}" destId="{500AB2D1-2205-49D6-8F85-B5D0818889D8}" srcOrd="0" destOrd="0" presId="urn:microsoft.com/office/officeart/2018/2/layout/IconLabelList"/>
    <dgm:cxn modelId="{5F3BFB57-897F-4752-9CD0-D4CBC22A9FFC}" type="presOf" srcId="{F142C9EF-A3F4-49FC-AF8B-DD46BEFF0BC5}" destId="{02D46350-8118-40F4-B224-C1A8C6D47CD3}" srcOrd="0" destOrd="0" presId="urn:microsoft.com/office/officeart/2018/2/layout/IconLabelList"/>
    <dgm:cxn modelId="{73408F86-8FCC-40F8-BC5F-C950A606F70A}" srcId="{3BF6DD4B-BFE3-4328-9F37-6BB17C0854BD}" destId="{51137F3F-B96B-4F23-86FC-8140300ACC23}" srcOrd="2" destOrd="0" parTransId="{A391DA9F-C1F9-4EA8-AE2B-EEF82C2D3FF2}" sibTransId="{4D8C31E0-4C23-45C7-A2CB-DDF5E6FBA6E1}"/>
    <dgm:cxn modelId="{25F0AE8F-5430-472C-9742-A9815E0662D4}" srcId="{3BF6DD4B-BFE3-4328-9F37-6BB17C0854BD}" destId="{F142C9EF-A3F4-49FC-AF8B-DD46BEFF0BC5}" srcOrd="4" destOrd="0" parTransId="{1CC337A2-1B06-4A1D-992C-D9659A42E4D2}" sibTransId="{E839C463-8CC3-4E84-83D6-39846232EC21}"/>
    <dgm:cxn modelId="{315A1A90-29BE-415C-BFA4-A08846D3F1B3}" srcId="{3BF6DD4B-BFE3-4328-9F37-6BB17C0854BD}" destId="{60DF6748-EF5F-44E6-882D-4A716B26D305}" srcOrd="3" destOrd="0" parTransId="{411AECD1-C39F-467A-BED7-A4506CE40B97}" sibTransId="{CD49F746-1EE3-403C-9C98-AEE52C868430}"/>
    <dgm:cxn modelId="{817BDB91-E979-43A5-97F0-BA145F5D2149}" srcId="{3BF6DD4B-BFE3-4328-9F37-6BB17C0854BD}" destId="{691C7912-B4ED-4CA6-8080-5B7182CC68D3}" srcOrd="1" destOrd="0" parTransId="{8F18C226-76DF-4184-8D2C-C64F5133CA25}" sibTransId="{377C02A4-7D14-44D7-A5C5-007B815826A2}"/>
    <dgm:cxn modelId="{7AAC8AA5-EC2D-427C-BE1F-0CF4B9329B54}" type="presOf" srcId="{D3CB1D68-D40B-470D-8AE2-1EB813B7F26A}" destId="{A8E31CD3-9CAC-4A5B-9EDB-BB0C14E58FD0}" srcOrd="0" destOrd="0" presId="urn:microsoft.com/office/officeart/2018/2/layout/IconLabelList"/>
    <dgm:cxn modelId="{F9E8EBC9-C053-4605-A8C0-E3B8998F45B9}" type="presOf" srcId="{51137F3F-B96B-4F23-86FC-8140300ACC23}" destId="{B89FBE71-FA06-4F5C-B22A-405C7B402DF8}" srcOrd="0" destOrd="0" presId="urn:microsoft.com/office/officeart/2018/2/layout/IconLabelList"/>
    <dgm:cxn modelId="{5D6C39C0-6968-4B5A-AF75-A4397320B1BA}" type="presParOf" srcId="{500AB2D1-2205-49D6-8F85-B5D0818889D8}" destId="{B99A16CC-86D2-4FC7-B7DE-339E00614304}" srcOrd="0" destOrd="0" presId="urn:microsoft.com/office/officeart/2018/2/layout/IconLabelList"/>
    <dgm:cxn modelId="{32AC8B6C-2716-4136-9AA8-A74D58B9CB63}" type="presParOf" srcId="{B99A16CC-86D2-4FC7-B7DE-339E00614304}" destId="{A849DF18-4709-40C1-9135-C59B7025EC61}" srcOrd="0" destOrd="0" presId="urn:microsoft.com/office/officeart/2018/2/layout/IconLabelList"/>
    <dgm:cxn modelId="{9AA1A419-C2F4-498C-89B9-0010924BBF32}" type="presParOf" srcId="{B99A16CC-86D2-4FC7-B7DE-339E00614304}" destId="{B075AC26-2A29-4352-80C9-9654AE4F8CF7}" srcOrd="1" destOrd="0" presId="urn:microsoft.com/office/officeart/2018/2/layout/IconLabelList"/>
    <dgm:cxn modelId="{8AC60C8E-25F8-4EDA-B623-321984C0F95F}" type="presParOf" srcId="{B99A16CC-86D2-4FC7-B7DE-339E00614304}" destId="{A8E31CD3-9CAC-4A5B-9EDB-BB0C14E58FD0}" srcOrd="2" destOrd="0" presId="urn:microsoft.com/office/officeart/2018/2/layout/IconLabelList"/>
    <dgm:cxn modelId="{21F0A838-FF16-4E16-A597-A66787E13F56}" type="presParOf" srcId="{500AB2D1-2205-49D6-8F85-B5D0818889D8}" destId="{E1327FAE-88F6-458F-AA56-3E3C75B8314E}" srcOrd="1" destOrd="0" presId="urn:microsoft.com/office/officeart/2018/2/layout/IconLabelList"/>
    <dgm:cxn modelId="{F1CA292E-BFD1-447F-9031-7432CC45D0C9}" type="presParOf" srcId="{500AB2D1-2205-49D6-8F85-B5D0818889D8}" destId="{706DE821-C2BC-4518-A763-66250CDE891B}" srcOrd="2" destOrd="0" presId="urn:microsoft.com/office/officeart/2018/2/layout/IconLabelList"/>
    <dgm:cxn modelId="{7D49824B-17CE-42FD-B594-B4BEB30122F8}" type="presParOf" srcId="{706DE821-C2BC-4518-A763-66250CDE891B}" destId="{AC98DC96-2F6A-4F8A-9271-83A0262F60D5}" srcOrd="0" destOrd="0" presId="urn:microsoft.com/office/officeart/2018/2/layout/IconLabelList"/>
    <dgm:cxn modelId="{EBF9608B-6265-4649-B34A-F1F1107FB54F}" type="presParOf" srcId="{706DE821-C2BC-4518-A763-66250CDE891B}" destId="{B438222A-D90B-4279-AFA7-82A6D0187719}" srcOrd="1" destOrd="0" presId="urn:microsoft.com/office/officeart/2018/2/layout/IconLabelList"/>
    <dgm:cxn modelId="{B4EC450D-B6C9-41E7-B8E4-95C4EB21562D}" type="presParOf" srcId="{706DE821-C2BC-4518-A763-66250CDE891B}" destId="{E228D0B7-8A05-4CA6-94B6-30A0BF0C8789}" srcOrd="2" destOrd="0" presId="urn:microsoft.com/office/officeart/2018/2/layout/IconLabelList"/>
    <dgm:cxn modelId="{BE589088-7439-439E-A15F-210ADDE7457E}" type="presParOf" srcId="{500AB2D1-2205-49D6-8F85-B5D0818889D8}" destId="{03030984-B19D-4009-BC58-4405FB96468C}" srcOrd="3" destOrd="0" presId="urn:microsoft.com/office/officeart/2018/2/layout/IconLabelList"/>
    <dgm:cxn modelId="{E53C41C9-9BF6-4BD4-ABEC-03786D76EC67}" type="presParOf" srcId="{500AB2D1-2205-49D6-8F85-B5D0818889D8}" destId="{BFA18592-A45B-4B6F-BE18-F82EFF6613F2}" srcOrd="4" destOrd="0" presId="urn:microsoft.com/office/officeart/2018/2/layout/IconLabelList"/>
    <dgm:cxn modelId="{3540827B-61DA-4F98-9419-63AE31EEDDEF}" type="presParOf" srcId="{BFA18592-A45B-4B6F-BE18-F82EFF6613F2}" destId="{1CE73508-4BB4-408C-8A2D-EF3A77943A54}" srcOrd="0" destOrd="0" presId="urn:microsoft.com/office/officeart/2018/2/layout/IconLabelList"/>
    <dgm:cxn modelId="{6E49ADA5-B6F4-46B5-B526-470BDA7DCB55}" type="presParOf" srcId="{BFA18592-A45B-4B6F-BE18-F82EFF6613F2}" destId="{AFF38AEB-2010-42E0-8B58-EB68DD5924D0}" srcOrd="1" destOrd="0" presId="urn:microsoft.com/office/officeart/2018/2/layout/IconLabelList"/>
    <dgm:cxn modelId="{6761B81F-00DF-4464-AF26-11C4128F713C}" type="presParOf" srcId="{BFA18592-A45B-4B6F-BE18-F82EFF6613F2}" destId="{B89FBE71-FA06-4F5C-B22A-405C7B402DF8}" srcOrd="2" destOrd="0" presId="urn:microsoft.com/office/officeart/2018/2/layout/IconLabelList"/>
    <dgm:cxn modelId="{BA21BEE9-95A6-4197-9A4F-6743FA9CEE3E}" type="presParOf" srcId="{500AB2D1-2205-49D6-8F85-B5D0818889D8}" destId="{6A628410-AD8B-4F67-ADCD-CAAD1B250A8A}" srcOrd="5" destOrd="0" presId="urn:microsoft.com/office/officeart/2018/2/layout/IconLabelList"/>
    <dgm:cxn modelId="{A5C1FFA3-021A-4075-931F-7C01258592EA}" type="presParOf" srcId="{500AB2D1-2205-49D6-8F85-B5D0818889D8}" destId="{ECDE211C-81B6-4F19-82F0-0310BDF01583}" srcOrd="6" destOrd="0" presId="urn:microsoft.com/office/officeart/2018/2/layout/IconLabelList"/>
    <dgm:cxn modelId="{6E5050D0-DB78-489F-A819-BE7D6233D21E}" type="presParOf" srcId="{ECDE211C-81B6-4F19-82F0-0310BDF01583}" destId="{A20A0D44-F5BD-4DDA-8D6B-2FB77DE8D278}" srcOrd="0" destOrd="0" presId="urn:microsoft.com/office/officeart/2018/2/layout/IconLabelList"/>
    <dgm:cxn modelId="{22F2051C-A31C-44E1-B7A0-13D29F8A6142}" type="presParOf" srcId="{ECDE211C-81B6-4F19-82F0-0310BDF01583}" destId="{7F9A8E10-B96D-40B3-AF31-6586BB612891}" srcOrd="1" destOrd="0" presId="urn:microsoft.com/office/officeart/2018/2/layout/IconLabelList"/>
    <dgm:cxn modelId="{F6CD8DAC-157D-4B62-B3D0-878275718A96}" type="presParOf" srcId="{ECDE211C-81B6-4F19-82F0-0310BDF01583}" destId="{0C5F5489-BC09-4298-B012-BA30BDC2AB58}" srcOrd="2" destOrd="0" presId="urn:microsoft.com/office/officeart/2018/2/layout/IconLabelList"/>
    <dgm:cxn modelId="{D572EB5E-A1CC-4F40-B87F-2D7ACDD6D629}" type="presParOf" srcId="{500AB2D1-2205-49D6-8F85-B5D0818889D8}" destId="{4A7D7855-F161-4207-A098-F0A12900A6B7}" srcOrd="7" destOrd="0" presId="urn:microsoft.com/office/officeart/2018/2/layout/IconLabelList"/>
    <dgm:cxn modelId="{744D22F4-B4A2-4C42-96D6-F3D76739BB9C}" type="presParOf" srcId="{500AB2D1-2205-49D6-8F85-B5D0818889D8}" destId="{DBB92D5E-2CE8-4E55-98EF-4580FB09D0F5}" srcOrd="8" destOrd="0" presId="urn:microsoft.com/office/officeart/2018/2/layout/IconLabelList"/>
    <dgm:cxn modelId="{09BED06D-074F-4066-B13F-FBCB1C789709}" type="presParOf" srcId="{DBB92D5E-2CE8-4E55-98EF-4580FB09D0F5}" destId="{E0B94BD3-7E6B-42B6-B07C-C5090A863523}" srcOrd="0" destOrd="0" presId="urn:microsoft.com/office/officeart/2018/2/layout/IconLabelList"/>
    <dgm:cxn modelId="{937E01AA-15EA-43FD-A05B-0E21930D850C}" type="presParOf" srcId="{DBB92D5E-2CE8-4E55-98EF-4580FB09D0F5}" destId="{79E2506C-CFA0-4118-8BA4-17257D98939A}" srcOrd="1" destOrd="0" presId="urn:microsoft.com/office/officeart/2018/2/layout/IconLabelList"/>
    <dgm:cxn modelId="{DC95B775-2475-43B4-8A14-34B8FD8AAD2E}" type="presParOf" srcId="{DBB92D5E-2CE8-4E55-98EF-4580FB09D0F5}" destId="{02D46350-8118-40F4-B224-C1A8C6D47C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6968AF-EBEC-4F11-B5FF-6679C9489F69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BABD34-12BC-45F0-9A44-E56448370DA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Who is profitable ?</a:t>
          </a:r>
        </a:p>
      </dgm:t>
    </dgm:pt>
    <dgm:pt modelId="{7E2F56E6-DD2F-419C-9D29-ABB2C661FD1B}" type="parTrans" cxnId="{A6D6DAA3-9DC6-433A-9CF5-C2FD8315ED0F}">
      <dgm:prSet/>
      <dgm:spPr/>
      <dgm:t>
        <a:bodyPr/>
        <a:lstStyle/>
        <a:p>
          <a:endParaRPr lang="en-US"/>
        </a:p>
      </dgm:t>
    </dgm:pt>
    <dgm:pt modelId="{AE23DE2D-4179-4B3E-A1CB-326E9767ACD1}" type="sibTrans" cxnId="{A6D6DAA3-9DC6-433A-9CF5-C2FD8315ED0F}">
      <dgm:prSet/>
      <dgm:spPr/>
      <dgm:t>
        <a:bodyPr/>
        <a:lstStyle/>
        <a:p>
          <a:endParaRPr lang="en-US"/>
        </a:p>
      </dgm:t>
    </dgm:pt>
    <dgm:pt modelId="{E8C1275E-FCD0-4336-A839-42986B408D6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How much revenue ?</a:t>
          </a:r>
        </a:p>
      </dgm:t>
    </dgm:pt>
    <dgm:pt modelId="{5D20293B-DD3A-4328-949E-8A5C359DDBB1}" type="parTrans" cxnId="{3481F693-FE72-4F07-8B4D-B8E272DEA1DE}">
      <dgm:prSet/>
      <dgm:spPr/>
      <dgm:t>
        <a:bodyPr/>
        <a:lstStyle/>
        <a:p>
          <a:endParaRPr lang="en-US"/>
        </a:p>
      </dgm:t>
    </dgm:pt>
    <dgm:pt modelId="{68A29AAE-7A9B-4B11-AEF0-6345508A8D9E}" type="sibTrans" cxnId="{3481F693-FE72-4F07-8B4D-B8E272DEA1DE}">
      <dgm:prSet/>
      <dgm:spPr/>
      <dgm:t>
        <a:bodyPr/>
        <a:lstStyle/>
        <a:p>
          <a:endParaRPr lang="en-US"/>
        </a:p>
      </dgm:t>
    </dgm:pt>
    <dgm:pt modelId="{95808DAC-E6C1-42E0-B810-730E767ACA8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What is their lifetime value ?</a:t>
          </a:r>
        </a:p>
      </dgm:t>
    </dgm:pt>
    <dgm:pt modelId="{B2247D81-8F12-4E8A-B76B-D28B462BCAEB}" type="parTrans" cxnId="{987C2E68-56D8-4418-9D70-B26491C27CEC}">
      <dgm:prSet/>
      <dgm:spPr/>
      <dgm:t>
        <a:bodyPr/>
        <a:lstStyle/>
        <a:p>
          <a:endParaRPr lang="en-US"/>
        </a:p>
      </dgm:t>
    </dgm:pt>
    <dgm:pt modelId="{33E363A5-71D3-4B3F-9F89-CF38B4AFE88B}" type="sibTrans" cxnId="{987C2E68-56D8-4418-9D70-B26491C27CEC}">
      <dgm:prSet/>
      <dgm:spPr/>
      <dgm:t>
        <a:bodyPr/>
        <a:lstStyle/>
        <a:p>
          <a:endParaRPr lang="en-US"/>
        </a:p>
      </dgm:t>
    </dgm:pt>
    <dgm:pt modelId="{BC1BE9FF-E96A-4913-95FF-03D799245FC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Re-marketing / Re-targeting</a:t>
          </a:r>
        </a:p>
      </dgm:t>
    </dgm:pt>
    <dgm:pt modelId="{6EBF4911-122F-429E-A87F-4CC1A9C785FC}" type="parTrans" cxnId="{FB56713B-5885-4218-97EB-AEF86658F6D1}">
      <dgm:prSet/>
      <dgm:spPr/>
      <dgm:t>
        <a:bodyPr/>
        <a:lstStyle/>
        <a:p>
          <a:endParaRPr lang="en-US"/>
        </a:p>
      </dgm:t>
    </dgm:pt>
    <dgm:pt modelId="{E1B28C9A-9EBA-4A3D-8354-30A5C992C52D}" type="sibTrans" cxnId="{FB56713B-5885-4218-97EB-AEF86658F6D1}">
      <dgm:prSet/>
      <dgm:spPr/>
      <dgm:t>
        <a:bodyPr/>
        <a:lstStyle/>
        <a:p>
          <a:endParaRPr lang="en-US"/>
        </a:p>
      </dgm:t>
    </dgm:pt>
    <dgm:pt modelId="{F7B01C3B-8508-4A21-BCD8-C38F732A5F58}" type="pres">
      <dgm:prSet presAssocID="{086968AF-EBEC-4F11-B5FF-6679C9489F69}" presName="root" presStyleCnt="0">
        <dgm:presLayoutVars>
          <dgm:dir/>
          <dgm:resizeHandles val="exact"/>
        </dgm:presLayoutVars>
      </dgm:prSet>
      <dgm:spPr/>
    </dgm:pt>
    <dgm:pt modelId="{A0C37C78-A731-4D88-8381-B872835CE341}" type="pres">
      <dgm:prSet presAssocID="{19BABD34-12BC-45F0-9A44-E56448370DAA}" presName="compNode" presStyleCnt="0"/>
      <dgm:spPr/>
    </dgm:pt>
    <dgm:pt modelId="{0EB89949-4595-42CF-8EEA-567A3F54A57A}" type="pres">
      <dgm:prSet presAssocID="{19BABD34-12BC-45F0-9A44-E56448370DAA}" presName="iconBgRect" presStyleLbl="bgShp" presStyleIdx="0" presStyleCnt="4"/>
      <dgm:spPr/>
    </dgm:pt>
    <dgm:pt modelId="{4AA333C5-79FC-4EE7-9E93-CFE36BDA77B9}" type="pres">
      <dgm:prSet presAssocID="{19BABD34-12BC-45F0-9A44-E56448370D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EDB39DA-710F-43AF-8FC5-D372612C01BA}" type="pres">
      <dgm:prSet presAssocID="{19BABD34-12BC-45F0-9A44-E56448370DAA}" presName="spaceRect" presStyleCnt="0"/>
      <dgm:spPr/>
    </dgm:pt>
    <dgm:pt modelId="{C8049CAE-DF4A-461B-8E2F-B65F2C9DB39C}" type="pres">
      <dgm:prSet presAssocID="{19BABD34-12BC-45F0-9A44-E56448370DAA}" presName="textRect" presStyleLbl="revTx" presStyleIdx="0" presStyleCnt="4">
        <dgm:presLayoutVars>
          <dgm:chMax val="1"/>
          <dgm:chPref val="1"/>
        </dgm:presLayoutVars>
      </dgm:prSet>
      <dgm:spPr/>
    </dgm:pt>
    <dgm:pt modelId="{D16D3AE7-60A5-47C2-A6F0-33307F5F7C06}" type="pres">
      <dgm:prSet presAssocID="{AE23DE2D-4179-4B3E-A1CB-326E9767ACD1}" presName="sibTrans" presStyleCnt="0"/>
      <dgm:spPr/>
    </dgm:pt>
    <dgm:pt modelId="{10BE03AB-FA43-435C-AD54-4D695DAC1AB3}" type="pres">
      <dgm:prSet presAssocID="{E8C1275E-FCD0-4336-A839-42986B408D67}" presName="compNode" presStyleCnt="0"/>
      <dgm:spPr/>
    </dgm:pt>
    <dgm:pt modelId="{E3B3E39D-F32D-4394-AB82-4A851117AF7E}" type="pres">
      <dgm:prSet presAssocID="{E8C1275E-FCD0-4336-A839-42986B408D67}" presName="iconBgRect" presStyleLbl="bgShp" presStyleIdx="1" presStyleCnt="4"/>
      <dgm:spPr/>
    </dgm:pt>
    <dgm:pt modelId="{A3749F8E-4948-4EB7-AD32-6FD5D5E72EB1}" type="pres">
      <dgm:prSet presAssocID="{E8C1275E-FCD0-4336-A839-42986B408D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9665805-2CCF-46AF-B8B4-7BDD9FD7DCE2}" type="pres">
      <dgm:prSet presAssocID="{E8C1275E-FCD0-4336-A839-42986B408D67}" presName="spaceRect" presStyleCnt="0"/>
      <dgm:spPr/>
    </dgm:pt>
    <dgm:pt modelId="{2FC5790A-218E-4018-8161-64600FA83533}" type="pres">
      <dgm:prSet presAssocID="{E8C1275E-FCD0-4336-A839-42986B408D67}" presName="textRect" presStyleLbl="revTx" presStyleIdx="1" presStyleCnt="4" custScaleX="109819">
        <dgm:presLayoutVars>
          <dgm:chMax val="1"/>
          <dgm:chPref val="1"/>
        </dgm:presLayoutVars>
      </dgm:prSet>
      <dgm:spPr/>
    </dgm:pt>
    <dgm:pt modelId="{6C7B04DB-1CAD-4DBB-9D91-B9C588794EF0}" type="pres">
      <dgm:prSet presAssocID="{68A29AAE-7A9B-4B11-AEF0-6345508A8D9E}" presName="sibTrans" presStyleCnt="0"/>
      <dgm:spPr/>
    </dgm:pt>
    <dgm:pt modelId="{F83965CF-74A0-4802-90AE-E778DE262AFD}" type="pres">
      <dgm:prSet presAssocID="{95808DAC-E6C1-42E0-B810-730E767ACA87}" presName="compNode" presStyleCnt="0"/>
      <dgm:spPr/>
    </dgm:pt>
    <dgm:pt modelId="{87612338-5632-46C8-9210-D892EBA63421}" type="pres">
      <dgm:prSet presAssocID="{95808DAC-E6C1-42E0-B810-730E767ACA87}" presName="iconBgRect" presStyleLbl="bgShp" presStyleIdx="2" presStyleCnt="4"/>
      <dgm:spPr/>
    </dgm:pt>
    <dgm:pt modelId="{A153C296-9DFF-4D09-81DE-0082FEDB8360}" type="pres">
      <dgm:prSet presAssocID="{95808DAC-E6C1-42E0-B810-730E767ACA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6368061-ED6B-4F9C-9D05-44D4604A2A53}" type="pres">
      <dgm:prSet presAssocID="{95808DAC-E6C1-42E0-B810-730E767ACA87}" presName="spaceRect" presStyleCnt="0"/>
      <dgm:spPr/>
    </dgm:pt>
    <dgm:pt modelId="{7FFC3C6B-16CB-46CB-9FE4-B8DEF069493E}" type="pres">
      <dgm:prSet presAssocID="{95808DAC-E6C1-42E0-B810-730E767ACA87}" presName="textRect" presStyleLbl="revTx" presStyleIdx="2" presStyleCnt="4">
        <dgm:presLayoutVars>
          <dgm:chMax val="1"/>
          <dgm:chPref val="1"/>
        </dgm:presLayoutVars>
      </dgm:prSet>
      <dgm:spPr/>
    </dgm:pt>
    <dgm:pt modelId="{7D41D088-CB4C-4AF3-90BE-DF7ABD511819}" type="pres">
      <dgm:prSet presAssocID="{33E363A5-71D3-4B3F-9F89-CF38B4AFE88B}" presName="sibTrans" presStyleCnt="0"/>
      <dgm:spPr/>
    </dgm:pt>
    <dgm:pt modelId="{400C3D53-49B6-49CB-A609-B35CFB01DEAA}" type="pres">
      <dgm:prSet presAssocID="{BC1BE9FF-E96A-4913-95FF-03D799245FC8}" presName="compNode" presStyleCnt="0"/>
      <dgm:spPr/>
    </dgm:pt>
    <dgm:pt modelId="{FCE704EA-1F01-41F6-B9D0-45863BDFC4B7}" type="pres">
      <dgm:prSet presAssocID="{BC1BE9FF-E96A-4913-95FF-03D799245FC8}" presName="iconBgRect" presStyleLbl="bgShp" presStyleIdx="3" presStyleCnt="4"/>
      <dgm:spPr/>
    </dgm:pt>
    <dgm:pt modelId="{556B3A54-032A-4111-AA71-F1A4B0F17C7F}" type="pres">
      <dgm:prSet presAssocID="{BC1BE9FF-E96A-4913-95FF-03D799245F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73691750-2D63-489B-8374-923DF1740362}" type="pres">
      <dgm:prSet presAssocID="{BC1BE9FF-E96A-4913-95FF-03D799245FC8}" presName="spaceRect" presStyleCnt="0"/>
      <dgm:spPr/>
    </dgm:pt>
    <dgm:pt modelId="{20EC9430-0BE8-43CB-B9A3-F9CE4CFD9121}" type="pres">
      <dgm:prSet presAssocID="{BC1BE9FF-E96A-4913-95FF-03D799245F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A57E0C-96BC-4361-885A-6F2BEADA9F29}" type="presOf" srcId="{19BABD34-12BC-45F0-9A44-E56448370DAA}" destId="{C8049CAE-DF4A-461B-8E2F-B65F2C9DB39C}" srcOrd="0" destOrd="0" presId="urn:microsoft.com/office/officeart/2018/5/layout/IconCircleLabelList"/>
    <dgm:cxn modelId="{D1DD4330-F665-4850-A733-6C32297E655A}" type="presOf" srcId="{95808DAC-E6C1-42E0-B810-730E767ACA87}" destId="{7FFC3C6B-16CB-46CB-9FE4-B8DEF069493E}" srcOrd="0" destOrd="0" presId="urn:microsoft.com/office/officeart/2018/5/layout/IconCircleLabelList"/>
    <dgm:cxn modelId="{FB56713B-5885-4218-97EB-AEF86658F6D1}" srcId="{086968AF-EBEC-4F11-B5FF-6679C9489F69}" destId="{BC1BE9FF-E96A-4913-95FF-03D799245FC8}" srcOrd="3" destOrd="0" parTransId="{6EBF4911-122F-429E-A87F-4CC1A9C785FC}" sibTransId="{E1B28C9A-9EBA-4A3D-8354-30A5C992C52D}"/>
    <dgm:cxn modelId="{987C2E68-56D8-4418-9D70-B26491C27CEC}" srcId="{086968AF-EBEC-4F11-B5FF-6679C9489F69}" destId="{95808DAC-E6C1-42E0-B810-730E767ACA87}" srcOrd="2" destOrd="0" parTransId="{B2247D81-8F12-4E8A-B76B-D28B462BCAEB}" sibTransId="{33E363A5-71D3-4B3F-9F89-CF38B4AFE88B}"/>
    <dgm:cxn modelId="{6121E26A-4E78-41BC-B29F-FD69607F6F63}" type="presOf" srcId="{E8C1275E-FCD0-4336-A839-42986B408D67}" destId="{2FC5790A-218E-4018-8161-64600FA83533}" srcOrd="0" destOrd="0" presId="urn:microsoft.com/office/officeart/2018/5/layout/IconCircleLabelList"/>
    <dgm:cxn modelId="{92DC7F4B-62C8-45D4-A722-FEF1CE62C54A}" type="presOf" srcId="{086968AF-EBEC-4F11-B5FF-6679C9489F69}" destId="{F7B01C3B-8508-4A21-BCD8-C38F732A5F58}" srcOrd="0" destOrd="0" presId="urn:microsoft.com/office/officeart/2018/5/layout/IconCircleLabelList"/>
    <dgm:cxn modelId="{3481F693-FE72-4F07-8B4D-B8E272DEA1DE}" srcId="{086968AF-EBEC-4F11-B5FF-6679C9489F69}" destId="{E8C1275E-FCD0-4336-A839-42986B408D67}" srcOrd="1" destOrd="0" parTransId="{5D20293B-DD3A-4328-949E-8A5C359DDBB1}" sibTransId="{68A29AAE-7A9B-4B11-AEF0-6345508A8D9E}"/>
    <dgm:cxn modelId="{A6D6DAA3-9DC6-433A-9CF5-C2FD8315ED0F}" srcId="{086968AF-EBEC-4F11-B5FF-6679C9489F69}" destId="{19BABD34-12BC-45F0-9A44-E56448370DAA}" srcOrd="0" destOrd="0" parTransId="{7E2F56E6-DD2F-419C-9D29-ABB2C661FD1B}" sibTransId="{AE23DE2D-4179-4B3E-A1CB-326E9767ACD1}"/>
    <dgm:cxn modelId="{3450FFD0-E940-452D-ADC7-466B515E9F45}" type="presOf" srcId="{BC1BE9FF-E96A-4913-95FF-03D799245FC8}" destId="{20EC9430-0BE8-43CB-B9A3-F9CE4CFD9121}" srcOrd="0" destOrd="0" presId="urn:microsoft.com/office/officeart/2018/5/layout/IconCircleLabelList"/>
    <dgm:cxn modelId="{8233020F-EFC3-4DDD-B4BF-E03BD7F8C9C4}" type="presParOf" srcId="{F7B01C3B-8508-4A21-BCD8-C38F732A5F58}" destId="{A0C37C78-A731-4D88-8381-B872835CE341}" srcOrd="0" destOrd="0" presId="urn:microsoft.com/office/officeart/2018/5/layout/IconCircleLabelList"/>
    <dgm:cxn modelId="{B7F98062-F5B2-4C7C-9612-2DC25B30ACFC}" type="presParOf" srcId="{A0C37C78-A731-4D88-8381-B872835CE341}" destId="{0EB89949-4595-42CF-8EEA-567A3F54A57A}" srcOrd="0" destOrd="0" presId="urn:microsoft.com/office/officeart/2018/5/layout/IconCircleLabelList"/>
    <dgm:cxn modelId="{37226F41-CF05-42F7-B2A9-C2E3915F8B75}" type="presParOf" srcId="{A0C37C78-A731-4D88-8381-B872835CE341}" destId="{4AA333C5-79FC-4EE7-9E93-CFE36BDA77B9}" srcOrd="1" destOrd="0" presId="urn:microsoft.com/office/officeart/2018/5/layout/IconCircleLabelList"/>
    <dgm:cxn modelId="{423A9DA2-E8C9-4267-95C4-A187FC06309C}" type="presParOf" srcId="{A0C37C78-A731-4D88-8381-B872835CE341}" destId="{1EDB39DA-710F-43AF-8FC5-D372612C01BA}" srcOrd="2" destOrd="0" presId="urn:microsoft.com/office/officeart/2018/5/layout/IconCircleLabelList"/>
    <dgm:cxn modelId="{8CA87FF4-ABE6-407E-B91C-B667171B6610}" type="presParOf" srcId="{A0C37C78-A731-4D88-8381-B872835CE341}" destId="{C8049CAE-DF4A-461B-8E2F-B65F2C9DB39C}" srcOrd="3" destOrd="0" presId="urn:microsoft.com/office/officeart/2018/5/layout/IconCircleLabelList"/>
    <dgm:cxn modelId="{DAEEE6E9-39DB-4901-885E-2774597D29E2}" type="presParOf" srcId="{F7B01C3B-8508-4A21-BCD8-C38F732A5F58}" destId="{D16D3AE7-60A5-47C2-A6F0-33307F5F7C06}" srcOrd="1" destOrd="0" presId="urn:microsoft.com/office/officeart/2018/5/layout/IconCircleLabelList"/>
    <dgm:cxn modelId="{BA101EC7-90A1-4826-917C-FA5AB5CC0849}" type="presParOf" srcId="{F7B01C3B-8508-4A21-BCD8-C38F732A5F58}" destId="{10BE03AB-FA43-435C-AD54-4D695DAC1AB3}" srcOrd="2" destOrd="0" presId="urn:microsoft.com/office/officeart/2018/5/layout/IconCircleLabelList"/>
    <dgm:cxn modelId="{49F4D660-CFCF-4980-B927-8ED03B161A75}" type="presParOf" srcId="{10BE03AB-FA43-435C-AD54-4D695DAC1AB3}" destId="{E3B3E39D-F32D-4394-AB82-4A851117AF7E}" srcOrd="0" destOrd="0" presId="urn:microsoft.com/office/officeart/2018/5/layout/IconCircleLabelList"/>
    <dgm:cxn modelId="{E2B9D3A9-5BCE-4488-9368-950C3FFAE36B}" type="presParOf" srcId="{10BE03AB-FA43-435C-AD54-4D695DAC1AB3}" destId="{A3749F8E-4948-4EB7-AD32-6FD5D5E72EB1}" srcOrd="1" destOrd="0" presId="urn:microsoft.com/office/officeart/2018/5/layout/IconCircleLabelList"/>
    <dgm:cxn modelId="{16263790-6AC5-4112-B73E-FBCDB0172AFD}" type="presParOf" srcId="{10BE03AB-FA43-435C-AD54-4D695DAC1AB3}" destId="{C9665805-2CCF-46AF-B8B4-7BDD9FD7DCE2}" srcOrd="2" destOrd="0" presId="urn:microsoft.com/office/officeart/2018/5/layout/IconCircleLabelList"/>
    <dgm:cxn modelId="{36B6FE4C-E514-4F6C-A30A-289A80B21703}" type="presParOf" srcId="{10BE03AB-FA43-435C-AD54-4D695DAC1AB3}" destId="{2FC5790A-218E-4018-8161-64600FA83533}" srcOrd="3" destOrd="0" presId="urn:microsoft.com/office/officeart/2018/5/layout/IconCircleLabelList"/>
    <dgm:cxn modelId="{E74EBD8C-F38C-4B4E-A17C-666AEA1F00E9}" type="presParOf" srcId="{F7B01C3B-8508-4A21-BCD8-C38F732A5F58}" destId="{6C7B04DB-1CAD-4DBB-9D91-B9C588794EF0}" srcOrd="3" destOrd="0" presId="urn:microsoft.com/office/officeart/2018/5/layout/IconCircleLabelList"/>
    <dgm:cxn modelId="{5B91AAAD-0DEE-4422-B534-01C9FCE5C5F1}" type="presParOf" srcId="{F7B01C3B-8508-4A21-BCD8-C38F732A5F58}" destId="{F83965CF-74A0-4802-90AE-E778DE262AFD}" srcOrd="4" destOrd="0" presId="urn:microsoft.com/office/officeart/2018/5/layout/IconCircleLabelList"/>
    <dgm:cxn modelId="{52B7D55E-F24A-4367-9F21-DECCB37FD6C7}" type="presParOf" srcId="{F83965CF-74A0-4802-90AE-E778DE262AFD}" destId="{87612338-5632-46C8-9210-D892EBA63421}" srcOrd="0" destOrd="0" presId="urn:microsoft.com/office/officeart/2018/5/layout/IconCircleLabelList"/>
    <dgm:cxn modelId="{DDDAE2DF-E41A-48CB-AC7B-5BBB93F3330B}" type="presParOf" srcId="{F83965CF-74A0-4802-90AE-E778DE262AFD}" destId="{A153C296-9DFF-4D09-81DE-0082FEDB8360}" srcOrd="1" destOrd="0" presId="urn:microsoft.com/office/officeart/2018/5/layout/IconCircleLabelList"/>
    <dgm:cxn modelId="{DA87FC71-07EB-48D9-B855-528C53C84781}" type="presParOf" srcId="{F83965CF-74A0-4802-90AE-E778DE262AFD}" destId="{A6368061-ED6B-4F9C-9D05-44D4604A2A53}" srcOrd="2" destOrd="0" presId="urn:microsoft.com/office/officeart/2018/5/layout/IconCircleLabelList"/>
    <dgm:cxn modelId="{415E180B-134C-4D85-970B-1CA3AFA8E62A}" type="presParOf" srcId="{F83965CF-74A0-4802-90AE-E778DE262AFD}" destId="{7FFC3C6B-16CB-46CB-9FE4-B8DEF069493E}" srcOrd="3" destOrd="0" presId="urn:microsoft.com/office/officeart/2018/5/layout/IconCircleLabelList"/>
    <dgm:cxn modelId="{2A7C857D-5673-4DFB-A5F1-56E9624550A8}" type="presParOf" srcId="{F7B01C3B-8508-4A21-BCD8-C38F732A5F58}" destId="{7D41D088-CB4C-4AF3-90BE-DF7ABD511819}" srcOrd="5" destOrd="0" presId="urn:microsoft.com/office/officeart/2018/5/layout/IconCircleLabelList"/>
    <dgm:cxn modelId="{57CF2F25-BBCA-4F52-AA5C-9F4642903FCD}" type="presParOf" srcId="{F7B01C3B-8508-4A21-BCD8-C38F732A5F58}" destId="{400C3D53-49B6-49CB-A609-B35CFB01DEAA}" srcOrd="6" destOrd="0" presId="urn:microsoft.com/office/officeart/2018/5/layout/IconCircleLabelList"/>
    <dgm:cxn modelId="{DE7873CC-EA82-4FCE-BB27-6A450F279C24}" type="presParOf" srcId="{400C3D53-49B6-49CB-A609-B35CFB01DEAA}" destId="{FCE704EA-1F01-41F6-B9D0-45863BDFC4B7}" srcOrd="0" destOrd="0" presId="urn:microsoft.com/office/officeart/2018/5/layout/IconCircleLabelList"/>
    <dgm:cxn modelId="{7CAC699E-09FA-4641-9445-1E628238567E}" type="presParOf" srcId="{400C3D53-49B6-49CB-A609-B35CFB01DEAA}" destId="{556B3A54-032A-4111-AA71-F1A4B0F17C7F}" srcOrd="1" destOrd="0" presId="urn:microsoft.com/office/officeart/2018/5/layout/IconCircleLabelList"/>
    <dgm:cxn modelId="{FBC60C66-BD2A-473D-8427-D0C48E652BD9}" type="presParOf" srcId="{400C3D53-49B6-49CB-A609-B35CFB01DEAA}" destId="{73691750-2D63-489B-8374-923DF1740362}" srcOrd="2" destOrd="0" presId="urn:microsoft.com/office/officeart/2018/5/layout/IconCircleLabelList"/>
    <dgm:cxn modelId="{C0EA9F3A-DB04-4C5E-9B86-F3E54615A6BC}" type="presParOf" srcId="{400C3D53-49B6-49CB-A609-B35CFB01DEAA}" destId="{20EC9430-0BE8-43CB-B9A3-F9CE4CFD91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13CAA7-3458-4FE1-9D35-657555E2CDF6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F34E0-0E57-43C6-879B-BED43466EF63}">
      <dgm:prSet phldrT="[Text]" custT="1"/>
      <dgm:spPr/>
      <dgm:t>
        <a:bodyPr/>
        <a:lstStyle/>
        <a:p>
          <a:r>
            <a:rPr lang="en-US" sz="1100" dirty="0"/>
            <a:t>Customer Identification</a:t>
          </a:r>
        </a:p>
      </dgm:t>
    </dgm:pt>
    <dgm:pt modelId="{57074D67-2A74-48B0-B153-731DDBE90626}" type="parTrans" cxnId="{72797B9D-A34A-4602-A21E-84E129439319}">
      <dgm:prSet/>
      <dgm:spPr/>
      <dgm:t>
        <a:bodyPr/>
        <a:lstStyle/>
        <a:p>
          <a:endParaRPr lang="en-US" sz="1600"/>
        </a:p>
      </dgm:t>
    </dgm:pt>
    <dgm:pt modelId="{445628F8-C01E-4AE5-B736-EC07C7E1D97F}" type="sibTrans" cxnId="{72797B9D-A34A-4602-A21E-84E129439319}">
      <dgm:prSet/>
      <dgm:spPr/>
      <dgm:t>
        <a:bodyPr/>
        <a:lstStyle/>
        <a:p>
          <a:endParaRPr lang="en-US" sz="1600"/>
        </a:p>
      </dgm:t>
    </dgm:pt>
    <dgm:pt modelId="{D4039D40-854F-4163-A28C-B2E8D9075B63}">
      <dgm:prSet phldrT="[Text]" custT="1"/>
      <dgm:spPr/>
      <dgm:t>
        <a:bodyPr/>
        <a:lstStyle/>
        <a:p>
          <a:r>
            <a:rPr lang="en-US" sz="1200" dirty="0"/>
            <a:t>Logistic Regression</a:t>
          </a:r>
        </a:p>
      </dgm:t>
    </dgm:pt>
    <dgm:pt modelId="{8BB26C91-FD1B-4B28-83C1-5FAFBDBF843F}" type="parTrans" cxnId="{A52CDD0C-7D55-4367-853D-1A9B15380575}">
      <dgm:prSet/>
      <dgm:spPr/>
      <dgm:t>
        <a:bodyPr/>
        <a:lstStyle/>
        <a:p>
          <a:endParaRPr lang="en-US" sz="1600"/>
        </a:p>
      </dgm:t>
    </dgm:pt>
    <dgm:pt modelId="{F7E92B76-09AB-4025-A2E8-9128A09DA492}" type="sibTrans" cxnId="{A52CDD0C-7D55-4367-853D-1A9B15380575}">
      <dgm:prSet/>
      <dgm:spPr/>
      <dgm:t>
        <a:bodyPr/>
        <a:lstStyle/>
        <a:p>
          <a:endParaRPr lang="en-US" sz="1600"/>
        </a:p>
      </dgm:t>
    </dgm:pt>
    <dgm:pt modelId="{219E8B7E-8615-4850-A6D5-94F77B4FC213}">
      <dgm:prSet phldrT="[Text]" custT="1"/>
      <dgm:spPr/>
      <dgm:t>
        <a:bodyPr/>
        <a:lstStyle/>
        <a:p>
          <a:r>
            <a:rPr lang="en-US" sz="1200" dirty="0"/>
            <a:t>Random Forest Classifier</a:t>
          </a:r>
        </a:p>
      </dgm:t>
    </dgm:pt>
    <dgm:pt modelId="{A2D9E797-DD27-43B6-987C-9196F9AD08F9}" type="parTrans" cxnId="{D9C78B80-BF56-4573-B801-A61C33D06716}">
      <dgm:prSet/>
      <dgm:spPr/>
      <dgm:t>
        <a:bodyPr/>
        <a:lstStyle/>
        <a:p>
          <a:endParaRPr lang="en-US" sz="1600"/>
        </a:p>
      </dgm:t>
    </dgm:pt>
    <dgm:pt modelId="{2931E572-10E3-4910-A079-C5A4348AD4F7}" type="sibTrans" cxnId="{D9C78B80-BF56-4573-B801-A61C33D06716}">
      <dgm:prSet/>
      <dgm:spPr/>
      <dgm:t>
        <a:bodyPr/>
        <a:lstStyle/>
        <a:p>
          <a:endParaRPr lang="en-US" sz="1600"/>
        </a:p>
      </dgm:t>
    </dgm:pt>
    <dgm:pt modelId="{92207E0D-93BF-45ED-9F79-080C66A30AF2}">
      <dgm:prSet phldrT="[Text]" custT="1"/>
      <dgm:spPr/>
      <dgm:t>
        <a:bodyPr/>
        <a:lstStyle/>
        <a:p>
          <a:r>
            <a:rPr lang="en-US" sz="1100" dirty="0"/>
            <a:t>Revenue Prediction</a:t>
          </a:r>
        </a:p>
      </dgm:t>
    </dgm:pt>
    <dgm:pt modelId="{8CD1CCAD-B6A3-41CC-97D0-60E296B8CE92}" type="parTrans" cxnId="{63F4C159-A513-4DC2-BAB8-DD3AFB218E63}">
      <dgm:prSet/>
      <dgm:spPr/>
      <dgm:t>
        <a:bodyPr/>
        <a:lstStyle/>
        <a:p>
          <a:endParaRPr lang="en-US" sz="1600"/>
        </a:p>
      </dgm:t>
    </dgm:pt>
    <dgm:pt modelId="{3A0E2DCC-7708-4981-9FA5-05C35A105A76}" type="sibTrans" cxnId="{63F4C159-A513-4DC2-BAB8-DD3AFB218E63}">
      <dgm:prSet/>
      <dgm:spPr/>
      <dgm:t>
        <a:bodyPr/>
        <a:lstStyle/>
        <a:p>
          <a:endParaRPr lang="en-US" sz="1600"/>
        </a:p>
      </dgm:t>
    </dgm:pt>
    <dgm:pt modelId="{4E5104A9-DDFE-41E8-8EC8-91AD798A2498}">
      <dgm:prSet phldrT="[Text]" custT="1"/>
      <dgm:spPr/>
      <dgm:t>
        <a:bodyPr/>
        <a:lstStyle/>
        <a:p>
          <a:r>
            <a:rPr lang="en-US" sz="1200" dirty="0"/>
            <a:t>Linear Regression</a:t>
          </a:r>
        </a:p>
      </dgm:t>
    </dgm:pt>
    <dgm:pt modelId="{F4D7C701-C31C-433F-B2B9-6147BCCDB845}" type="parTrans" cxnId="{70753E34-F1A2-445A-8483-6C2222C60E04}">
      <dgm:prSet/>
      <dgm:spPr/>
      <dgm:t>
        <a:bodyPr/>
        <a:lstStyle/>
        <a:p>
          <a:endParaRPr lang="en-US" sz="1600"/>
        </a:p>
      </dgm:t>
    </dgm:pt>
    <dgm:pt modelId="{C6D66620-932A-41CF-B415-4F572AD67FDC}" type="sibTrans" cxnId="{70753E34-F1A2-445A-8483-6C2222C60E04}">
      <dgm:prSet/>
      <dgm:spPr/>
      <dgm:t>
        <a:bodyPr/>
        <a:lstStyle/>
        <a:p>
          <a:endParaRPr lang="en-US" sz="1600"/>
        </a:p>
      </dgm:t>
    </dgm:pt>
    <dgm:pt modelId="{1F09DF11-A66A-40EB-BE45-EF650771BAC1}">
      <dgm:prSet phldrT="[Text]" custT="1"/>
      <dgm:spPr/>
      <dgm:t>
        <a:bodyPr/>
        <a:lstStyle/>
        <a:p>
          <a:r>
            <a:rPr lang="en-US" sz="1200" dirty="0"/>
            <a:t>Random Forest Regressor</a:t>
          </a:r>
        </a:p>
      </dgm:t>
    </dgm:pt>
    <dgm:pt modelId="{EAD2FA2A-43B8-4CA3-8D1E-DD26803A997A}" type="parTrans" cxnId="{4BAB9A7D-BFE0-4D6B-B0E3-EA463C6442C4}">
      <dgm:prSet/>
      <dgm:spPr/>
      <dgm:t>
        <a:bodyPr/>
        <a:lstStyle/>
        <a:p>
          <a:endParaRPr lang="en-US" sz="1600"/>
        </a:p>
      </dgm:t>
    </dgm:pt>
    <dgm:pt modelId="{E2473B55-361E-4207-AD8E-45C55BD4CDEA}" type="sibTrans" cxnId="{4BAB9A7D-BFE0-4D6B-B0E3-EA463C6442C4}">
      <dgm:prSet/>
      <dgm:spPr/>
      <dgm:t>
        <a:bodyPr/>
        <a:lstStyle/>
        <a:p>
          <a:endParaRPr lang="en-US" sz="1600"/>
        </a:p>
      </dgm:t>
    </dgm:pt>
    <dgm:pt modelId="{E8B6C122-52CF-41DD-ACF7-C934C4FA77A9}">
      <dgm:prSet phldrT="[Text]" custT="1"/>
      <dgm:spPr/>
      <dgm:t>
        <a:bodyPr/>
        <a:lstStyle/>
        <a:p>
          <a:r>
            <a:rPr lang="en-US" sz="1100" dirty="0"/>
            <a:t>Customer Lifetime Value</a:t>
          </a:r>
        </a:p>
      </dgm:t>
    </dgm:pt>
    <dgm:pt modelId="{14F34758-14DC-420A-BE3B-BAA15852C90F}" type="parTrans" cxnId="{30F9D77D-1D76-4362-B2B5-98EC05BF5D87}">
      <dgm:prSet/>
      <dgm:spPr/>
      <dgm:t>
        <a:bodyPr/>
        <a:lstStyle/>
        <a:p>
          <a:endParaRPr lang="en-US" sz="1600"/>
        </a:p>
      </dgm:t>
    </dgm:pt>
    <dgm:pt modelId="{7D75E3E7-5A39-498B-9168-FAACD0B1473D}" type="sibTrans" cxnId="{30F9D77D-1D76-4362-B2B5-98EC05BF5D87}">
      <dgm:prSet/>
      <dgm:spPr/>
      <dgm:t>
        <a:bodyPr/>
        <a:lstStyle/>
        <a:p>
          <a:endParaRPr lang="en-US" sz="1600"/>
        </a:p>
      </dgm:t>
    </dgm:pt>
    <dgm:pt modelId="{2D02576C-DCA3-4752-B196-CC6F329DE457}">
      <dgm:prSet phldrT="[Text]" custT="1"/>
      <dgm:spPr/>
      <dgm:t>
        <a:bodyPr/>
        <a:lstStyle/>
        <a:p>
          <a:r>
            <a:rPr lang="en-US" sz="1200" dirty="0" err="1"/>
            <a:t>Betageofitter</a:t>
          </a:r>
          <a:r>
            <a:rPr lang="en-US" sz="1200" dirty="0"/>
            <a:t> (BG/NBD)</a:t>
          </a:r>
        </a:p>
      </dgm:t>
    </dgm:pt>
    <dgm:pt modelId="{441C58AC-B711-46EB-8A5B-672119CEF252}" type="parTrans" cxnId="{21E86968-1830-443A-BE57-26EC27F2CCEF}">
      <dgm:prSet/>
      <dgm:spPr/>
      <dgm:t>
        <a:bodyPr/>
        <a:lstStyle/>
        <a:p>
          <a:endParaRPr lang="en-US" sz="1600"/>
        </a:p>
      </dgm:t>
    </dgm:pt>
    <dgm:pt modelId="{64E876CC-AAAC-489C-A8DF-9650C7ABF2D3}" type="sibTrans" cxnId="{21E86968-1830-443A-BE57-26EC27F2CCEF}">
      <dgm:prSet/>
      <dgm:spPr/>
      <dgm:t>
        <a:bodyPr/>
        <a:lstStyle/>
        <a:p>
          <a:endParaRPr lang="en-US" sz="1600"/>
        </a:p>
      </dgm:t>
    </dgm:pt>
    <dgm:pt modelId="{02792DD7-2D2B-4259-AB07-4AE2BFDD46E9}">
      <dgm:prSet phldrT="[Text]" custT="1"/>
      <dgm:spPr/>
      <dgm:t>
        <a:bodyPr/>
        <a:lstStyle/>
        <a:p>
          <a:r>
            <a:rPr lang="en-US" sz="1200" dirty="0" err="1"/>
            <a:t>GammaFitter</a:t>
          </a:r>
          <a:endParaRPr lang="en-US" sz="1200" dirty="0"/>
        </a:p>
      </dgm:t>
    </dgm:pt>
    <dgm:pt modelId="{A40FC1C8-BEC0-4C40-856E-32BBBF10FDC3}" type="parTrans" cxnId="{8DFA15AC-0BC7-4EB2-98A6-D47212036DE4}">
      <dgm:prSet/>
      <dgm:spPr/>
      <dgm:t>
        <a:bodyPr/>
        <a:lstStyle/>
        <a:p>
          <a:endParaRPr lang="en-US" sz="1600"/>
        </a:p>
      </dgm:t>
    </dgm:pt>
    <dgm:pt modelId="{B76EC7A3-898F-452C-A782-1E1FF9ED0256}" type="sibTrans" cxnId="{8DFA15AC-0BC7-4EB2-98A6-D47212036DE4}">
      <dgm:prSet/>
      <dgm:spPr/>
      <dgm:t>
        <a:bodyPr/>
        <a:lstStyle/>
        <a:p>
          <a:endParaRPr lang="en-US" sz="1600"/>
        </a:p>
      </dgm:t>
    </dgm:pt>
    <dgm:pt modelId="{2516B58B-5598-4FFE-9DEF-B7E4AD5B9191}">
      <dgm:prSet phldrT="[Text]" custT="1"/>
      <dgm:spPr/>
      <dgm:t>
        <a:bodyPr/>
        <a:lstStyle/>
        <a:p>
          <a:r>
            <a:rPr lang="en-US" sz="1200" dirty="0"/>
            <a:t>Gradient Boosting Classifier</a:t>
          </a:r>
        </a:p>
      </dgm:t>
    </dgm:pt>
    <dgm:pt modelId="{7888821B-6CBD-41C9-8BE9-5D5C4D75F0D2}" type="parTrans" cxnId="{3A90EC69-047B-4FC1-9AA9-10E4C46B0FC5}">
      <dgm:prSet/>
      <dgm:spPr/>
      <dgm:t>
        <a:bodyPr/>
        <a:lstStyle/>
        <a:p>
          <a:endParaRPr lang="en-US" sz="1600"/>
        </a:p>
      </dgm:t>
    </dgm:pt>
    <dgm:pt modelId="{41374010-78EB-44DC-9CC8-54AC24C44A9A}" type="sibTrans" cxnId="{3A90EC69-047B-4FC1-9AA9-10E4C46B0FC5}">
      <dgm:prSet/>
      <dgm:spPr/>
      <dgm:t>
        <a:bodyPr/>
        <a:lstStyle/>
        <a:p>
          <a:endParaRPr lang="en-US" sz="1600"/>
        </a:p>
      </dgm:t>
    </dgm:pt>
    <dgm:pt modelId="{9C989637-CCBA-48F7-8665-D146EEBE0A88}">
      <dgm:prSet phldrT="[Text]" custT="1"/>
      <dgm:spPr/>
      <dgm:t>
        <a:bodyPr/>
        <a:lstStyle/>
        <a:p>
          <a:r>
            <a:rPr lang="en-US" sz="1200" dirty="0"/>
            <a:t>Gradient Boosting Regressor</a:t>
          </a:r>
        </a:p>
      </dgm:t>
    </dgm:pt>
    <dgm:pt modelId="{8E5CF8DC-B45C-4795-8C21-70AFDCCC3ABD}" type="parTrans" cxnId="{E73D1D0D-AF61-4C44-AA90-8ED705268134}">
      <dgm:prSet/>
      <dgm:spPr/>
      <dgm:t>
        <a:bodyPr/>
        <a:lstStyle/>
        <a:p>
          <a:endParaRPr lang="en-US" sz="1600"/>
        </a:p>
      </dgm:t>
    </dgm:pt>
    <dgm:pt modelId="{62BECF93-6D81-4E60-A877-2CA6A8294525}" type="sibTrans" cxnId="{E73D1D0D-AF61-4C44-AA90-8ED705268134}">
      <dgm:prSet/>
      <dgm:spPr/>
      <dgm:t>
        <a:bodyPr/>
        <a:lstStyle/>
        <a:p>
          <a:endParaRPr lang="en-US" sz="1600"/>
        </a:p>
      </dgm:t>
    </dgm:pt>
    <dgm:pt modelId="{3F1048BC-2A88-4C26-B5BD-71794B1C7783}">
      <dgm:prSet phldrT="[Text]" custT="1"/>
      <dgm:spPr/>
      <dgm:t>
        <a:bodyPr/>
        <a:lstStyle/>
        <a:p>
          <a:endParaRPr lang="en-US" sz="1200" dirty="0"/>
        </a:p>
      </dgm:t>
    </dgm:pt>
    <dgm:pt modelId="{89749F63-FB86-43AE-8107-5382A4938C3D}" type="parTrans" cxnId="{7D8D7F8D-B65B-4807-9D51-0FD2256A77D4}">
      <dgm:prSet/>
      <dgm:spPr/>
      <dgm:t>
        <a:bodyPr/>
        <a:lstStyle/>
        <a:p>
          <a:endParaRPr lang="en-US"/>
        </a:p>
      </dgm:t>
    </dgm:pt>
    <dgm:pt modelId="{0245BD8A-9A6D-4567-959D-7C42612E2849}" type="sibTrans" cxnId="{7D8D7F8D-B65B-4807-9D51-0FD2256A77D4}">
      <dgm:prSet/>
      <dgm:spPr/>
      <dgm:t>
        <a:bodyPr/>
        <a:lstStyle/>
        <a:p>
          <a:endParaRPr lang="en-US"/>
        </a:p>
      </dgm:t>
    </dgm:pt>
    <dgm:pt modelId="{180C0BAE-7625-4416-A0CE-DCEA3F18201A}">
      <dgm:prSet phldrT="[Text]" custT="1"/>
      <dgm:spPr/>
      <dgm:t>
        <a:bodyPr/>
        <a:lstStyle/>
        <a:p>
          <a:endParaRPr lang="en-US" sz="1200" dirty="0"/>
        </a:p>
      </dgm:t>
    </dgm:pt>
    <dgm:pt modelId="{3D1BEA31-3910-46DC-A808-5326688D8E6A}" type="parTrans" cxnId="{AE21F2EC-9B19-4107-92FF-4EA1246D29A9}">
      <dgm:prSet/>
      <dgm:spPr/>
      <dgm:t>
        <a:bodyPr/>
        <a:lstStyle/>
        <a:p>
          <a:endParaRPr lang="en-US"/>
        </a:p>
      </dgm:t>
    </dgm:pt>
    <dgm:pt modelId="{96BFAFC7-4270-41FF-B9B3-4266E6E357EA}" type="sibTrans" cxnId="{AE21F2EC-9B19-4107-92FF-4EA1246D29A9}">
      <dgm:prSet/>
      <dgm:spPr/>
      <dgm:t>
        <a:bodyPr/>
        <a:lstStyle/>
        <a:p>
          <a:endParaRPr lang="en-US"/>
        </a:p>
      </dgm:t>
    </dgm:pt>
    <dgm:pt modelId="{590A3B5E-B689-4723-AF9B-704B7EC2C1DA}">
      <dgm:prSet phldrT="[Text]" custT="1"/>
      <dgm:spPr/>
      <dgm:t>
        <a:bodyPr/>
        <a:lstStyle/>
        <a:p>
          <a:endParaRPr lang="en-US" sz="1200" dirty="0"/>
        </a:p>
      </dgm:t>
    </dgm:pt>
    <dgm:pt modelId="{90341CAD-AD2E-42FB-8C72-B916507C7E53}" type="parTrans" cxnId="{24318F8E-466D-4742-931A-A592F19542ED}">
      <dgm:prSet/>
      <dgm:spPr/>
      <dgm:t>
        <a:bodyPr/>
        <a:lstStyle/>
        <a:p>
          <a:endParaRPr lang="en-US"/>
        </a:p>
      </dgm:t>
    </dgm:pt>
    <dgm:pt modelId="{9E192169-6758-4B75-85E2-090FF1CD6569}" type="sibTrans" cxnId="{24318F8E-466D-4742-931A-A592F19542ED}">
      <dgm:prSet/>
      <dgm:spPr/>
      <dgm:t>
        <a:bodyPr/>
        <a:lstStyle/>
        <a:p>
          <a:endParaRPr lang="en-US"/>
        </a:p>
      </dgm:t>
    </dgm:pt>
    <dgm:pt modelId="{D0072175-8020-48CB-9B81-EBC8D5A76ED2}">
      <dgm:prSet phldrT="[Text]" custT="1"/>
      <dgm:spPr/>
      <dgm:t>
        <a:bodyPr/>
        <a:lstStyle/>
        <a:p>
          <a:endParaRPr lang="en-US" sz="1200" dirty="0"/>
        </a:p>
      </dgm:t>
    </dgm:pt>
    <dgm:pt modelId="{C65DBA8B-4A59-4D7F-AAA3-CD43CAEF926A}" type="parTrans" cxnId="{133AB9F6-04E8-4DAB-BF90-65145A793329}">
      <dgm:prSet/>
      <dgm:spPr/>
      <dgm:t>
        <a:bodyPr/>
        <a:lstStyle/>
        <a:p>
          <a:endParaRPr lang="en-US"/>
        </a:p>
      </dgm:t>
    </dgm:pt>
    <dgm:pt modelId="{3F78D898-180C-4752-9794-FCBCB29384F8}" type="sibTrans" cxnId="{133AB9F6-04E8-4DAB-BF90-65145A793329}">
      <dgm:prSet/>
      <dgm:spPr/>
      <dgm:t>
        <a:bodyPr/>
        <a:lstStyle/>
        <a:p>
          <a:endParaRPr lang="en-US"/>
        </a:p>
      </dgm:t>
    </dgm:pt>
    <dgm:pt modelId="{A26FE508-762B-41C1-B7AD-B68B4676B4CB}">
      <dgm:prSet phldrT="[Text]" custT="1"/>
      <dgm:spPr/>
      <dgm:t>
        <a:bodyPr/>
        <a:lstStyle/>
        <a:p>
          <a:endParaRPr lang="en-US" sz="1200" dirty="0"/>
        </a:p>
      </dgm:t>
    </dgm:pt>
    <dgm:pt modelId="{7536D1AF-3A01-4883-AD02-74836246E130}" type="parTrans" cxnId="{B4C21327-A6DC-4EB8-B713-56F005AC38FE}">
      <dgm:prSet/>
      <dgm:spPr/>
      <dgm:t>
        <a:bodyPr/>
        <a:lstStyle/>
        <a:p>
          <a:endParaRPr lang="en-US"/>
        </a:p>
      </dgm:t>
    </dgm:pt>
    <dgm:pt modelId="{A434C03B-B762-4FC7-A226-21F1A07D3DC3}" type="sibTrans" cxnId="{B4C21327-A6DC-4EB8-B713-56F005AC38FE}">
      <dgm:prSet/>
      <dgm:spPr/>
      <dgm:t>
        <a:bodyPr/>
        <a:lstStyle/>
        <a:p>
          <a:endParaRPr lang="en-US"/>
        </a:p>
      </dgm:t>
    </dgm:pt>
    <dgm:pt modelId="{85E033BF-2B33-4001-904B-F1042A42A4E0}" type="pres">
      <dgm:prSet presAssocID="{E613CAA7-3458-4FE1-9D35-657555E2CDF6}" presName="theList" presStyleCnt="0">
        <dgm:presLayoutVars>
          <dgm:dir/>
          <dgm:animLvl val="lvl"/>
          <dgm:resizeHandles val="exact"/>
        </dgm:presLayoutVars>
      </dgm:prSet>
      <dgm:spPr/>
    </dgm:pt>
    <dgm:pt modelId="{44B163E5-294A-483B-B796-768094D5CA5B}" type="pres">
      <dgm:prSet presAssocID="{7BCF34E0-0E57-43C6-879B-BED43466EF63}" presName="compNode" presStyleCnt="0"/>
      <dgm:spPr/>
    </dgm:pt>
    <dgm:pt modelId="{BA7DB6A6-8F13-4169-9D63-4C17CFC52E0B}" type="pres">
      <dgm:prSet presAssocID="{7BCF34E0-0E57-43C6-879B-BED43466EF63}" presName="noGeometry" presStyleCnt="0"/>
      <dgm:spPr/>
    </dgm:pt>
    <dgm:pt modelId="{3A59D361-9A5E-485F-BC8F-3B73AD91CBF2}" type="pres">
      <dgm:prSet presAssocID="{7BCF34E0-0E57-43C6-879B-BED43466EF63}" presName="childTextVisible" presStyleLbl="bgAccFollowNode1" presStyleIdx="0" presStyleCnt="3" custLinFactNeighborX="10" custLinFactNeighborY="-105">
        <dgm:presLayoutVars>
          <dgm:bulletEnabled val="1"/>
        </dgm:presLayoutVars>
      </dgm:prSet>
      <dgm:spPr/>
    </dgm:pt>
    <dgm:pt modelId="{D091C5B1-79D0-4E9B-851B-AF77C3E744BA}" type="pres">
      <dgm:prSet presAssocID="{7BCF34E0-0E57-43C6-879B-BED43466EF63}" presName="childTextHidden" presStyleLbl="bgAccFollowNode1" presStyleIdx="0" presStyleCnt="3"/>
      <dgm:spPr/>
    </dgm:pt>
    <dgm:pt modelId="{31244AE6-9CCB-43BB-BC1C-EACB99517C1D}" type="pres">
      <dgm:prSet presAssocID="{7BCF34E0-0E57-43C6-879B-BED43466EF6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444F85-887B-4B3B-BB8F-16B97E71AFA2}" type="pres">
      <dgm:prSet presAssocID="{7BCF34E0-0E57-43C6-879B-BED43466EF63}" presName="aSpace" presStyleCnt="0"/>
      <dgm:spPr/>
    </dgm:pt>
    <dgm:pt modelId="{AE013692-6FCC-4CEC-9567-971C03B5327D}" type="pres">
      <dgm:prSet presAssocID="{92207E0D-93BF-45ED-9F79-080C66A30AF2}" presName="compNode" presStyleCnt="0"/>
      <dgm:spPr/>
    </dgm:pt>
    <dgm:pt modelId="{1C4C8070-5D55-4772-B757-1485912254EB}" type="pres">
      <dgm:prSet presAssocID="{92207E0D-93BF-45ED-9F79-080C66A30AF2}" presName="noGeometry" presStyleCnt="0"/>
      <dgm:spPr/>
    </dgm:pt>
    <dgm:pt modelId="{03B4AFD0-2B8A-4B73-B067-E6F569450578}" type="pres">
      <dgm:prSet presAssocID="{92207E0D-93BF-45ED-9F79-080C66A30AF2}" presName="childTextVisible" presStyleLbl="bgAccFollowNode1" presStyleIdx="1" presStyleCnt="3">
        <dgm:presLayoutVars>
          <dgm:bulletEnabled val="1"/>
        </dgm:presLayoutVars>
      </dgm:prSet>
      <dgm:spPr/>
    </dgm:pt>
    <dgm:pt modelId="{2717BDEC-B6BA-4C44-B869-78C25B2D1370}" type="pres">
      <dgm:prSet presAssocID="{92207E0D-93BF-45ED-9F79-080C66A30AF2}" presName="childTextHidden" presStyleLbl="bgAccFollowNode1" presStyleIdx="1" presStyleCnt="3"/>
      <dgm:spPr/>
    </dgm:pt>
    <dgm:pt modelId="{2C3903EE-D6DC-4EAD-AE50-630AE71827F3}" type="pres">
      <dgm:prSet presAssocID="{92207E0D-93BF-45ED-9F79-080C66A30AF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451EAAA-34DC-4DEA-AF4D-3C4019E298E7}" type="pres">
      <dgm:prSet presAssocID="{92207E0D-93BF-45ED-9F79-080C66A30AF2}" presName="aSpace" presStyleCnt="0"/>
      <dgm:spPr/>
    </dgm:pt>
    <dgm:pt modelId="{C94B4513-07B4-45DB-9415-5BE4477C1A4E}" type="pres">
      <dgm:prSet presAssocID="{E8B6C122-52CF-41DD-ACF7-C934C4FA77A9}" presName="compNode" presStyleCnt="0"/>
      <dgm:spPr/>
    </dgm:pt>
    <dgm:pt modelId="{F51A32DA-938E-467F-A6A5-AFF02D4EB4D5}" type="pres">
      <dgm:prSet presAssocID="{E8B6C122-52CF-41DD-ACF7-C934C4FA77A9}" presName="noGeometry" presStyleCnt="0"/>
      <dgm:spPr/>
    </dgm:pt>
    <dgm:pt modelId="{47C41869-FE66-4534-A05A-B47E8470913E}" type="pres">
      <dgm:prSet presAssocID="{E8B6C122-52CF-41DD-ACF7-C934C4FA77A9}" presName="childTextVisible" presStyleLbl="bgAccFollowNode1" presStyleIdx="2" presStyleCnt="3">
        <dgm:presLayoutVars>
          <dgm:bulletEnabled val="1"/>
        </dgm:presLayoutVars>
      </dgm:prSet>
      <dgm:spPr/>
    </dgm:pt>
    <dgm:pt modelId="{F486829B-8D3A-4D00-BBEE-F554D4E552F0}" type="pres">
      <dgm:prSet presAssocID="{E8B6C122-52CF-41DD-ACF7-C934C4FA77A9}" presName="childTextHidden" presStyleLbl="bgAccFollowNode1" presStyleIdx="2" presStyleCnt="3"/>
      <dgm:spPr/>
    </dgm:pt>
    <dgm:pt modelId="{80FEC4BF-25FF-429F-943E-1F17A0243181}" type="pres">
      <dgm:prSet presAssocID="{E8B6C122-52CF-41DD-ACF7-C934C4FA77A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DD57406-2B38-4478-A240-AB83DCB06DF4}" type="presOf" srcId="{2D02576C-DCA3-4752-B196-CC6F329DE457}" destId="{47C41869-FE66-4534-A05A-B47E8470913E}" srcOrd="0" destOrd="0" presId="urn:microsoft.com/office/officeart/2005/8/layout/hProcess6"/>
    <dgm:cxn modelId="{A52CDD0C-7D55-4367-853D-1A9B15380575}" srcId="{7BCF34E0-0E57-43C6-879B-BED43466EF63}" destId="{D4039D40-854F-4163-A28C-B2E8D9075B63}" srcOrd="0" destOrd="0" parTransId="{8BB26C91-FD1B-4B28-83C1-5FAFBDBF843F}" sibTransId="{F7E92B76-09AB-4025-A2E8-9128A09DA492}"/>
    <dgm:cxn modelId="{E73D1D0D-AF61-4C44-AA90-8ED705268134}" srcId="{92207E0D-93BF-45ED-9F79-080C66A30AF2}" destId="{9C989637-CCBA-48F7-8665-D146EEBE0A88}" srcOrd="4" destOrd="0" parTransId="{8E5CF8DC-B45C-4795-8C21-70AFDCCC3ABD}" sibTransId="{62BECF93-6D81-4E60-A877-2CA6A8294525}"/>
    <dgm:cxn modelId="{B4C21327-A6DC-4EB8-B713-56F005AC38FE}" srcId="{E8B6C122-52CF-41DD-ACF7-C934C4FA77A9}" destId="{A26FE508-762B-41C1-B7AD-B68B4676B4CB}" srcOrd="1" destOrd="0" parTransId="{7536D1AF-3A01-4883-AD02-74836246E130}" sibTransId="{A434C03B-B762-4FC7-A226-21F1A07D3DC3}"/>
    <dgm:cxn modelId="{70753E34-F1A2-445A-8483-6C2222C60E04}" srcId="{92207E0D-93BF-45ED-9F79-080C66A30AF2}" destId="{4E5104A9-DDFE-41E8-8EC8-91AD798A2498}" srcOrd="0" destOrd="0" parTransId="{F4D7C701-C31C-433F-B2B9-6147BCCDB845}" sibTransId="{C6D66620-932A-41CF-B415-4F572AD67FDC}"/>
    <dgm:cxn modelId="{5EFB6337-7E94-4AB9-A025-E02BE20E7ADD}" type="presOf" srcId="{219E8B7E-8615-4850-A6D5-94F77B4FC213}" destId="{3A59D361-9A5E-485F-BC8F-3B73AD91CBF2}" srcOrd="0" destOrd="2" presId="urn:microsoft.com/office/officeart/2005/8/layout/hProcess6"/>
    <dgm:cxn modelId="{86393C43-2A57-4397-9F98-741490D2978F}" type="presOf" srcId="{180C0BAE-7625-4416-A0CE-DCEA3F18201A}" destId="{3A59D361-9A5E-485F-BC8F-3B73AD91CBF2}" srcOrd="0" destOrd="3" presId="urn:microsoft.com/office/officeart/2005/8/layout/hProcess6"/>
    <dgm:cxn modelId="{345AF763-7E56-4944-8C30-1689795AC828}" type="presOf" srcId="{590A3B5E-B689-4723-AF9B-704B7EC2C1DA}" destId="{03B4AFD0-2B8A-4B73-B067-E6F569450578}" srcOrd="0" destOrd="1" presId="urn:microsoft.com/office/officeart/2005/8/layout/hProcess6"/>
    <dgm:cxn modelId="{298B8446-F0AF-4E0D-8EAC-0F3C5CF5ECFA}" type="presOf" srcId="{7BCF34E0-0E57-43C6-879B-BED43466EF63}" destId="{31244AE6-9CCB-43BB-BC1C-EACB99517C1D}" srcOrd="0" destOrd="0" presId="urn:microsoft.com/office/officeart/2005/8/layout/hProcess6"/>
    <dgm:cxn modelId="{FF44E746-812B-4552-984C-977914D6D8BF}" type="presOf" srcId="{A26FE508-762B-41C1-B7AD-B68B4676B4CB}" destId="{F486829B-8D3A-4D00-BBEE-F554D4E552F0}" srcOrd="1" destOrd="1" presId="urn:microsoft.com/office/officeart/2005/8/layout/hProcess6"/>
    <dgm:cxn modelId="{21E86968-1830-443A-BE57-26EC27F2CCEF}" srcId="{E8B6C122-52CF-41DD-ACF7-C934C4FA77A9}" destId="{2D02576C-DCA3-4752-B196-CC6F329DE457}" srcOrd="0" destOrd="0" parTransId="{441C58AC-B711-46EB-8A5B-672119CEF252}" sibTransId="{64E876CC-AAAC-489C-A8DF-9650C7ABF2D3}"/>
    <dgm:cxn modelId="{3A90EC69-047B-4FC1-9AA9-10E4C46B0FC5}" srcId="{7BCF34E0-0E57-43C6-879B-BED43466EF63}" destId="{2516B58B-5598-4FFE-9DEF-B7E4AD5B9191}" srcOrd="4" destOrd="0" parTransId="{7888821B-6CBD-41C9-8BE9-5D5C4D75F0D2}" sibTransId="{41374010-78EB-44DC-9CC8-54AC24C44A9A}"/>
    <dgm:cxn modelId="{C926D64D-AA3B-4BBD-8E89-8FBDAA2A1A9C}" type="presOf" srcId="{3F1048BC-2A88-4C26-B5BD-71794B1C7783}" destId="{D091C5B1-79D0-4E9B-851B-AF77C3E744BA}" srcOrd="1" destOrd="1" presId="urn:microsoft.com/office/officeart/2005/8/layout/hProcess6"/>
    <dgm:cxn modelId="{35B6976E-6CEF-4B55-9126-8EACA67DF104}" type="presOf" srcId="{A26FE508-762B-41C1-B7AD-B68B4676B4CB}" destId="{47C41869-FE66-4534-A05A-B47E8470913E}" srcOrd="0" destOrd="1" presId="urn:microsoft.com/office/officeart/2005/8/layout/hProcess6"/>
    <dgm:cxn modelId="{79E89273-0309-4CFB-8F8F-580429D76173}" type="presOf" srcId="{E613CAA7-3458-4FE1-9D35-657555E2CDF6}" destId="{85E033BF-2B33-4001-904B-F1042A42A4E0}" srcOrd="0" destOrd="0" presId="urn:microsoft.com/office/officeart/2005/8/layout/hProcess6"/>
    <dgm:cxn modelId="{B25DDD57-B2DB-4AFD-88F9-2A76E8C35D34}" type="presOf" srcId="{590A3B5E-B689-4723-AF9B-704B7EC2C1DA}" destId="{2717BDEC-B6BA-4C44-B869-78C25B2D1370}" srcOrd="1" destOrd="1" presId="urn:microsoft.com/office/officeart/2005/8/layout/hProcess6"/>
    <dgm:cxn modelId="{7A1E2758-9F7D-48C7-B4E4-6533304BA54C}" type="presOf" srcId="{D0072175-8020-48CB-9B81-EBC8D5A76ED2}" destId="{2717BDEC-B6BA-4C44-B869-78C25B2D1370}" srcOrd="1" destOrd="3" presId="urn:microsoft.com/office/officeart/2005/8/layout/hProcess6"/>
    <dgm:cxn modelId="{63F4C159-A513-4DC2-BAB8-DD3AFB218E63}" srcId="{E613CAA7-3458-4FE1-9D35-657555E2CDF6}" destId="{92207E0D-93BF-45ED-9F79-080C66A30AF2}" srcOrd="1" destOrd="0" parTransId="{8CD1CCAD-B6A3-41CC-97D0-60E296B8CE92}" sibTransId="{3A0E2DCC-7708-4981-9FA5-05C35A105A76}"/>
    <dgm:cxn modelId="{4BAB9A7D-BFE0-4D6B-B0E3-EA463C6442C4}" srcId="{92207E0D-93BF-45ED-9F79-080C66A30AF2}" destId="{1F09DF11-A66A-40EB-BE45-EF650771BAC1}" srcOrd="2" destOrd="0" parTransId="{EAD2FA2A-43B8-4CA3-8D1E-DD26803A997A}" sibTransId="{E2473B55-361E-4207-AD8E-45C55BD4CDEA}"/>
    <dgm:cxn modelId="{30F9D77D-1D76-4362-B2B5-98EC05BF5D87}" srcId="{E613CAA7-3458-4FE1-9D35-657555E2CDF6}" destId="{E8B6C122-52CF-41DD-ACF7-C934C4FA77A9}" srcOrd="2" destOrd="0" parTransId="{14F34758-14DC-420A-BE3B-BAA15852C90F}" sibTransId="{7D75E3E7-5A39-498B-9168-FAACD0B1473D}"/>
    <dgm:cxn modelId="{D9C78B80-BF56-4573-B801-A61C33D06716}" srcId="{7BCF34E0-0E57-43C6-879B-BED43466EF63}" destId="{219E8B7E-8615-4850-A6D5-94F77B4FC213}" srcOrd="2" destOrd="0" parTransId="{A2D9E797-DD27-43B6-987C-9196F9AD08F9}" sibTransId="{2931E572-10E3-4910-A079-C5A4348AD4F7}"/>
    <dgm:cxn modelId="{7D8D7F8D-B65B-4807-9D51-0FD2256A77D4}" srcId="{7BCF34E0-0E57-43C6-879B-BED43466EF63}" destId="{3F1048BC-2A88-4C26-B5BD-71794B1C7783}" srcOrd="1" destOrd="0" parTransId="{89749F63-FB86-43AE-8107-5382A4938C3D}" sibTransId="{0245BD8A-9A6D-4567-959D-7C42612E2849}"/>
    <dgm:cxn modelId="{24318F8E-466D-4742-931A-A592F19542ED}" srcId="{92207E0D-93BF-45ED-9F79-080C66A30AF2}" destId="{590A3B5E-B689-4723-AF9B-704B7EC2C1DA}" srcOrd="1" destOrd="0" parTransId="{90341CAD-AD2E-42FB-8C72-B916507C7E53}" sibTransId="{9E192169-6758-4B75-85E2-090FF1CD6569}"/>
    <dgm:cxn modelId="{217D819A-FD0A-48C4-8FE0-80D155939265}" type="presOf" srcId="{D4039D40-854F-4163-A28C-B2E8D9075B63}" destId="{D091C5B1-79D0-4E9B-851B-AF77C3E744BA}" srcOrd="1" destOrd="0" presId="urn:microsoft.com/office/officeart/2005/8/layout/hProcess6"/>
    <dgm:cxn modelId="{94E3BF9A-C605-4046-A925-3607825A97A9}" type="presOf" srcId="{E8B6C122-52CF-41DD-ACF7-C934C4FA77A9}" destId="{80FEC4BF-25FF-429F-943E-1F17A0243181}" srcOrd="0" destOrd="0" presId="urn:microsoft.com/office/officeart/2005/8/layout/hProcess6"/>
    <dgm:cxn modelId="{36652E9B-3F51-4513-8314-52676493D36B}" type="presOf" srcId="{219E8B7E-8615-4850-A6D5-94F77B4FC213}" destId="{D091C5B1-79D0-4E9B-851B-AF77C3E744BA}" srcOrd="1" destOrd="2" presId="urn:microsoft.com/office/officeart/2005/8/layout/hProcess6"/>
    <dgm:cxn modelId="{72797B9D-A34A-4602-A21E-84E129439319}" srcId="{E613CAA7-3458-4FE1-9D35-657555E2CDF6}" destId="{7BCF34E0-0E57-43C6-879B-BED43466EF63}" srcOrd="0" destOrd="0" parTransId="{57074D67-2A74-48B0-B153-731DDBE90626}" sibTransId="{445628F8-C01E-4AE5-B736-EC07C7E1D97F}"/>
    <dgm:cxn modelId="{5B1DA7A6-F9D0-4B15-B05A-BFECC540EFDE}" type="presOf" srcId="{4E5104A9-DDFE-41E8-8EC8-91AD798A2498}" destId="{2717BDEC-B6BA-4C44-B869-78C25B2D1370}" srcOrd="1" destOrd="0" presId="urn:microsoft.com/office/officeart/2005/8/layout/hProcess6"/>
    <dgm:cxn modelId="{8DFA15AC-0BC7-4EB2-98A6-D47212036DE4}" srcId="{E8B6C122-52CF-41DD-ACF7-C934C4FA77A9}" destId="{02792DD7-2D2B-4259-AB07-4AE2BFDD46E9}" srcOrd="2" destOrd="0" parTransId="{A40FC1C8-BEC0-4C40-856E-32BBBF10FDC3}" sibTransId="{B76EC7A3-898F-452C-A782-1E1FF9ED0256}"/>
    <dgm:cxn modelId="{561D8BAE-DD1A-446B-9D45-71520045215A}" type="presOf" srcId="{1F09DF11-A66A-40EB-BE45-EF650771BAC1}" destId="{03B4AFD0-2B8A-4B73-B067-E6F569450578}" srcOrd="0" destOrd="2" presId="urn:microsoft.com/office/officeart/2005/8/layout/hProcess6"/>
    <dgm:cxn modelId="{35415AB0-23D2-4C43-9D01-9A89B324D1DB}" type="presOf" srcId="{9C989637-CCBA-48F7-8665-D146EEBE0A88}" destId="{2717BDEC-B6BA-4C44-B869-78C25B2D1370}" srcOrd="1" destOrd="4" presId="urn:microsoft.com/office/officeart/2005/8/layout/hProcess6"/>
    <dgm:cxn modelId="{00F41FB3-EA9B-475A-AB5C-8EBA590F45EC}" type="presOf" srcId="{2516B58B-5598-4FFE-9DEF-B7E4AD5B9191}" destId="{3A59D361-9A5E-485F-BC8F-3B73AD91CBF2}" srcOrd="0" destOrd="4" presId="urn:microsoft.com/office/officeart/2005/8/layout/hProcess6"/>
    <dgm:cxn modelId="{7BDD7AB4-26C3-4216-84E8-DC4DE37E02FA}" type="presOf" srcId="{1F09DF11-A66A-40EB-BE45-EF650771BAC1}" destId="{2717BDEC-B6BA-4C44-B869-78C25B2D1370}" srcOrd="1" destOrd="2" presId="urn:microsoft.com/office/officeart/2005/8/layout/hProcess6"/>
    <dgm:cxn modelId="{1AE0C5B6-C766-4E1F-91B2-6A87CD5441AC}" type="presOf" srcId="{D4039D40-854F-4163-A28C-B2E8D9075B63}" destId="{3A59D361-9A5E-485F-BC8F-3B73AD91CBF2}" srcOrd="0" destOrd="0" presId="urn:microsoft.com/office/officeart/2005/8/layout/hProcess6"/>
    <dgm:cxn modelId="{759DD3BC-A210-488E-8F77-10DA3C7EDCB9}" type="presOf" srcId="{02792DD7-2D2B-4259-AB07-4AE2BFDD46E9}" destId="{F486829B-8D3A-4D00-BBEE-F554D4E552F0}" srcOrd="1" destOrd="2" presId="urn:microsoft.com/office/officeart/2005/8/layout/hProcess6"/>
    <dgm:cxn modelId="{D702ACC8-BE67-4AA2-9735-7266627A67EF}" type="presOf" srcId="{180C0BAE-7625-4416-A0CE-DCEA3F18201A}" destId="{D091C5B1-79D0-4E9B-851B-AF77C3E744BA}" srcOrd="1" destOrd="3" presId="urn:microsoft.com/office/officeart/2005/8/layout/hProcess6"/>
    <dgm:cxn modelId="{89D81FD5-9D55-4E30-BECD-B245A5CE7B54}" type="presOf" srcId="{2D02576C-DCA3-4752-B196-CC6F329DE457}" destId="{F486829B-8D3A-4D00-BBEE-F554D4E552F0}" srcOrd="1" destOrd="0" presId="urn:microsoft.com/office/officeart/2005/8/layout/hProcess6"/>
    <dgm:cxn modelId="{6670B7D9-BCFA-4541-9DFC-D969C8C271D7}" type="presOf" srcId="{D0072175-8020-48CB-9B81-EBC8D5A76ED2}" destId="{03B4AFD0-2B8A-4B73-B067-E6F569450578}" srcOrd="0" destOrd="3" presId="urn:microsoft.com/office/officeart/2005/8/layout/hProcess6"/>
    <dgm:cxn modelId="{736DB0DE-9DE3-4C8A-8CBB-5662AC0BBB5D}" type="presOf" srcId="{3F1048BC-2A88-4C26-B5BD-71794B1C7783}" destId="{3A59D361-9A5E-485F-BC8F-3B73AD91CBF2}" srcOrd="0" destOrd="1" presId="urn:microsoft.com/office/officeart/2005/8/layout/hProcess6"/>
    <dgm:cxn modelId="{AE21F2EC-9B19-4107-92FF-4EA1246D29A9}" srcId="{7BCF34E0-0E57-43C6-879B-BED43466EF63}" destId="{180C0BAE-7625-4416-A0CE-DCEA3F18201A}" srcOrd="3" destOrd="0" parTransId="{3D1BEA31-3910-46DC-A808-5326688D8E6A}" sibTransId="{96BFAFC7-4270-41FF-B9B3-4266E6E357EA}"/>
    <dgm:cxn modelId="{BC2D03EF-2D6D-4B9B-A227-72BFBC0FBE08}" type="presOf" srcId="{02792DD7-2D2B-4259-AB07-4AE2BFDD46E9}" destId="{47C41869-FE66-4534-A05A-B47E8470913E}" srcOrd="0" destOrd="2" presId="urn:microsoft.com/office/officeart/2005/8/layout/hProcess6"/>
    <dgm:cxn modelId="{FF05FEF5-DE20-4F8B-A30E-4C649FA1C70D}" type="presOf" srcId="{92207E0D-93BF-45ED-9F79-080C66A30AF2}" destId="{2C3903EE-D6DC-4EAD-AE50-630AE71827F3}" srcOrd="0" destOrd="0" presId="urn:microsoft.com/office/officeart/2005/8/layout/hProcess6"/>
    <dgm:cxn modelId="{456C4FF6-32AF-455E-A9FF-B5B4DF9BEDFE}" type="presOf" srcId="{2516B58B-5598-4FFE-9DEF-B7E4AD5B9191}" destId="{D091C5B1-79D0-4E9B-851B-AF77C3E744BA}" srcOrd="1" destOrd="4" presId="urn:microsoft.com/office/officeart/2005/8/layout/hProcess6"/>
    <dgm:cxn modelId="{133AB9F6-04E8-4DAB-BF90-65145A793329}" srcId="{92207E0D-93BF-45ED-9F79-080C66A30AF2}" destId="{D0072175-8020-48CB-9B81-EBC8D5A76ED2}" srcOrd="3" destOrd="0" parTransId="{C65DBA8B-4A59-4D7F-AAA3-CD43CAEF926A}" sibTransId="{3F78D898-180C-4752-9794-FCBCB29384F8}"/>
    <dgm:cxn modelId="{077814FA-D84F-4AAA-B920-3C88DD109AED}" type="presOf" srcId="{4E5104A9-DDFE-41E8-8EC8-91AD798A2498}" destId="{03B4AFD0-2B8A-4B73-B067-E6F569450578}" srcOrd="0" destOrd="0" presId="urn:microsoft.com/office/officeart/2005/8/layout/hProcess6"/>
    <dgm:cxn modelId="{0CF7B5FA-C429-4C51-B9B4-389F2BDF22E0}" type="presOf" srcId="{9C989637-CCBA-48F7-8665-D146EEBE0A88}" destId="{03B4AFD0-2B8A-4B73-B067-E6F569450578}" srcOrd="0" destOrd="4" presId="urn:microsoft.com/office/officeart/2005/8/layout/hProcess6"/>
    <dgm:cxn modelId="{E8CDC1EA-E8C9-4AE0-A82A-5B964E47BBA8}" type="presParOf" srcId="{85E033BF-2B33-4001-904B-F1042A42A4E0}" destId="{44B163E5-294A-483B-B796-768094D5CA5B}" srcOrd="0" destOrd="0" presId="urn:microsoft.com/office/officeart/2005/8/layout/hProcess6"/>
    <dgm:cxn modelId="{AC524A43-65EB-47C3-9EFC-F9B9389E5E2D}" type="presParOf" srcId="{44B163E5-294A-483B-B796-768094D5CA5B}" destId="{BA7DB6A6-8F13-4169-9D63-4C17CFC52E0B}" srcOrd="0" destOrd="0" presId="urn:microsoft.com/office/officeart/2005/8/layout/hProcess6"/>
    <dgm:cxn modelId="{FCE1F45A-20AC-4297-A09A-01301E63AAB6}" type="presParOf" srcId="{44B163E5-294A-483B-B796-768094D5CA5B}" destId="{3A59D361-9A5E-485F-BC8F-3B73AD91CBF2}" srcOrd="1" destOrd="0" presId="urn:microsoft.com/office/officeart/2005/8/layout/hProcess6"/>
    <dgm:cxn modelId="{0AC4C927-9BCA-4A5A-8D4C-32268C9A7F5D}" type="presParOf" srcId="{44B163E5-294A-483B-B796-768094D5CA5B}" destId="{D091C5B1-79D0-4E9B-851B-AF77C3E744BA}" srcOrd="2" destOrd="0" presId="urn:microsoft.com/office/officeart/2005/8/layout/hProcess6"/>
    <dgm:cxn modelId="{AD685BA8-D604-4948-B121-89900F49895F}" type="presParOf" srcId="{44B163E5-294A-483B-B796-768094D5CA5B}" destId="{31244AE6-9CCB-43BB-BC1C-EACB99517C1D}" srcOrd="3" destOrd="0" presId="urn:microsoft.com/office/officeart/2005/8/layout/hProcess6"/>
    <dgm:cxn modelId="{662700B1-8EF8-434B-A34C-9B704A908FC4}" type="presParOf" srcId="{85E033BF-2B33-4001-904B-F1042A42A4E0}" destId="{89444F85-887B-4B3B-BB8F-16B97E71AFA2}" srcOrd="1" destOrd="0" presId="urn:microsoft.com/office/officeart/2005/8/layout/hProcess6"/>
    <dgm:cxn modelId="{33B77A7A-C162-40EC-BB5F-09252CA52BE0}" type="presParOf" srcId="{85E033BF-2B33-4001-904B-F1042A42A4E0}" destId="{AE013692-6FCC-4CEC-9567-971C03B5327D}" srcOrd="2" destOrd="0" presId="urn:microsoft.com/office/officeart/2005/8/layout/hProcess6"/>
    <dgm:cxn modelId="{88EEB5D1-A33D-40B0-9309-249715D8217B}" type="presParOf" srcId="{AE013692-6FCC-4CEC-9567-971C03B5327D}" destId="{1C4C8070-5D55-4772-B757-1485912254EB}" srcOrd="0" destOrd="0" presId="urn:microsoft.com/office/officeart/2005/8/layout/hProcess6"/>
    <dgm:cxn modelId="{AAD53338-E027-441A-B297-EF200EF77B9F}" type="presParOf" srcId="{AE013692-6FCC-4CEC-9567-971C03B5327D}" destId="{03B4AFD0-2B8A-4B73-B067-E6F569450578}" srcOrd="1" destOrd="0" presId="urn:microsoft.com/office/officeart/2005/8/layout/hProcess6"/>
    <dgm:cxn modelId="{06F2C255-F3ED-4F47-A714-F83DE91FB173}" type="presParOf" srcId="{AE013692-6FCC-4CEC-9567-971C03B5327D}" destId="{2717BDEC-B6BA-4C44-B869-78C25B2D1370}" srcOrd="2" destOrd="0" presId="urn:microsoft.com/office/officeart/2005/8/layout/hProcess6"/>
    <dgm:cxn modelId="{665720BD-ADEE-4B44-9BB6-444FE17E3A4D}" type="presParOf" srcId="{AE013692-6FCC-4CEC-9567-971C03B5327D}" destId="{2C3903EE-D6DC-4EAD-AE50-630AE71827F3}" srcOrd="3" destOrd="0" presId="urn:microsoft.com/office/officeart/2005/8/layout/hProcess6"/>
    <dgm:cxn modelId="{E7418906-A056-4BE9-AE40-EE4E78CBF734}" type="presParOf" srcId="{85E033BF-2B33-4001-904B-F1042A42A4E0}" destId="{6451EAAA-34DC-4DEA-AF4D-3C4019E298E7}" srcOrd="3" destOrd="0" presId="urn:microsoft.com/office/officeart/2005/8/layout/hProcess6"/>
    <dgm:cxn modelId="{7628C240-A42F-4B65-ACBB-E398A5AB6562}" type="presParOf" srcId="{85E033BF-2B33-4001-904B-F1042A42A4E0}" destId="{C94B4513-07B4-45DB-9415-5BE4477C1A4E}" srcOrd="4" destOrd="0" presId="urn:microsoft.com/office/officeart/2005/8/layout/hProcess6"/>
    <dgm:cxn modelId="{A33088CB-AE9C-440E-B2A0-D0EBDE55B87F}" type="presParOf" srcId="{C94B4513-07B4-45DB-9415-5BE4477C1A4E}" destId="{F51A32DA-938E-467F-A6A5-AFF02D4EB4D5}" srcOrd="0" destOrd="0" presId="urn:microsoft.com/office/officeart/2005/8/layout/hProcess6"/>
    <dgm:cxn modelId="{0B038506-53CA-4432-8ABC-DE1293FC5AC0}" type="presParOf" srcId="{C94B4513-07B4-45DB-9415-5BE4477C1A4E}" destId="{47C41869-FE66-4534-A05A-B47E8470913E}" srcOrd="1" destOrd="0" presId="urn:microsoft.com/office/officeart/2005/8/layout/hProcess6"/>
    <dgm:cxn modelId="{E71F4CE1-7B37-45AF-BE8A-41A23E81746C}" type="presParOf" srcId="{C94B4513-07B4-45DB-9415-5BE4477C1A4E}" destId="{F486829B-8D3A-4D00-BBEE-F554D4E552F0}" srcOrd="2" destOrd="0" presId="urn:microsoft.com/office/officeart/2005/8/layout/hProcess6"/>
    <dgm:cxn modelId="{EFD481C8-B7CB-432A-8601-2CE47C70E781}" type="presParOf" srcId="{C94B4513-07B4-45DB-9415-5BE4477C1A4E}" destId="{80FEC4BF-25FF-429F-943E-1F17A024318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A3F85C-02E5-4263-AD10-0ED19399C5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E24C0-A95D-43A7-9E3B-AA32347922B4}">
      <dgm:prSet phldrT="[Text]" custT="1"/>
      <dgm:spPr/>
      <dgm:t>
        <a:bodyPr/>
        <a:lstStyle/>
        <a:p>
          <a:r>
            <a:rPr lang="en-US" sz="1800" dirty="0"/>
            <a:t>Levels of features reduced</a:t>
          </a:r>
        </a:p>
      </dgm:t>
    </dgm:pt>
    <dgm:pt modelId="{427D2203-4981-46D8-8A2B-83475E72463F}" type="parTrans" cxnId="{DFA6194C-104C-48B8-B6A9-C17FFFB3EFCF}">
      <dgm:prSet/>
      <dgm:spPr/>
      <dgm:t>
        <a:bodyPr/>
        <a:lstStyle/>
        <a:p>
          <a:endParaRPr lang="en-US"/>
        </a:p>
      </dgm:t>
    </dgm:pt>
    <dgm:pt modelId="{142CCEE7-CAEC-4095-A586-1BA46373C238}" type="sibTrans" cxnId="{DFA6194C-104C-48B8-B6A9-C17FFFB3EFCF}">
      <dgm:prSet/>
      <dgm:spPr/>
      <dgm:t>
        <a:bodyPr/>
        <a:lstStyle/>
        <a:p>
          <a:endParaRPr lang="en-US"/>
        </a:p>
      </dgm:t>
    </dgm:pt>
    <dgm:pt modelId="{9EDD04BB-3679-4568-A0AF-029522BC63D7}">
      <dgm:prSet phldrT="[Text]" custT="1"/>
      <dgm:spPr/>
      <dgm:t>
        <a:bodyPr/>
        <a:lstStyle/>
        <a:p>
          <a:r>
            <a:rPr lang="en-US" sz="1800" dirty="0"/>
            <a:t>New features by combining existing ones</a:t>
          </a:r>
        </a:p>
      </dgm:t>
    </dgm:pt>
    <dgm:pt modelId="{B32D3788-EA50-411D-A0E5-46DFF8DD3FE7}" type="parTrans" cxnId="{38D091B0-F5D6-4F2E-B2B3-C65CB88A205C}">
      <dgm:prSet/>
      <dgm:spPr/>
      <dgm:t>
        <a:bodyPr/>
        <a:lstStyle/>
        <a:p>
          <a:endParaRPr lang="en-US"/>
        </a:p>
      </dgm:t>
    </dgm:pt>
    <dgm:pt modelId="{14345B9F-BF74-428E-B14F-3F05174554E5}" type="sibTrans" cxnId="{38D091B0-F5D6-4F2E-B2B3-C65CB88A205C}">
      <dgm:prSet/>
      <dgm:spPr/>
      <dgm:t>
        <a:bodyPr/>
        <a:lstStyle/>
        <a:p>
          <a:endParaRPr lang="en-US"/>
        </a:p>
      </dgm:t>
    </dgm:pt>
    <dgm:pt modelId="{E9B60EA4-D499-4625-B1A7-87B82D55C802}">
      <dgm:prSet phldrT="[Text]" custT="1"/>
      <dgm:spPr/>
      <dgm:t>
        <a:bodyPr/>
        <a:lstStyle/>
        <a:p>
          <a:r>
            <a:rPr lang="en-US" sz="1800" dirty="0"/>
            <a:t>Selecting features based on business understanding</a:t>
          </a:r>
        </a:p>
      </dgm:t>
    </dgm:pt>
    <dgm:pt modelId="{094F5258-C3D2-4F94-A6F1-DAD04A58F7E8}" type="parTrans" cxnId="{E0A125C6-8A25-4AE1-82A7-B4C6D027B08F}">
      <dgm:prSet/>
      <dgm:spPr/>
      <dgm:t>
        <a:bodyPr/>
        <a:lstStyle/>
        <a:p>
          <a:endParaRPr lang="en-US"/>
        </a:p>
      </dgm:t>
    </dgm:pt>
    <dgm:pt modelId="{2CC64C70-52CD-4688-8C7A-25F6B52B3F80}" type="sibTrans" cxnId="{E0A125C6-8A25-4AE1-82A7-B4C6D027B08F}">
      <dgm:prSet/>
      <dgm:spPr/>
      <dgm:t>
        <a:bodyPr/>
        <a:lstStyle/>
        <a:p>
          <a:endParaRPr lang="en-US"/>
        </a:p>
      </dgm:t>
    </dgm:pt>
    <dgm:pt modelId="{ED1DAEA2-DE0C-47F3-8BBA-69CAA70F74AE}" type="pres">
      <dgm:prSet presAssocID="{4BA3F85C-02E5-4263-AD10-0ED19399C542}" presName="linear" presStyleCnt="0">
        <dgm:presLayoutVars>
          <dgm:dir/>
          <dgm:animLvl val="lvl"/>
          <dgm:resizeHandles val="exact"/>
        </dgm:presLayoutVars>
      </dgm:prSet>
      <dgm:spPr/>
    </dgm:pt>
    <dgm:pt modelId="{C4AC0872-0AD5-4329-A7DF-B87E247DD126}" type="pres">
      <dgm:prSet presAssocID="{295E24C0-A95D-43A7-9E3B-AA32347922B4}" presName="parentLin" presStyleCnt="0"/>
      <dgm:spPr/>
    </dgm:pt>
    <dgm:pt modelId="{F2B2CF1A-3537-481C-A1ED-B0DFE5530F8B}" type="pres">
      <dgm:prSet presAssocID="{295E24C0-A95D-43A7-9E3B-AA32347922B4}" presName="parentLeftMargin" presStyleLbl="node1" presStyleIdx="0" presStyleCnt="3"/>
      <dgm:spPr/>
    </dgm:pt>
    <dgm:pt modelId="{BA1FA45F-A383-4AA5-BB87-6A49F6D9B794}" type="pres">
      <dgm:prSet presAssocID="{295E24C0-A95D-43A7-9E3B-AA32347922B4}" presName="parentText" presStyleLbl="node1" presStyleIdx="0" presStyleCnt="3" custScaleX="100168" custScaleY="95028">
        <dgm:presLayoutVars>
          <dgm:chMax val="0"/>
          <dgm:bulletEnabled val="1"/>
        </dgm:presLayoutVars>
      </dgm:prSet>
      <dgm:spPr/>
    </dgm:pt>
    <dgm:pt modelId="{E2ABA62B-B79E-42A5-91B1-AF7B6A89D85B}" type="pres">
      <dgm:prSet presAssocID="{295E24C0-A95D-43A7-9E3B-AA32347922B4}" presName="negativeSpace" presStyleCnt="0"/>
      <dgm:spPr/>
    </dgm:pt>
    <dgm:pt modelId="{2C77C684-34EE-4B11-8D75-F2AA82FD4231}" type="pres">
      <dgm:prSet presAssocID="{295E24C0-A95D-43A7-9E3B-AA32347922B4}" presName="childText" presStyleLbl="conFgAcc1" presStyleIdx="0" presStyleCnt="3" custLinFactNeighborX="1754">
        <dgm:presLayoutVars>
          <dgm:bulletEnabled val="1"/>
        </dgm:presLayoutVars>
      </dgm:prSet>
      <dgm:spPr>
        <a:noFill/>
      </dgm:spPr>
    </dgm:pt>
    <dgm:pt modelId="{B4E6ED46-62DA-4395-B945-5C23D8A3CD19}" type="pres">
      <dgm:prSet presAssocID="{142CCEE7-CAEC-4095-A586-1BA46373C238}" presName="spaceBetweenRectangles" presStyleCnt="0"/>
      <dgm:spPr/>
    </dgm:pt>
    <dgm:pt modelId="{698B8DF5-7ABA-4F86-8C88-0AF1F44F9D12}" type="pres">
      <dgm:prSet presAssocID="{9EDD04BB-3679-4568-A0AF-029522BC63D7}" presName="parentLin" presStyleCnt="0"/>
      <dgm:spPr/>
    </dgm:pt>
    <dgm:pt modelId="{8531A0AD-88C2-4971-AB55-82AC783B6BA6}" type="pres">
      <dgm:prSet presAssocID="{9EDD04BB-3679-4568-A0AF-029522BC63D7}" presName="parentLeftMargin" presStyleLbl="node1" presStyleIdx="0" presStyleCnt="3"/>
      <dgm:spPr/>
    </dgm:pt>
    <dgm:pt modelId="{8E68E271-E8C9-432A-AA08-DBF2390A32C4}" type="pres">
      <dgm:prSet presAssocID="{9EDD04BB-3679-4568-A0AF-029522BC63D7}" presName="parentText" presStyleLbl="node1" presStyleIdx="1" presStyleCnt="3" custScaleX="101253" custScaleY="87530">
        <dgm:presLayoutVars>
          <dgm:chMax val="0"/>
          <dgm:bulletEnabled val="1"/>
        </dgm:presLayoutVars>
      </dgm:prSet>
      <dgm:spPr/>
    </dgm:pt>
    <dgm:pt modelId="{A8AD9688-ADB3-4B56-9D66-45AA8918DA13}" type="pres">
      <dgm:prSet presAssocID="{9EDD04BB-3679-4568-A0AF-029522BC63D7}" presName="negativeSpace" presStyleCnt="0"/>
      <dgm:spPr/>
    </dgm:pt>
    <dgm:pt modelId="{7AC6B01F-D4C6-4B5C-9175-A539839DC2D9}" type="pres">
      <dgm:prSet presAssocID="{9EDD04BB-3679-4568-A0AF-029522BC63D7}" presName="childText" presStyleLbl="conFgAcc1" presStyleIdx="1" presStyleCnt="3">
        <dgm:presLayoutVars>
          <dgm:bulletEnabled val="1"/>
        </dgm:presLayoutVars>
      </dgm:prSet>
      <dgm:spPr>
        <a:noFill/>
      </dgm:spPr>
    </dgm:pt>
    <dgm:pt modelId="{934DE5CF-E34C-4A7B-A3D8-6F35EC7E29E7}" type="pres">
      <dgm:prSet presAssocID="{14345B9F-BF74-428E-B14F-3F05174554E5}" presName="spaceBetweenRectangles" presStyleCnt="0"/>
      <dgm:spPr/>
    </dgm:pt>
    <dgm:pt modelId="{56417194-6C24-4795-A205-CAEEAB324BE0}" type="pres">
      <dgm:prSet presAssocID="{E9B60EA4-D499-4625-B1A7-87B82D55C802}" presName="parentLin" presStyleCnt="0"/>
      <dgm:spPr/>
    </dgm:pt>
    <dgm:pt modelId="{16BFECB3-A1FD-4D7E-BACB-9789F228FF8E}" type="pres">
      <dgm:prSet presAssocID="{E9B60EA4-D499-4625-B1A7-87B82D55C802}" presName="parentLeftMargin" presStyleLbl="node1" presStyleIdx="1" presStyleCnt="3"/>
      <dgm:spPr/>
    </dgm:pt>
    <dgm:pt modelId="{BD5D2B71-E36E-42AE-9FF3-9C3C2E6E12B8}" type="pres">
      <dgm:prSet presAssocID="{E9B60EA4-D499-4625-B1A7-87B82D55C8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7255D9-9A13-4258-81A9-CE2666038C17}" type="pres">
      <dgm:prSet presAssocID="{E9B60EA4-D499-4625-B1A7-87B82D55C802}" presName="negativeSpace" presStyleCnt="0"/>
      <dgm:spPr/>
    </dgm:pt>
    <dgm:pt modelId="{EB86320C-48EF-4F38-9576-FF626F7A95C8}" type="pres">
      <dgm:prSet presAssocID="{E9B60EA4-D499-4625-B1A7-87B82D55C802}" presName="childText" presStyleLbl="conFgAcc1" presStyleIdx="2" presStyleCnt="3">
        <dgm:presLayoutVars>
          <dgm:bulletEnabled val="1"/>
        </dgm:presLayoutVars>
      </dgm:prSet>
      <dgm:spPr>
        <a:noFill/>
      </dgm:spPr>
    </dgm:pt>
  </dgm:ptLst>
  <dgm:cxnLst>
    <dgm:cxn modelId="{561FAF0D-B885-4C1A-8D79-0BC490D9CE4D}" type="presOf" srcId="{E9B60EA4-D499-4625-B1A7-87B82D55C802}" destId="{BD5D2B71-E36E-42AE-9FF3-9C3C2E6E12B8}" srcOrd="1" destOrd="0" presId="urn:microsoft.com/office/officeart/2005/8/layout/list1"/>
    <dgm:cxn modelId="{95B1441C-DFA0-4FAE-88D2-4E9FBC761EFA}" type="presOf" srcId="{9EDD04BB-3679-4568-A0AF-029522BC63D7}" destId="{8531A0AD-88C2-4971-AB55-82AC783B6BA6}" srcOrd="0" destOrd="0" presId="urn:microsoft.com/office/officeart/2005/8/layout/list1"/>
    <dgm:cxn modelId="{CA660620-C2DE-45ED-99B4-1424369C81DD}" type="presOf" srcId="{295E24C0-A95D-43A7-9E3B-AA32347922B4}" destId="{F2B2CF1A-3537-481C-A1ED-B0DFE5530F8B}" srcOrd="0" destOrd="0" presId="urn:microsoft.com/office/officeart/2005/8/layout/list1"/>
    <dgm:cxn modelId="{D52A0467-969C-4C83-9DA7-1F08AD8C4DD8}" type="presOf" srcId="{9EDD04BB-3679-4568-A0AF-029522BC63D7}" destId="{8E68E271-E8C9-432A-AA08-DBF2390A32C4}" srcOrd="1" destOrd="0" presId="urn:microsoft.com/office/officeart/2005/8/layout/list1"/>
    <dgm:cxn modelId="{DFA6194C-104C-48B8-B6A9-C17FFFB3EFCF}" srcId="{4BA3F85C-02E5-4263-AD10-0ED19399C542}" destId="{295E24C0-A95D-43A7-9E3B-AA32347922B4}" srcOrd="0" destOrd="0" parTransId="{427D2203-4981-46D8-8A2B-83475E72463F}" sibTransId="{142CCEE7-CAEC-4095-A586-1BA46373C238}"/>
    <dgm:cxn modelId="{38D091B0-F5D6-4F2E-B2B3-C65CB88A205C}" srcId="{4BA3F85C-02E5-4263-AD10-0ED19399C542}" destId="{9EDD04BB-3679-4568-A0AF-029522BC63D7}" srcOrd="1" destOrd="0" parTransId="{B32D3788-EA50-411D-A0E5-46DFF8DD3FE7}" sibTransId="{14345B9F-BF74-428E-B14F-3F05174554E5}"/>
    <dgm:cxn modelId="{E0A125C6-8A25-4AE1-82A7-B4C6D027B08F}" srcId="{4BA3F85C-02E5-4263-AD10-0ED19399C542}" destId="{E9B60EA4-D499-4625-B1A7-87B82D55C802}" srcOrd="2" destOrd="0" parTransId="{094F5258-C3D2-4F94-A6F1-DAD04A58F7E8}" sibTransId="{2CC64C70-52CD-4688-8C7A-25F6B52B3F80}"/>
    <dgm:cxn modelId="{0BDC06C7-D064-4B3F-B880-DB26009D7B20}" type="presOf" srcId="{295E24C0-A95D-43A7-9E3B-AA32347922B4}" destId="{BA1FA45F-A383-4AA5-BB87-6A49F6D9B794}" srcOrd="1" destOrd="0" presId="urn:microsoft.com/office/officeart/2005/8/layout/list1"/>
    <dgm:cxn modelId="{FD53A0F8-9B69-46D8-A3AA-FF879A01A0C5}" type="presOf" srcId="{E9B60EA4-D499-4625-B1A7-87B82D55C802}" destId="{16BFECB3-A1FD-4D7E-BACB-9789F228FF8E}" srcOrd="0" destOrd="0" presId="urn:microsoft.com/office/officeart/2005/8/layout/list1"/>
    <dgm:cxn modelId="{9561ACFA-C27E-4529-A269-043E2DE7639C}" type="presOf" srcId="{4BA3F85C-02E5-4263-AD10-0ED19399C542}" destId="{ED1DAEA2-DE0C-47F3-8BBA-69CAA70F74AE}" srcOrd="0" destOrd="0" presId="urn:microsoft.com/office/officeart/2005/8/layout/list1"/>
    <dgm:cxn modelId="{A0098080-5119-4AFD-8B8E-F4C4BC003668}" type="presParOf" srcId="{ED1DAEA2-DE0C-47F3-8BBA-69CAA70F74AE}" destId="{C4AC0872-0AD5-4329-A7DF-B87E247DD126}" srcOrd="0" destOrd="0" presId="urn:microsoft.com/office/officeart/2005/8/layout/list1"/>
    <dgm:cxn modelId="{2FD258CF-EA62-49C2-BD52-F6AFF72A3F21}" type="presParOf" srcId="{C4AC0872-0AD5-4329-A7DF-B87E247DD126}" destId="{F2B2CF1A-3537-481C-A1ED-B0DFE5530F8B}" srcOrd="0" destOrd="0" presId="urn:microsoft.com/office/officeart/2005/8/layout/list1"/>
    <dgm:cxn modelId="{255CB787-DCA2-490E-A199-2F1295C54013}" type="presParOf" srcId="{C4AC0872-0AD5-4329-A7DF-B87E247DD126}" destId="{BA1FA45F-A383-4AA5-BB87-6A49F6D9B794}" srcOrd="1" destOrd="0" presId="urn:microsoft.com/office/officeart/2005/8/layout/list1"/>
    <dgm:cxn modelId="{E1A266FD-47C2-4EDF-8B1D-619609DB50E9}" type="presParOf" srcId="{ED1DAEA2-DE0C-47F3-8BBA-69CAA70F74AE}" destId="{E2ABA62B-B79E-42A5-91B1-AF7B6A89D85B}" srcOrd="1" destOrd="0" presId="urn:microsoft.com/office/officeart/2005/8/layout/list1"/>
    <dgm:cxn modelId="{5DC682CB-C645-404C-B62D-2FD98B1BC996}" type="presParOf" srcId="{ED1DAEA2-DE0C-47F3-8BBA-69CAA70F74AE}" destId="{2C77C684-34EE-4B11-8D75-F2AA82FD4231}" srcOrd="2" destOrd="0" presId="urn:microsoft.com/office/officeart/2005/8/layout/list1"/>
    <dgm:cxn modelId="{F8B4D111-93BC-4278-8E1B-44F5EBF8400E}" type="presParOf" srcId="{ED1DAEA2-DE0C-47F3-8BBA-69CAA70F74AE}" destId="{B4E6ED46-62DA-4395-B945-5C23D8A3CD19}" srcOrd="3" destOrd="0" presId="urn:microsoft.com/office/officeart/2005/8/layout/list1"/>
    <dgm:cxn modelId="{DD48821E-E0AD-465F-88D9-C2881A054810}" type="presParOf" srcId="{ED1DAEA2-DE0C-47F3-8BBA-69CAA70F74AE}" destId="{698B8DF5-7ABA-4F86-8C88-0AF1F44F9D12}" srcOrd="4" destOrd="0" presId="urn:microsoft.com/office/officeart/2005/8/layout/list1"/>
    <dgm:cxn modelId="{F88EA6EB-8FEF-407C-B791-A024A9C482E2}" type="presParOf" srcId="{698B8DF5-7ABA-4F86-8C88-0AF1F44F9D12}" destId="{8531A0AD-88C2-4971-AB55-82AC783B6BA6}" srcOrd="0" destOrd="0" presId="urn:microsoft.com/office/officeart/2005/8/layout/list1"/>
    <dgm:cxn modelId="{28108AF8-5D3A-429B-A274-72D61ADBAEE7}" type="presParOf" srcId="{698B8DF5-7ABA-4F86-8C88-0AF1F44F9D12}" destId="{8E68E271-E8C9-432A-AA08-DBF2390A32C4}" srcOrd="1" destOrd="0" presId="urn:microsoft.com/office/officeart/2005/8/layout/list1"/>
    <dgm:cxn modelId="{30AC4D8D-EB15-4622-8F90-A561C83E3D5F}" type="presParOf" srcId="{ED1DAEA2-DE0C-47F3-8BBA-69CAA70F74AE}" destId="{A8AD9688-ADB3-4B56-9D66-45AA8918DA13}" srcOrd="5" destOrd="0" presId="urn:microsoft.com/office/officeart/2005/8/layout/list1"/>
    <dgm:cxn modelId="{41AB3909-6046-4899-8582-5744EBE67569}" type="presParOf" srcId="{ED1DAEA2-DE0C-47F3-8BBA-69CAA70F74AE}" destId="{7AC6B01F-D4C6-4B5C-9175-A539839DC2D9}" srcOrd="6" destOrd="0" presId="urn:microsoft.com/office/officeart/2005/8/layout/list1"/>
    <dgm:cxn modelId="{85F1418D-60F8-4EF5-BC70-D012B14429F9}" type="presParOf" srcId="{ED1DAEA2-DE0C-47F3-8BBA-69CAA70F74AE}" destId="{934DE5CF-E34C-4A7B-A3D8-6F35EC7E29E7}" srcOrd="7" destOrd="0" presId="urn:microsoft.com/office/officeart/2005/8/layout/list1"/>
    <dgm:cxn modelId="{DE668F88-9778-4BBE-9A0D-E12972992F49}" type="presParOf" srcId="{ED1DAEA2-DE0C-47F3-8BBA-69CAA70F74AE}" destId="{56417194-6C24-4795-A205-CAEEAB324BE0}" srcOrd="8" destOrd="0" presId="urn:microsoft.com/office/officeart/2005/8/layout/list1"/>
    <dgm:cxn modelId="{3B44AADE-ACC1-4905-8218-E7AB58401BF6}" type="presParOf" srcId="{56417194-6C24-4795-A205-CAEEAB324BE0}" destId="{16BFECB3-A1FD-4D7E-BACB-9789F228FF8E}" srcOrd="0" destOrd="0" presId="urn:microsoft.com/office/officeart/2005/8/layout/list1"/>
    <dgm:cxn modelId="{98CF4A0C-13CD-447A-BD1A-2EBEB3F0A6F4}" type="presParOf" srcId="{56417194-6C24-4795-A205-CAEEAB324BE0}" destId="{BD5D2B71-E36E-42AE-9FF3-9C3C2E6E12B8}" srcOrd="1" destOrd="0" presId="urn:microsoft.com/office/officeart/2005/8/layout/list1"/>
    <dgm:cxn modelId="{34AF32BA-5299-472C-A543-B6D17B822E4C}" type="presParOf" srcId="{ED1DAEA2-DE0C-47F3-8BBA-69CAA70F74AE}" destId="{187255D9-9A13-4258-81A9-CE2666038C17}" srcOrd="9" destOrd="0" presId="urn:microsoft.com/office/officeart/2005/8/layout/list1"/>
    <dgm:cxn modelId="{619EC638-E940-4328-BE3A-07E18C7DE084}" type="presParOf" srcId="{ED1DAEA2-DE0C-47F3-8BBA-69CAA70F74AE}" destId="{EB86320C-48EF-4F38-9576-FF626F7A95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8EC084-C32D-4E1E-AF65-496959356F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06D7B-A33E-4069-A629-A7ED1CEC412B}">
      <dgm:prSet phldrT="[Text]" custT="1"/>
      <dgm:spPr/>
      <dgm:t>
        <a:bodyPr/>
        <a:lstStyle/>
        <a:p>
          <a:r>
            <a:rPr lang="en-US" sz="1800" dirty="0"/>
            <a:t>Data grouped by customer ID</a:t>
          </a:r>
        </a:p>
      </dgm:t>
    </dgm:pt>
    <dgm:pt modelId="{6A3C3C12-9525-494D-B4A6-503A93F34919}" type="parTrans" cxnId="{1E9B1EFC-CEA3-441E-A11E-425CF8301EA3}">
      <dgm:prSet/>
      <dgm:spPr/>
      <dgm:t>
        <a:bodyPr/>
        <a:lstStyle/>
        <a:p>
          <a:endParaRPr lang="en-US" sz="1800"/>
        </a:p>
      </dgm:t>
    </dgm:pt>
    <dgm:pt modelId="{8435C5AE-7311-4AFB-9828-E27197CC0413}" type="sibTrans" cxnId="{1E9B1EFC-CEA3-441E-A11E-425CF8301EA3}">
      <dgm:prSet/>
      <dgm:spPr/>
      <dgm:t>
        <a:bodyPr/>
        <a:lstStyle/>
        <a:p>
          <a:endParaRPr lang="en-US" sz="1800"/>
        </a:p>
      </dgm:t>
    </dgm:pt>
    <dgm:pt modelId="{A2470467-6AA2-4ACD-94AC-A308DC5EA94D}">
      <dgm:prSet phldrT="[Text]" custT="1"/>
      <dgm:spPr/>
      <dgm:t>
        <a:bodyPr/>
        <a:lstStyle/>
        <a:p>
          <a:r>
            <a:rPr lang="en-US" sz="1800" dirty="0"/>
            <a:t>Created revenue generating flag</a:t>
          </a:r>
        </a:p>
      </dgm:t>
    </dgm:pt>
    <dgm:pt modelId="{6F9F5099-6136-4CEE-AE66-913D9AE73E37}" type="parTrans" cxnId="{4D73B4CF-6232-4E47-998A-7A97EB61F92F}">
      <dgm:prSet/>
      <dgm:spPr/>
      <dgm:t>
        <a:bodyPr/>
        <a:lstStyle/>
        <a:p>
          <a:endParaRPr lang="en-US" sz="1800"/>
        </a:p>
      </dgm:t>
    </dgm:pt>
    <dgm:pt modelId="{95F8B451-2655-406B-8B0E-FE5D80802BFE}" type="sibTrans" cxnId="{4D73B4CF-6232-4E47-998A-7A97EB61F92F}">
      <dgm:prSet/>
      <dgm:spPr/>
      <dgm:t>
        <a:bodyPr/>
        <a:lstStyle/>
        <a:p>
          <a:endParaRPr lang="en-US" sz="1800"/>
        </a:p>
      </dgm:t>
    </dgm:pt>
    <dgm:pt modelId="{AD50D0C6-04C4-4A40-B3BE-F754C12E87EA}">
      <dgm:prSet phldrT="[Text]" custT="1"/>
      <dgm:spPr/>
      <dgm:t>
        <a:bodyPr/>
        <a:lstStyle/>
        <a:p>
          <a:r>
            <a:rPr lang="en-US" sz="1800" dirty="0"/>
            <a:t>Data balancing using SMOTE</a:t>
          </a:r>
        </a:p>
      </dgm:t>
    </dgm:pt>
    <dgm:pt modelId="{2BC7C1D5-92F5-4244-AB4B-145126F9088F}" type="parTrans" cxnId="{8FDFC69B-6241-4ABD-905A-4380C0C046DD}">
      <dgm:prSet/>
      <dgm:spPr/>
      <dgm:t>
        <a:bodyPr/>
        <a:lstStyle/>
        <a:p>
          <a:endParaRPr lang="en-US" sz="1800"/>
        </a:p>
      </dgm:t>
    </dgm:pt>
    <dgm:pt modelId="{8D5F2C49-DEB7-4D71-BE6B-1B94F5AAF5D0}" type="sibTrans" cxnId="{8FDFC69B-6241-4ABD-905A-4380C0C046DD}">
      <dgm:prSet/>
      <dgm:spPr/>
      <dgm:t>
        <a:bodyPr/>
        <a:lstStyle/>
        <a:p>
          <a:endParaRPr lang="en-US" sz="1800"/>
        </a:p>
      </dgm:t>
    </dgm:pt>
    <dgm:pt modelId="{AB3E1CB8-AA31-43D7-9841-EF76E1838EA9}" type="pres">
      <dgm:prSet presAssocID="{BB8EC084-C32D-4E1E-AF65-496959356FC4}" presName="linear" presStyleCnt="0">
        <dgm:presLayoutVars>
          <dgm:dir/>
          <dgm:animLvl val="lvl"/>
          <dgm:resizeHandles val="exact"/>
        </dgm:presLayoutVars>
      </dgm:prSet>
      <dgm:spPr/>
    </dgm:pt>
    <dgm:pt modelId="{554CD922-1123-4B97-BA9B-91DBF7B5A65E}" type="pres">
      <dgm:prSet presAssocID="{B0006D7B-A33E-4069-A629-A7ED1CEC412B}" presName="parentLin" presStyleCnt="0"/>
      <dgm:spPr/>
    </dgm:pt>
    <dgm:pt modelId="{F39714A0-C76B-43AC-BC22-CB03AF9D7F67}" type="pres">
      <dgm:prSet presAssocID="{B0006D7B-A33E-4069-A629-A7ED1CEC412B}" presName="parentLeftMargin" presStyleLbl="node1" presStyleIdx="0" presStyleCnt="3"/>
      <dgm:spPr/>
    </dgm:pt>
    <dgm:pt modelId="{771E421F-D0C3-4075-9FCB-1106F37B35E0}" type="pres">
      <dgm:prSet presAssocID="{B0006D7B-A33E-4069-A629-A7ED1CEC41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6D6C69-E106-4EB0-BDF5-8FCAC26E0D1F}" type="pres">
      <dgm:prSet presAssocID="{B0006D7B-A33E-4069-A629-A7ED1CEC412B}" presName="negativeSpace" presStyleCnt="0"/>
      <dgm:spPr/>
    </dgm:pt>
    <dgm:pt modelId="{E36DCC51-5C9C-427A-81AA-EADBD66685C6}" type="pres">
      <dgm:prSet presAssocID="{B0006D7B-A33E-4069-A629-A7ED1CEC412B}" presName="childText" presStyleLbl="conFgAcc1" presStyleIdx="0" presStyleCnt="3">
        <dgm:presLayoutVars>
          <dgm:bulletEnabled val="1"/>
        </dgm:presLayoutVars>
      </dgm:prSet>
      <dgm:spPr>
        <a:noFill/>
      </dgm:spPr>
    </dgm:pt>
    <dgm:pt modelId="{7C10AC78-9326-4783-87EC-6005E024946F}" type="pres">
      <dgm:prSet presAssocID="{8435C5AE-7311-4AFB-9828-E27197CC0413}" presName="spaceBetweenRectangles" presStyleCnt="0"/>
      <dgm:spPr/>
    </dgm:pt>
    <dgm:pt modelId="{9A5A14AF-9721-44D4-8D52-BFF2076A5114}" type="pres">
      <dgm:prSet presAssocID="{A2470467-6AA2-4ACD-94AC-A308DC5EA94D}" presName="parentLin" presStyleCnt="0"/>
      <dgm:spPr/>
    </dgm:pt>
    <dgm:pt modelId="{06262E19-6DB9-44A8-91D8-3891D2BE0C54}" type="pres">
      <dgm:prSet presAssocID="{A2470467-6AA2-4ACD-94AC-A308DC5EA94D}" presName="parentLeftMargin" presStyleLbl="node1" presStyleIdx="0" presStyleCnt="3"/>
      <dgm:spPr/>
    </dgm:pt>
    <dgm:pt modelId="{28F0900C-65D0-4EC4-B485-4044A7ECA2A7}" type="pres">
      <dgm:prSet presAssocID="{A2470467-6AA2-4ACD-94AC-A308DC5EA9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AFD7CA-F32C-46FD-93C0-30AB52AA0D6C}" type="pres">
      <dgm:prSet presAssocID="{A2470467-6AA2-4ACD-94AC-A308DC5EA94D}" presName="negativeSpace" presStyleCnt="0"/>
      <dgm:spPr/>
    </dgm:pt>
    <dgm:pt modelId="{ACB236E2-FA0A-4C6A-B285-3BE4B859D84E}" type="pres">
      <dgm:prSet presAssocID="{A2470467-6AA2-4ACD-94AC-A308DC5EA94D}" presName="childText" presStyleLbl="conFgAcc1" presStyleIdx="1" presStyleCnt="3">
        <dgm:presLayoutVars>
          <dgm:bulletEnabled val="1"/>
        </dgm:presLayoutVars>
      </dgm:prSet>
      <dgm:spPr>
        <a:noFill/>
      </dgm:spPr>
    </dgm:pt>
    <dgm:pt modelId="{E4E96911-CB96-4CE7-BACD-778231C1E340}" type="pres">
      <dgm:prSet presAssocID="{95F8B451-2655-406B-8B0E-FE5D80802BFE}" presName="spaceBetweenRectangles" presStyleCnt="0"/>
      <dgm:spPr/>
    </dgm:pt>
    <dgm:pt modelId="{EE3CF455-1FF6-4783-AE5F-63197AF2D80A}" type="pres">
      <dgm:prSet presAssocID="{AD50D0C6-04C4-4A40-B3BE-F754C12E87EA}" presName="parentLin" presStyleCnt="0"/>
      <dgm:spPr/>
    </dgm:pt>
    <dgm:pt modelId="{456E50C7-3209-4F6C-9690-463105B53593}" type="pres">
      <dgm:prSet presAssocID="{AD50D0C6-04C4-4A40-B3BE-F754C12E87EA}" presName="parentLeftMargin" presStyleLbl="node1" presStyleIdx="1" presStyleCnt="3"/>
      <dgm:spPr/>
    </dgm:pt>
    <dgm:pt modelId="{BAC4235D-6E85-4138-83B2-49B03F13B1F8}" type="pres">
      <dgm:prSet presAssocID="{AD50D0C6-04C4-4A40-B3BE-F754C12E87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EE6D1C-6D9E-40A2-B85B-DBDE124E068E}" type="pres">
      <dgm:prSet presAssocID="{AD50D0C6-04C4-4A40-B3BE-F754C12E87EA}" presName="negativeSpace" presStyleCnt="0"/>
      <dgm:spPr/>
    </dgm:pt>
    <dgm:pt modelId="{89B470BD-850B-4DDD-9EEF-1B02AD22212C}" type="pres">
      <dgm:prSet presAssocID="{AD50D0C6-04C4-4A40-B3BE-F754C12E87EA}" presName="childText" presStyleLbl="conFgAcc1" presStyleIdx="2" presStyleCnt="3">
        <dgm:presLayoutVars>
          <dgm:bulletEnabled val="1"/>
        </dgm:presLayoutVars>
      </dgm:prSet>
      <dgm:spPr>
        <a:noFill/>
      </dgm:spPr>
    </dgm:pt>
  </dgm:ptLst>
  <dgm:cxnLst>
    <dgm:cxn modelId="{33DCDE28-3979-4BCC-93DF-CDAD3546423D}" type="presOf" srcId="{B0006D7B-A33E-4069-A629-A7ED1CEC412B}" destId="{F39714A0-C76B-43AC-BC22-CB03AF9D7F67}" srcOrd="0" destOrd="0" presId="urn:microsoft.com/office/officeart/2005/8/layout/list1"/>
    <dgm:cxn modelId="{45A94875-A5EF-44CC-9246-EBBCBCE367D5}" type="presOf" srcId="{B0006D7B-A33E-4069-A629-A7ED1CEC412B}" destId="{771E421F-D0C3-4075-9FCB-1106F37B35E0}" srcOrd="1" destOrd="0" presId="urn:microsoft.com/office/officeart/2005/8/layout/list1"/>
    <dgm:cxn modelId="{4A50B686-80A4-4A52-9CDE-D9C85572941F}" type="presOf" srcId="{A2470467-6AA2-4ACD-94AC-A308DC5EA94D}" destId="{28F0900C-65D0-4EC4-B485-4044A7ECA2A7}" srcOrd="1" destOrd="0" presId="urn:microsoft.com/office/officeart/2005/8/layout/list1"/>
    <dgm:cxn modelId="{A75A5797-7987-4ABC-B358-8A5660BD33FB}" type="presOf" srcId="{AD50D0C6-04C4-4A40-B3BE-F754C12E87EA}" destId="{456E50C7-3209-4F6C-9690-463105B53593}" srcOrd="0" destOrd="0" presId="urn:microsoft.com/office/officeart/2005/8/layout/list1"/>
    <dgm:cxn modelId="{8FDFC69B-6241-4ABD-905A-4380C0C046DD}" srcId="{BB8EC084-C32D-4E1E-AF65-496959356FC4}" destId="{AD50D0C6-04C4-4A40-B3BE-F754C12E87EA}" srcOrd="2" destOrd="0" parTransId="{2BC7C1D5-92F5-4244-AB4B-145126F9088F}" sibTransId="{8D5F2C49-DEB7-4D71-BE6B-1B94F5AAF5D0}"/>
    <dgm:cxn modelId="{00CB07B1-03F4-4207-BDD8-714068826E6F}" type="presOf" srcId="{BB8EC084-C32D-4E1E-AF65-496959356FC4}" destId="{AB3E1CB8-AA31-43D7-9841-EF76E1838EA9}" srcOrd="0" destOrd="0" presId="urn:microsoft.com/office/officeart/2005/8/layout/list1"/>
    <dgm:cxn modelId="{64735AB7-3BD9-4A8C-A971-8E397F24D5A1}" type="presOf" srcId="{A2470467-6AA2-4ACD-94AC-A308DC5EA94D}" destId="{06262E19-6DB9-44A8-91D8-3891D2BE0C54}" srcOrd="0" destOrd="0" presId="urn:microsoft.com/office/officeart/2005/8/layout/list1"/>
    <dgm:cxn modelId="{4D73B4CF-6232-4E47-998A-7A97EB61F92F}" srcId="{BB8EC084-C32D-4E1E-AF65-496959356FC4}" destId="{A2470467-6AA2-4ACD-94AC-A308DC5EA94D}" srcOrd="1" destOrd="0" parTransId="{6F9F5099-6136-4CEE-AE66-913D9AE73E37}" sibTransId="{95F8B451-2655-406B-8B0E-FE5D80802BFE}"/>
    <dgm:cxn modelId="{0DF96CDD-3B64-4D5D-A14B-83210E40F596}" type="presOf" srcId="{AD50D0C6-04C4-4A40-B3BE-F754C12E87EA}" destId="{BAC4235D-6E85-4138-83B2-49B03F13B1F8}" srcOrd="1" destOrd="0" presId="urn:microsoft.com/office/officeart/2005/8/layout/list1"/>
    <dgm:cxn modelId="{1E9B1EFC-CEA3-441E-A11E-425CF8301EA3}" srcId="{BB8EC084-C32D-4E1E-AF65-496959356FC4}" destId="{B0006D7B-A33E-4069-A629-A7ED1CEC412B}" srcOrd="0" destOrd="0" parTransId="{6A3C3C12-9525-494D-B4A6-503A93F34919}" sibTransId="{8435C5AE-7311-4AFB-9828-E27197CC0413}"/>
    <dgm:cxn modelId="{7EFA55E7-310B-49F1-9967-3E0C8D40E83D}" type="presParOf" srcId="{AB3E1CB8-AA31-43D7-9841-EF76E1838EA9}" destId="{554CD922-1123-4B97-BA9B-91DBF7B5A65E}" srcOrd="0" destOrd="0" presId="urn:microsoft.com/office/officeart/2005/8/layout/list1"/>
    <dgm:cxn modelId="{BDCC1138-AAEC-47C5-B1E7-D722CA279720}" type="presParOf" srcId="{554CD922-1123-4B97-BA9B-91DBF7B5A65E}" destId="{F39714A0-C76B-43AC-BC22-CB03AF9D7F67}" srcOrd="0" destOrd="0" presId="urn:microsoft.com/office/officeart/2005/8/layout/list1"/>
    <dgm:cxn modelId="{7D4A7749-C812-45C8-AC46-F864C0BC2B92}" type="presParOf" srcId="{554CD922-1123-4B97-BA9B-91DBF7B5A65E}" destId="{771E421F-D0C3-4075-9FCB-1106F37B35E0}" srcOrd="1" destOrd="0" presId="urn:microsoft.com/office/officeart/2005/8/layout/list1"/>
    <dgm:cxn modelId="{3F699C54-3D9A-4B26-A7E8-43CE90914826}" type="presParOf" srcId="{AB3E1CB8-AA31-43D7-9841-EF76E1838EA9}" destId="{E46D6C69-E106-4EB0-BDF5-8FCAC26E0D1F}" srcOrd="1" destOrd="0" presId="urn:microsoft.com/office/officeart/2005/8/layout/list1"/>
    <dgm:cxn modelId="{F8879F0F-8DDC-42A6-BC7D-798D17B7598C}" type="presParOf" srcId="{AB3E1CB8-AA31-43D7-9841-EF76E1838EA9}" destId="{E36DCC51-5C9C-427A-81AA-EADBD66685C6}" srcOrd="2" destOrd="0" presId="urn:microsoft.com/office/officeart/2005/8/layout/list1"/>
    <dgm:cxn modelId="{A17D79A9-B70B-4DC0-9595-09840E0BF60B}" type="presParOf" srcId="{AB3E1CB8-AA31-43D7-9841-EF76E1838EA9}" destId="{7C10AC78-9326-4783-87EC-6005E024946F}" srcOrd="3" destOrd="0" presId="urn:microsoft.com/office/officeart/2005/8/layout/list1"/>
    <dgm:cxn modelId="{8C8896D2-FBB3-4773-A2BB-D3923AEB2FE4}" type="presParOf" srcId="{AB3E1CB8-AA31-43D7-9841-EF76E1838EA9}" destId="{9A5A14AF-9721-44D4-8D52-BFF2076A5114}" srcOrd="4" destOrd="0" presId="urn:microsoft.com/office/officeart/2005/8/layout/list1"/>
    <dgm:cxn modelId="{CFFDDFDB-1459-4684-B4CA-94627859812D}" type="presParOf" srcId="{9A5A14AF-9721-44D4-8D52-BFF2076A5114}" destId="{06262E19-6DB9-44A8-91D8-3891D2BE0C54}" srcOrd="0" destOrd="0" presId="urn:microsoft.com/office/officeart/2005/8/layout/list1"/>
    <dgm:cxn modelId="{B81E36FD-30AC-4D65-B377-661209C28376}" type="presParOf" srcId="{9A5A14AF-9721-44D4-8D52-BFF2076A5114}" destId="{28F0900C-65D0-4EC4-B485-4044A7ECA2A7}" srcOrd="1" destOrd="0" presId="urn:microsoft.com/office/officeart/2005/8/layout/list1"/>
    <dgm:cxn modelId="{6A0BFF27-7CE8-40B1-83F2-16A82471F01D}" type="presParOf" srcId="{AB3E1CB8-AA31-43D7-9841-EF76E1838EA9}" destId="{8EAFD7CA-F32C-46FD-93C0-30AB52AA0D6C}" srcOrd="5" destOrd="0" presId="urn:microsoft.com/office/officeart/2005/8/layout/list1"/>
    <dgm:cxn modelId="{834D48FD-565D-4645-89D9-8759599A7459}" type="presParOf" srcId="{AB3E1CB8-AA31-43D7-9841-EF76E1838EA9}" destId="{ACB236E2-FA0A-4C6A-B285-3BE4B859D84E}" srcOrd="6" destOrd="0" presId="urn:microsoft.com/office/officeart/2005/8/layout/list1"/>
    <dgm:cxn modelId="{9E63E138-2114-45BC-8287-3C4EEA2E8CDE}" type="presParOf" srcId="{AB3E1CB8-AA31-43D7-9841-EF76E1838EA9}" destId="{E4E96911-CB96-4CE7-BACD-778231C1E340}" srcOrd="7" destOrd="0" presId="urn:microsoft.com/office/officeart/2005/8/layout/list1"/>
    <dgm:cxn modelId="{1A83C6F5-7517-4920-9B31-01FB6F883ADC}" type="presParOf" srcId="{AB3E1CB8-AA31-43D7-9841-EF76E1838EA9}" destId="{EE3CF455-1FF6-4783-AE5F-63197AF2D80A}" srcOrd="8" destOrd="0" presId="urn:microsoft.com/office/officeart/2005/8/layout/list1"/>
    <dgm:cxn modelId="{A3E32039-C542-4EF9-BD1B-41E2BB20D1E9}" type="presParOf" srcId="{EE3CF455-1FF6-4783-AE5F-63197AF2D80A}" destId="{456E50C7-3209-4F6C-9690-463105B53593}" srcOrd="0" destOrd="0" presId="urn:microsoft.com/office/officeart/2005/8/layout/list1"/>
    <dgm:cxn modelId="{D8A9DAD1-9F67-4321-84DC-86B8230DCFD9}" type="presParOf" srcId="{EE3CF455-1FF6-4783-AE5F-63197AF2D80A}" destId="{BAC4235D-6E85-4138-83B2-49B03F13B1F8}" srcOrd="1" destOrd="0" presId="urn:microsoft.com/office/officeart/2005/8/layout/list1"/>
    <dgm:cxn modelId="{4A85BE4D-79C8-430A-96A7-1002EBCB1948}" type="presParOf" srcId="{AB3E1CB8-AA31-43D7-9841-EF76E1838EA9}" destId="{D0EE6D1C-6D9E-40A2-B85B-DBDE124E068E}" srcOrd="9" destOrd="0" presId="urn:microsoft.com/office/officeart/2005/8/layout/list1"/>
    <dgm:cxn modelId="{FA1109D9-9F50-4ECF-BA11-D8DB5476C260}" type="presParOf" srcId="{AB3E1CB8-AA31-43D7-9841-EF76E1838EA9}" destId="{89B470BD-850B-4DDD-9EEF-1B02AD2221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8EC084-C32D-4E1E-AF65-496959356F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06D7B-A33E-4069-A629-A7ED1CEC412B}">
      <dgm:prSet phldrT="[Text]" custT="1"/>
      <dgm:spPr/>
      <dgm:t>
        <a:bodyPr/>
        <a:lstStyle/>
        <a:p>
          <a:r>
            <a:rPr lang="en-US" sz="1800" dirty="0"/>
            <a:t>Transaction level data used for training</a:t>
          </a:r>
        </a:p>
      </dgm:t>
    </dgm:pt>
    <dgm:pt modelId="{6A3C3C12-9525-494D-B4A6-503A93F34919}" type="parTrans" cxnId="{1E9B1EFC-CEA3-441E-A11E-425CF8301EA3}">
      <dgm:prSet/>
      <dgm:spPr/>
      <dgm:t>
        <a:bodyPr/>
        <a:lstStyle/>
        <a:p>
          <a:endParaRPr lang="en-US" sz="1800"/>
        </a:p>
      </dgm:t>
    </dgm:pt>
    <dgm:pt modelId="{8435C5AE-7311-4AFB-9828-E27197CC0413}" type="sibTrans" cxnId="{1E9B1EFC-CEA3-441E-A11E-425CF8301EA3}">
      <dgm:prSet/>
      <dgm:spPr/>
      <dgm:t>
        <a:bodyPr/>
        <a:lstStyle/>
        <a:p>
          <a:endParaRPr lang="en-US" sz="1800"/>
        </a:p>
      </dgm:t>
    </dgm:pt>
    <dgm:pt modelId="{A2470467-6AA2-4ACD-94AC-A308DC5EA94D}">
      <dgm:prSet phldrT="[Text]" custT="1"/>
      <dgm:spPr/>
      <dgm:t>
        <a:bodyPr/>
        <a:lstStyle/>
        <a:p>
          <a:r>
            <a:rPr lang="en-US" sz="1800" dirty="0"/>
            <a:t>Timestamp used to capture trend and seasonality</a:t>
          </a:r>
        </a:p>
      </dgm:t>
    </dgm:pt>
    <dgm:pt modelId="{6F9F5099-6136-4CEE-AE66-913D9AE73E37}" type="parTrans" cxnId="{4D73B4CF-6232-4E47-998A-7A97EB61F92F}">
      <dgm:prSet/>
      <dgm:spPr/>
      <dgm:t>
        <a:bodyPr/>
        <a:lstStyle/>
        <a:p>
          <a:endParaRPr lang="en-US" sz="1800"/>
        </a:p>
      </dgm:t>
    </dgm:pt>
    <dgm:pt modelId="{95F8B451-2655-406B-8B0E-FE5D80802BFE}" type="sibTrans" cxnId="{4D73B4CF-6232-4E47-998A-7A97EB61F92F}">
      <dgm:prSet/>
      <dgm:spPr/>
      <dgm:t>
        <a:bodyPr/>
        <a:lstStyle/>
        <a:p>
          <a:endParaRPr lang="en-US" sz="1800"/>
        </a:p>
      </dgm:t>
    </dgm:pt>
    <dgm:pt modelId="{AD50D0C6-04C4-4A40-B3BE-F754C12E87EA}">
      <dgm:prSet phldrT="[Text]" custT="1"/>
      <dgm:spPr/>
      <dgm:t>
        <a:bodyPr/>
        <a:lstStyle/>
        <a:p>
          <a:r>
            <a:rPr lang="en-US" sz="1800" dirty="0"/>
            <a:t>Results of classification model added as independent variable</a:t>
          </a:r>
        </a:p>
      </dgm:t>
    </dgm:pt>
    <dgm:pt modelId="{2BC7C1D5-92F5-4244-AB4B-145126F9088F}" type="parTrans" cxnId="{8FDFC69B-6241-4ABD-905A-4380C0C046DD}">
      <dgm:prSet/>
      <dgm:spPr/>
      <dgm:t>
        <a:bodyPr/>
        <a:lstStyle/>
        <a:p>
          <a:endParaRPr lang="en-US" sz="1800"/>
        </a:p>
      </dgm:t>
    </dgm:pt>
    <dgm:pt modelId="{8D5F2C49-DEB7-4D71-BE6B-1B94F5AAF5D0}" type="sibTrans" cxnId="{8FDFC69B-6241-4ABD-905A-4380C0C046DD}">
      <dgm:prSet/>
      <dgm:spPr/>
      <dgm:t>
        <a:bodyPr/>
        <a:lstStyle/>
        <a:p>
          <a:endParaRPr lang="en-US" sz="1800"/>
        </a:p>
      </dgm:t>
    </dgm:pt>
    <dgm:pt modelId="{AB3E1CB8-AA31-43D7-9841-EF76E1838EA9}" type="pres">
      <dgm:prSet presAssocID="{BB8EC084-C32D-4E1E-AF65-496959356FC4}" presName="linear" presStyleCnt="0">
        <dgm:presLayoutVars>
          <dgm:dir/>
          <dgm:animLvl val="lvl"/>
          <dgm:resizeHandles val="exact"/>
        </dgm:presLayoutVars>
      </dgm:prSet>
      <dgm:spPr/>
    </dgm:pt>
    <dgm:pt modelId="{554CD922-1123-4B97-BA9B-91DBF7B5A65E}" type="pres">
      <dgm:prSet presAssocID="{B0006D7B-A33E-4069-A629-A7ED1CEC412B}" presName="parentLin" presStyleCnt="0"/>
      <dgm:spPr/>
    </dgm:pt>
    <dgm:pt modelId="{F39714A0-C76B-43AC-BC22-CB03AF9D7F67}" type="pres">
      <dgm:prSet presAssocID="{B0006D7B-A33E-4069-A629-A7ED1CEC412B}" presName="parentLeftMargin" presStyleLbl="node1" presStyleIdx="0" presStyleCnt="3"/>
      <dgm:spPr/>
    </dgm:pt>
    <dgm:pt modelId="{771E421F-D0C3-4075-9FCB-1106F37B35E0}" type="pres">
      <dgm:prSet presAssocID="{B0006D7B-A33E-4069-A629-A7ED1CEC41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6D6C69-E106-4EB0-BDF5-8FCAC26E0D1F}" type="pres">
      <dgm:prSet presAssocID="{B0006D7B-A33E-4069-A629-A7ED1CEC412B}" presName="negativeSpace" presStyleCnt="0"/>
      <dgm:spPr/>
    </dgm:pt>
    <dgm:pt modelId="{E36DCC51-5C9C-427A-81AA-EADBD66685C6}" type="pres">
      <dgm:prSet presAssocID="{B0006D7B-A33E-4069-A629-A7ED1CEC412B}" presName="childText" presStyleLbl="conFgAcc1" presStyleIdx="0" presStyleCnt="3">
        <dgm:presLayoutVars>
          <dgm:bulletEnabled val="1"/>
        </dgm:presLayoutVars>
      </dgm:prSet>
      <dgm:spPr>
        <a:noFill/>
      </dgm:spPr>
    </dgm:pt>
    <dgm:pt modelId="{7C10AC78-9326-4783-87EC-6005E024946F}" type="pres">
      <dgm:prSet presAssocID="{8435C5AE-7311-4AFB-9828-E27197CC0413}" presName="spaceBetweenRectangles" presStyleCnt="0"/>
      <dgm:spPr/>
    </dgm:pt>
    <dgm:pt modelId="{9A5A14AF-9721-44D4-8D52-BFF2076A5114}" type="pres">
      <dgm:prSet presAssocID="{A2470467-6AA2-4ACD-94AC-A308DC5EA94D}" presName="parentLin" presStyleCnt="0"/>
      <dgm:spPr/>
    </dgm:pt>
    <dgm:pt modelId="{06262E19-6DB9-44A8-91D8-3891D2BE0C54}" type="pres">
      <dgm:prSet presAssocID="{A2470467-6AA2-4ACD-94AC-A308DC5EA94D}" presName="parentLeftMargin" presStyleLbl="node1" presStyleIdx="0" presStyleCnt="3"/>
      <dgm:spPr/>
    </dgm:pt>
    <dgm:pt modelId="{28F0900C-65D0-4EC4-B485-4044A7ECA2A7}" type="pres">
      <dgm:prSet presAssocID="{A2470467-6AA2-4ACD-94AC-A308DC5EA9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AFD7CA-F32C-46FD-93C0-30AB52AA0D6C}" type="pres">
      <dgm:prSet presAssocID="{A2470467-6AA2-4ACD-94AC-A308DC5EA94D}" presName="negativeSpace" presStyleCnt="0"/>
      <dgm:spPr/>
    </dgm:pt>
    <dgm:pt modelId="{ACB236E2-FA0A-4C6A-B285-3BE4B859D84E}" type="pres">
      <dgm:prSet presAssocID="{A2470467-6AA2-4ACD-94AC-A308DC5EA94D}" presName="childText" presStyleLbl="conFgAcc1" presStyleIdx="1" presStyleCnt="3" custLinFactNeighborX="160">
        <dgm:presLayoutVars>
          <dgm:bulletEnabled val="1"/>
        </dgm:presLayoutVars>
      </dgm:prSet>
      <dgm:spPr>
        <a:noFill/>
      </dgm:spPr>
    </dgm:pt>
    <dgm:pt modelId="{E4E96911-CB96-4CE7-BACD-778231C1E340}" type="pres">
      <dgm:prSet presAssocID="{95F8B451-2655-406B-8B0E-FE5D80802BFE}" presName="spaceBetweenRectangles" presStyleCnt="0"/>
      <dgm:spPr/>
    </dgm:pt>
    <dgm:pt modelId="{EE3CF455-1FF6-4783-AE5F-63197AF2D80A}" type="pres">
      <dgm:prSet presAssocID="{AD50D0C6-04C4-4A40-B3BE-F754C12E87EA}" presName="parentLin" presStyleCnt="0"/>
      <dgm:spPr/>
    </dgm:pt>
    <dgm:pt modelId="{456E50C7-3209-4F6C-9690-463105B53593}" type="pres">
      <dgm:prSet presAssocID="{AD50D0C6-04C4-4A40-B3BE-F754C12E87EA}" presName="parentLeftMargin" presStyleLbl="node1" presStyleIdx="1" presStyleCnt="3"/>
      <dgm:spPr/>
    </dgm:pt>
    <dgm:pt modelId="{BAC4235D-6E85-4138-83B2-49B03F13B1F8}" type="pres">
      <dgm:prSet presAssocID="{AD50D0C6-04C4-4A40-B3BE-F754C12E87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EE6D1C-6D9E-40A2-B85B-DBDE124E068E}" type="pres">
      <dgm:prSet presAssocID="{AD50D0C6-04C4-4A40-B3BE-F754C12E87EA}" presName="negativeSpace" presStyleCnt="0"/>
      <dgm:spPr/>
    </dgm:pt>
    <dgm:pt modelId="{89B470BD-850B-4DDD-9EEF-1B02AD22212C}" type="pres">
      <dgm:prSet presAssocID="{AD50D0C6-04C4-4A40-B3BE-F754C12E87EA}" presName="childText" presStyleLbl="conFgAcc1" presStyleIdx="2" presStyleCnt="3">
        <dgm:presLayoutVars>
          <dgm:bulletEnabled val="1"/>
        </dgm:presLayoutVars>
      </dgm:prSet>
      <dgm:spPr>
        <a:noFill/>
      </dgm:spPr>
    </dgm:pt>
  </dgm:ptLst>
  <dgm:cxnLst>
    <dgm:cxn modelId="{33DCDE28-3979-4BCC-93DF-CDAD3546423D}" type="presOf" srcId="{B0006D7B-A33E-4069-A629-A7ED1CEC412B}" destId="{F39714A0-C76B-43AC-BC22-CB03AF9D7F67}" srcOrd="0" destOrd="0" presId="urn:microsoft.com/office/officeart/2005/8/layout/list1"/>
    <dgm:cxn modelId="{45A94875-A5EF-44CC-9246-EBBCBCE367D5}" type="presOf" srcId="{B0006D7B-A33E-4069-A629-A7ED1CEC412B}" destId="{771E421F-D0C3-4075-9FCB-1106F37B35E0}" srcOrd="1" destOrd="0" presId="urn:microsoft.com/office/officeart/2005/8/layout/list1"/>
    <dgm:cxn modelId="{4A50B686-80A4-4A52-9CDE-D9C85572941F}" type="presOf" srcId="{A2470467-6AA2-4ACD-94AC-A308DC5EA94D}" destId="{28F0900C-65D0-4EC4-B485-4044A7ECA2A7}" srcOrd="1" destOrd="0" presId="urn:microsoft.com/office/officeart/2005/8/layout/list1"/>
    <dgm:cxn modelId="{A75A5797-7987-4ABC-B358-8A5660BD33FB}" type="presOf" srcId="{AD50D0C6-04C4-4A40-B3BE-F754C12E87EA}" destId="{456E50C7-3209-4F6C-9690-463105B53593}" srcOrd="0" destOrd="0" presId="urn:microsoft.com/office/officeart/2005/8/layout/list1"/>
    <dgm:cxn modelId="{8FDFC69B-6241-4ABD-905A-4380C0C046DD}" srcId="{BB8EC084-C32D-4E1E-AF65-496959356FC4}" destId="{AD50D0C6-04C4-4A40-B3BE-F754C12E87EA}" srcOrd="2" destOrd="0" parTransId="{2BC7C1D5-92F5-4244-AB4B-145126F9088F}" sibTransId="{8D5F2C49-DEB7-4D71-BE6B-1B94F5AAF5D0}"/>
    <dgm:cxn modelId="{00CB07B1-03F4-4207-BDD8-714068826E6F}" type="presOf" srcId="{BB8EC084-C32D-4E1E-AF65-496959356FC4}" destId="{AB3E1CB8-AA31-43D7-9841-EF76E1838EA9}" srcOrd="0" destOrd="0" presId="urn:microsoft.com/office/officeart/2005/8/layout/list1"/>
    <dgm:cxn modelId="{64735AB7-3BD9-4A8C-A971-8E397F24D5A1}" type="presOf" srcId="{A2470467-6AA2-4ACD-94AC-A308DC5EA94D}" destId="{06262E19-6DB9-44A8-91D8-3891D2BE0C54}" srcOrd="0" destOrd="0" presId="urn:microsoft.com/office/officeart/2005/8/layout/list1"/>
    <dgm:cxn modelId="{4D73B4CF-6232-4E47-998A-7A97EB61F92F}" srcId="{BB8EC084-C32D-4E1E-AF65-496959356FC4}" destId="{A2470467-6AA2-4ACD-94AC-A308DC5EA94D}" srcOrd="1" destOrd="0" parTransId="{6F9F5099-6136-4CEE-AE66-913D9AE73E37}" sibTransId="{95F8B451-2655-406B-8B0E-FE5D80802BFE}"/>
    <dgm:cxn modelId="{0DF96CDD-3B64-4D5D-A14B-83210E40F596}" type="presOf" srcId="{AD50D0C6-04C4-4A40-B3BE-F754C12E87EA}" destId="{BAC4235D-6E85-4138-83B2-49B03F13B1F8}" srcOrd="1" destOrd="0" presId="urn:microsoft.com/office/officeart/2005/8/layout/list1"/>
    <dgm:cxn modelId="{1E9B1EFC-CEA3-441E-A11E-425CF8301EA3}" srcId="{BB8EC084-C32D-4E1E-AF65-496959356FC4}" destId="{B0006D7B-A33E-4069-A629-A7ED1CEC412B}" srcOrd="0" destOrd="0" parTransId="{6A3C3C12-9525-494D-B4A6-503A93F34919}" sibTransId="{8435C5AE-7311-4AFB-9828-E27197CC0413}"/>
    <dgm:cxn modelId="{7EFA55E7-310B-49F1-9967-3E0C8D40E83D}" type="presParOf" srcId="{AB3E1CB8-AA31-43D7-9841-EF76E1838EA9}" destId="{554CD922-1123-4B97-BA9B-91DBF7B5A65E}" srcOrd="0" destOrd="0" presId="urn:microsoft.com/office/officeart/2005/8/layout/list1"/>
    <dgm:cxn modelId="{BDCC1138-AAEC-47C5-B1E7-D722CA279720}" type="presParOf" srcId="{554CD922-1123-4B97-BA9B-91DBF7B5A65E}" destId="{F39714A0-C76B-43AC-BC22-CB03AF9D7F67}" srcOrd="0" destOrd="0" presId="urn:microsoft.com/office/officeart/2005/8/layout/list1"/>
    <dgm:cxn modelId="{7D4A7749-C812-45C8-AC46-F864C0BC2B92}" type="presParOf" srcId="{554CD922-1123-4B97-BA9B-91DBF7B5A65E}" destId="{771E421F-D0C3-4075-9FCB-1106F37B35E0}" srcOrd="1" destOrd="0" presId="urn:microsoft.com/office/officeart/2005/8/layout/list1"/>
    <dgm:cxn modelId="{3F699C54-3D9A-4B26-A7E8-43CE90914826}" type="presParOf" srcId="{AB3E1CB8-AA31-43D7-9841-EF76E1838EA9}" destId="{E46D6C69-E106-4EB0-BDF5-8FCAC26E0D1F}" srcOrd="1" destOrd="0" presId="urn:microsoft.com/office/officeart/2005/8/layout/list1"/>
    <dgm:cxn modelId="{F8879F0F-8DDC-42A6-BC7D-798D17B7598C}" type="presParOf" srcId="{AB3E1CB8-AA31-43D7-9841-EF76E1838EA9}" destId="{E36DCC51-5C9C-427A-81AA-EADBD66685C6}" srcOrd="2" destOrd="0" presId="urn:microsoft.com/office/officeart/2005/8/layout/list1"/>
    <dgm:cxn modelId="{A17D79A9-B70B-4DC0-9595-09840E0BF60B}" type="presParOf" srcId="{AB3E1CB8-AA31-43D7-9841-EF76E1838EA9}" destId="{7C10AC78-9326-4783-87EC-6005E024946F}" srcOrd="3" destOrd="0" presId="urn:microsoft.com/office/officeart/2005/8/layout/list1"/>
    <dgm:cxn modelId="{8C8896D2-FBB3-4773-A2BB-D3923AEB2FE4}" type="presParOf" srcId="{AB3E1CB8-AA31-43D7-9841-EF76E1838EA9}" destId="{9A5A14AF-9721-44D4-8D52-BFF2076A5114}" srcOrd="4" destOrd="0" presId="urn:microsoft.com/office/officeart/2005/8/layout/list1"/>
    <dgm:cxn modelId="{CFFDDFDB-1459-4684-B4CA-94627859812D}" type="presParOf" srcId="{9A5A14AF-9721-44D4-8D52-BFF2076A5114}" destId="{06262E19-6DB9-44A8-91D8-3891D2BE0C54}" srcOrd="0" destOrd="0" presId="urn:microsoft.com/office/officeart/2005/8/layout/list1"/>
    <dgm:cxn modelId="{B81E36FD-30AC-4D65-B377-661209C28376}" type="presParOf" srcId="{9A5A14AF-9721-44D4-8D52-BFF2076A5114}" destId="{28F0900C-65D0-4EC4-B485-4044A7ECA2A7}" srcOrd="1" destOrd="0" presId="urn:microsoft.com/office/officeart/2005/8/layout/list1"/>
    <dgm:cxn modelId="{6A0BFF27-7CE8-40B1-83F2-16A82471F01D}" type="presParOf" srcId="{AB3E1CB8-AA31-43D7-9841-EF76E1838EA9}" destId="{8EAFD7CA-F32C-46FD-93C0-30AB52AA0D6C}" srcOrd="5" destOrd="0" presId="urn:microsoft.com/office/officeart/2005/8/layout/list1"/>
    <dgm:cxn modelId="{834D48FD-565D-4645-89D9-8759599A7459}" type="presParOf" srcId="{AB3E1CB8-AA31-43D7-9841-EF76E1838EA9}" destId="{ACB236E2-FA0A-4C6A-B285-3BE4B859D84E}" srcOrd="6" destOrd="0" presId="urn:microsoft.com/office/officeart/2005/8/layout/list1"/>
    <dgm:cxn modelId="{9E63E138-2114-45BC-8287-3C4EEA2E8CDE}" type="presParOf" srcId="{AB3E1CB8-AA31-43D7-9841-EF76E1838EA9}" destId="{E4E96911-CB96-4CE7-BACD-778231C1E340}" srcOrd="7" destOrd="0" presId="urn:microsoft.com/office/officeart/2005/8/layout/list1"/>
    <dgm:cxn modelId="{1A83C6F5-7517-4920-9B31-01FB6F883ADC}" type="presParOf" srcId="{AB3E1CB8-AA31-43D7-9841-EF76E1838EA9}" destId="{EE3CF455-1FF6-4783-AE5F-63197AF2D80A}" srcOrd="8" destOrd="0" presId="urn:microsoft.com/office/officeart/2005/8/layout/list1"/>
    <dgm:cxn modelId="{A3E32039-C542-4EF9-BD1B-41E2BB20D1E9}" type="presParOf" srcId="{EE3CF455-1FF6-4783-AE5F-63197AF2D80A}" destId="{456E50C7-3209-4F6C-9690-463105B53593}" srcOrd="0" destOrd="0" presId="urn:microsoft.com/office/officeart/2005/8/layout/list1"/>
    <dgm:cxn modelId="{D8A9DAD1-9F67-4321-84DC-86B8230DCFD9}" type="presParOf" srcId="{EE3CF455-1FF6-4783-AE5F-63197AF2D80A}" destId="{BAC4235D-6E85-4138-83B2-49B03F13B1F8}" srcOrd="1" destOrd="0" presId="urn:microsoft.com/office/officeart/2005/8/layout/list1"/>
    <dgm:cxn modelId="{4A85BE4D-79C8-430A-96A7-1002EBCB1948}" type="presParOf" srcId="{AB3E1CB8-AA31-43D7-9841-EF76E1838EA9}" destId="{D0EE6D1C-6D9E-40A2-B85B-DBDE124E068E}" srcOrd="9" destOrd="0" presId="urn:microsoft.com/office/officeart/2005/8/layout/list1"/>
    <dgm:cxn modelId="{FA1109D9-9F50-4ECF-BA11-D8DB5476C260}" type="presParOf" srcId="{AB3E1CB8-AA31-43D7-9841-EF76E1838EA9}" destId="{89B470BD-850B-4DDD-9EEF-1B02AD2221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A3466F-997A-4953-9891-44AE00CC61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0A7A73-F852-41E1-BD80-317B280ED832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 err="1"/>
            <a:t>Betageofitter</a:t>
          </a:r>
          <a:r>
            <a:rPr lang="en-US" sz="1800" cap="none" dirty="0"/>
            <a:t> (BG/NBD) model considering the frequency and recency of the customers</a:t>
          </a:r>
        </a:p>
      </dgm:t>
    </dgm:pt>
    <dgm:pt modelId="{A211ED58-F14B-45B7-94C8-AA3C2AAF46AF}" type="parTrans" cxnId="{4B7E933E-3F1F-4474-AC54-C7435D69B032}">
      <dgm:prSet/>
      <dgm:spPr/>
      <dgm:t>
        <a:bodyPr/>
        <a:lstStyle/>
        <a:p>
          <a:endParaRPr lang="en-US" sz="2400"/>
        </a:p>
      </dgm:t>
    </dgm:pt>
    <dgm:pt modelId="{CDD3E43B-23A9-49D4-9E38-6B7A1698D6C3}" type="sibTrans" cxnId="{4B7E933E-3F1F-4474-AC54-C7435D69B032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F0ABD191-813E-4704-B51B-7CC135759A62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Evaluated </a:t>
          </a:r>
          <a:r>
            <a:rPr lang="en-US" sz="1800" cap="none" dirty="0" err="1"/>
            <a:t>Betageofitter</a:t>
          </a:r>
          <a:r>
            <a:rPr lang="en-US" sz="1800" cap="none" dirty="0"/>
            <a:t> model using a holdout dataset with last 3 months of transactions</a:t>
          </a:r>
        </a:p>
      </dgm:t>
    </dgm:pt>
    <dgm:pt modelId="{C0F64B11-583F-4589-B2B9-2119B8DA55C4}" type="parTrans" cxnId="{3018D3A2-7583-4F13-A02F-3A98B230C5B6}">
      <dgm:prSet/>
      <dgm:spPr/>
      <dgm:t>
        <a:bodyPr/>
        <a:lstStyle/>
        <a:p>
          <a:endParaRPr lang="en-US" sz="2400"/>
        </a:p>
      </dgm:t>
    </dgm:pt>
    <dgm:pt modelId="{333D1C20-D70C-4DCA-AAAF-8E2D3424BDC1}" type="sibTrans" cxnId="{3018D3A2-7583-4F13-A02F-3A98B230C5B6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F1AA1F2F-7F39-4520-86A7-BA026A90BF65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 err="1"/>
            <a:t>Gammafitter</a:t>
          </a:r>
          <a:r>
            <a:rPr lang="en-US" sz="1800" cap="none" dirty="0"/>
            <a:t> model which takes into account the frequency and monetary value of the customers</a:t>
          </a:r>
        </a:p>
      </dgm:t>
    </dgm:pt>
    <dgm:pt modelId="{158B5C9F-059A-4BF3-A11D-DFF7985183C9}" type="parTrans" cxnId="{D88FE987-9D4B-449F-9602-E018BE9329E8}">
      <dgm:prSet/>
      <dgm:spPr/>
      <dgm:t>
        <a:bodyPr/>
        <a:lstStyle/>
        <a:p>
          <a:endParaRPr lang="en-US" sz="2400"/>
        </a:p>
      </dgm:t>
    </dgm:pt>
    <dgm:pt modelId="{61392BD5-F1DA-4E14-A42B-9A3B2318F746}" type="sibTrans" cxnId="{D88FE987-9D4B-449F-9602-E018BE9329E8}">
      <dgm:prSet/>
      <dgm:spPr/>
      <dgm:t>
        <a:bodyPr/>
        <a:lstStyle/>
        <a:p>
          <a:endParaRPr lang="en-US" sz="2400"/>
        </a:p>
      </dgm:t>
    </dgm:pt>
    <dgm:pt modelId="{820B9DE6-CF44-4700-A893-8FC58B8ACD66}" type="pres">
      <dgm:prSet presAssocID="{07A3466F-997A-4953-9891-44AE00CC61AC}" presName="root" presStyleCnt="0">
        <dgm:presLayoutVars>
          <dgm:dir/>
          <dgm:resizeHandles val="exact"/>
        </dgm:presLayoutVars>
      </dgm:prSet>
      <dgm:spPr/>
    </dgm:pt>
    <dgm:pt modelId="{6AD7CEAE-0DB2-48FE-9F96-C4DAA76F4E59}" type="pres">
      <dgm:prSet presAssocID="{F70A7A73-F852-41E1-BD80-317B280ED832}" presName="compNode" presStyleCnt="0"/>
      <dgm:spPr/>
    </dgm:pt>
    <dgm:pt modelId="{2E2F2E40-D10D-4223-9C83-82C18739AA2E}" type="pres">
      <dgm:prSet presAssocID="{F70A7A73-F852-41E1-BD80-317B280ED832}" presName="iconBgRect" presStyleLbl="bgShp" presStyleIdx="0" presStyleCnt="3" custScaleX="76110" custScaleY="78017"/>
      <dgm:spPr>
        <a:prstGeom prst="round2DiagRect">
          <a:avLst>
            <a:gd name="adj1" fmla="val 29727"/>
            <a:gd name="adj2" fmla="val 0"/>
          </a:avLst>
        </a:prstGeom>
      </dgm:spPr>
    </dgm:pt>
    <dgm:pt modelId="{B3A526BA-9FF5-4278-9560-2055D2FDCD94}" type="pres">
      <dgm:prSet presAssocID="{F70A7A73-F852-41E1-BD80-317B280ED8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1AF38DA-18E0-4BFD-9968-5651FCEA4F65}" type="pres">
      <dgm:prSet presAssocID="{F70A7A73-F852-41E1-BD80-317B280ED832}" presName="spaceRect" presStyleCnt="0"/>
      <dgm:spPr/>
    </dgm:pt>
    <dgm:pt modelId="{9C2A1703-D00C-4FD0-9AF8-BE21FAF32182}" type="pres">
      <dgm:prSet presAssocID="{F70A7A73-F852-41E1-BD80-317B280ED832}" presName="textRect" presStyleLbl="revTx" presStyleIdx="0" presStyleCnt="3">
        <dgm:presLayoutVars>
          <dgm:chMax val="1"/>
          <dgm:chPref val="1"/>
        </dgm:presLayoutVars>
      </dgm:prSet>
      <dgm:spPr/>
    </dgm:pt>
    <dgm:pt modelId="{BCA3092B-5699-48E4-A26A-B6EAAF4A3720}" type="pres">
      <dgm:prSet presAssocID="{CDD3E43B-23A9-49D4-9E38-6B7A1698D6C3}" presName="sibTrans" presStyleCnt="0"/>
      <dgm:spPr/>
    </dgm:pt>
    <dgm:pt modelId="{DB7D1C0F-220A-46C9-93BE-A25CA9691EB7}" type="pres">
      <dgm:prSet presAssocID="{F0ABD191-813E-4704-B51B-7CC135759A62}" presName="compNode" presStyleCnt="0"/>
      <dgm:spPr/>
    </dgm:pt>
    <dgm:pt modelId="{B30793F9-914E-4CD6-8159-F227A5A70941}" type="pres">
      <dgm:prSet presAssocID="{F0ABD191-813E-4704-B51B-7CC135759A62}" presName="iconBgRect" presStyleLbl="bgShp" presStyleIdx="1" presStyleCnt="3" custScaleX="57479" custScaleY="57479"/>
      <dgm:spPr>
        <a:prstGeom prst="round2DiagRect">
          <a:avLst>
            <a:gd name="adj1" fmla="val 29727"/>
            <a:gd name="adj2" fmla="val 0"/>
          </a:avLst>
        </a:prstGeom>
      </dgm:spPr>
    </dgm:pt>
    <dgm:pt modelId="{6E06E32A-9EF1-4977-82C8-96D62C597EAD}" type="pres">
      <dgm:prSet presAssocID="{F0ABD191-813E-4704-B51B-7CC135759A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75A8E0D-88ED-46CB-9DB5-42281D64E323}" type="pres">
      <dgm:prSet presAssocID="{F0ABD191-813E-4704-B51B-7CC135759A62}" presName="spaceRect" presStyleCnt="0"/>
      <dgm:spPr/>
    </dgm:pt>
    <dgm:pt modelId="{31946C28-4759-48B0-A263-B0FE88C2DCC6}" type="pres">
      <dgm:prSet presAssocID="{F0ABD191-813E-4704-B51B-7CC135759A62}" presName="textRect" presStyleLbl="revTx" presStyleIdx="1" presStyleCnt="3">
        <dgm:presLayoutVars>
          <dgm:chMax val="1"/>
          <dgm:chPref val="1"/>
        </dgm:presLayoutVars>
      </dgm:prSet>
      <dgm:spPr/>
    </dgm:pt>
    <dgm:pt modelId="{D828D85F-D304-4856-89C6-077549698E9D}" type="pres">
      <dgm:prSet presAssocID="{333D1C20-D70C-4DCA-AAAF-8E2D3424BDC1}" presName="sibTrans" presStyleCnt="0"/>
      <dgm:spPr/>
    </dgm:pt>
    <dgm:pt modelId="{2E0A568B-FD08-4780-A5A9-5AE627483630}" type="pres">
      <dgm:prSet presAssocID="{F1AA1F2F-7F39-4520-86A7-BA026A90BF65}" presName="compNode" presStyleCnt="0"/>
      <dgm:spPr/>
    </dgm:pt>
    <dgm:pt modelId="{8269CABE-A32D-480F-859D-AFFBAC8C22B6}" type="pres">
      <dgm:prSet presAssocID="{F1AA1F2F-7F39-4520-86A7-BA026A90BF65}" presName="iconBgRect" presStyleLbl="bgShp" presStyleIdx="2" presStyleCnt="3" custScaleX="57479" custScaleY="57479"/>
      <dgm:spPr>
        <a:prstGeom prst="round2DiagRect">
          <a:avLst>
            <a:gd name="adj1" fmla="val 29727"/>
            <a:gd name="adj2" fmla="val 0"/>
          </a:avLst>
        </a:prstGeom>
      </dgm:spPr>
    </dgm:pt>
    <dgm:pt modelId="{125F612A-96B8-45CE-BCD4-61F28BD1AC47}" type="pres">
      <dgm:prSet presAssocID="{F1AA1F2F-7F39-4520-86A7-BA026A90BF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DD7150E-CAFE-444C-8DB3-BB0D0A9AD491}" type="pres">
      <dgm:prSet presAssocID="{F1AA1F2F-7F39-4520-86A7-BA026A90BF65}" presName="spaceRect" presStyleCnt="0"/>
      <dgm:spPr/>
    </dgm:pt>
    <dgm:pt modelId="{3A05B28B-9AF6-4C69-9C70-5E17211EA087}" type="pres">
      <dgm:prSet presAssocID="{F1AA1F2F-7F39-4520-86A7-BA026A90BF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3B8801-6339-4096-9C7C-584D2E51B4F0}" type="presOf" srcId="{F1AA1F2F-7F39-4520-86A7-BA026A90BF65}" destId="{3A05B28B-9AF6-4C69-9C70-5E17211EA087}" srcOrd="0" destOrd="0" presId="urn:microsoft.com/office/officeart/2018/5/layout/IconLeafLabelList"/>
    <dgm:cxn modelId="{EF1FC033-A289-46B6-BB9F-3736A724B561}" type="presOf" srcId="{F0ABD191-813E-4704-B51B-7CC135759A62}" destId="{31946C28-4759-48B0-A263-B0FE88C2DCC6}" srcOrd="0" destOrd="0" presId="urn:microsoft.com/office/officeart/2018/5/layout/IconLeafLabelList"/>
    <dgm:cxn modelId="{4B7E933E-3F1F-4474-AC54-C7435D69B032}" srcId="{07A3466F-997A-4953-9891-44AE00CC61AC}" destId="{F70A7A73-F852-41E1-BD80-317B280ED832}" srcOrd="0" destOrd="0" parTransId="{A211ED58-F14B-45B7-94C8-AA3C2AAF46AF}" sibTransId="{CDD3E43B-23A9-49D4-9E38-6B7A1698D6C3}"/>
    <dgm:cxn modelId="{D88FE987-9D4B-449F-9602-E018BE9329E8}" srcId="{07A3466F-997A-4953-9891-44AE00CC61AC}" destId="{F1AA1F2F-7F39-4520-86A7-BA026A90BF65}" srcOrd="2" destOrd="0" parTransId="{158B5C9F-059A-4BF3-A11D-DFF7985183C9}" sibTransId="{61392BD5-F1DA-4E14-A42B-9A3B2318F746}"/>
    <dgm:cxn modelId="{0D850896-C2C2-4774-8C72-C11DA01A5937}" type="presOf" srcId="{F70A7A73-F852-41E1-BD80-317B280ED832}" destId="{9C2A1703-D00C-4FD0-9AF8-BE21FAF32182}" srcOrd="0" destOrd="0" presId="urn:microsoft.com/office/officeart/2018/5/layout/IconLeafLabelList"/>
    <dgm:cxn modelId="{3018D3A2-7583-4F13-A02F-3A98B230C5B6}" srcId="{07A3466F-997A-4953-9891-44AE00CC61AC}" destId="{F0ABD191-813E-4704-B51B-7CC135759A62}" srcOrd="1" destOrd="0" parTransId="{C0F64B11-583F-4589-B2B9-2119B8DA55C4}" sibTransId="{333D1C20-D70C-4DCA-AAAF-8E2D3424BDC1}"/>
    <dgm:cxn modelId="{ABBB7CCB-41D4-470B-9759-D5352E1B69E1}" type="presOf" srcId="{07A3466F-997A-4953-9891-44AE00CC61AC}" destId="{820B9DE6-CF44-4700-A893-8FC58B8ACD66}" srcOrd="0" destOrd="0" presId="urn:microsoft.com/office/officeart/2018/5/layout/IconLeafLabelList"/>
    <dgm:cxn modelId="{235D4894-B5A6-4E3C-831C-1CF2B8B1945A}" type="presParOf" srcId="{820B9DE6-CF44-4700-A893-8FC58B8ACD66}" destId="{6AD7CEAE-0DB2-48FE-9F96-C4DAA76F4E59}" srcOrd="0" destOrd="0" presId="urn:microsoft.com/office/officeart/2018/5/layout/IconLeafLabelList"/>
    <dgm:cxn modelId="{7213D940-67DE-4720-ABCC-6BAFD3056465}" type="presParOf" srcId="{6AD7CEAE-0DB2-48FE-9F96-C4DAA76F4E59}" destId="{2E2F2E40-D10D-4223-9C83-82C18739AA2E}" srcOrd="0" destOrd="0" presId="urn:microsoft.com/office/officeart/2018/5/layout/IconLeafLabelList"/>
    <dgm:cxn modelId="{A8F5B589-E6AE-4F97-ACC2-29307E85DC6E}" type="presParOf" srcId="{6AD7CEAE-0DB2-48FE-9F96-C4DAA76F4E59}" destId="{B3A526BA-9FF5-4278-9560-2055D2FDCD94}" srcOrd="1" destOrd="0" presId="urn:microsoft.com/office/officeart/2018/5/layout/IconLeafLabelList"/>
    <dgm:cxn modelId="{F76F6FCF-B264-41C8-8431-7A7656D04805}" type="presParOf" srcId="{6AD7CEAE-0DB2-48FE-9F96-C4DAA76F4E59}" destId="{C1AF38DA-18E0-4BFD-9968-5651FCEA4F65}" srcOrd="2" destOrd="0" presId="urn:microsoft.com/office/officeart/2018/5/layout/IconLeafLabelList"/>
    <dgm:cxn modelId="{E6B823A1-C6F1-4256-A420-DEB07918708B}" type="presParOf" srcId="{6AD7CEAE-0DB2-48FE-9F96-C4DAA76F4E59}" destId="{9C2A1703-D00C-4FD0-9AF8-BE21FAF32182}" srcOrd="3" destOrd="0" presId="urn:microsoft.com/office/officeart/2018/5/layout/IconLeafLabelList"/>
    <dgm:cxn modelId="{B0CFEB90-71D9-4E68-91DE-1CEB4FF278CB}" type="presParOf" srcId="{820B9DE6-CF44-4700-A893-8FC58B8ACD66}" destId="{BCA3092B-5699-48E4-A26A-B6EAAF4A3720}" srcOrd="1" destOrd="0" presId="urn:microsoft.com/office/officeart/2018/5/layout/IconLeafLabelList"/>
    <dgm:cxn modelId="{8CEEAB7A-95CA-4742-BF51-6061DB366AA8}" type="presParOf" srcId="{820B9DE6-CF44-4700-A893-8FC58B8ACD66}" destId="{DB7D1C0F-220A-46C9-93BE-A25CA9691EB7}" srcOrd="2" destOrd="0" presId="urn:microsoft.com/office/officeart/2018/5/layout/IconLeafLabelList"/>
    <dgm:cxn modelId="{0562B1E3-48F2-48EB-ADC4-9629B2334990}" type="presParOf" srcId="{DB7D1C0F-220A-46C9-93BE-A25CA9691EB7}" destId="{B30793F9-914E-4CD6-8159-F227A5A70941}" srcOrd="0" destOrd="0" presId="urn:microsoft.com/office/officeart/2018/5/layout/IconLeafLabelList"/>
    <dgm:cxn modelId="{4546CF76-6684-473A-BC49-33309FDA08BE}" type="presParOf" srcId="{DB7D1C0F-220A-46C9-93BE-A25CA9691EB7}" destId="{6E06E32A-9EF1-4977-82C8-96D62C597EAD}" srcOrd="1" destOrd="0" presId="urn:microsoft.com/office/officeart/2018/5/layout/IconLeafLabelList"/>
    <dgm:cxn modelId="{8970AB22-DDC5-4173-91F5-1B82F2A121D2}" type="presParOf" srcId="{DB7D1C0F-220A-46C9-93BE-A25CA9691EB7}" destId="{A75A8E0D-88ED-46CB-9DB5-42281D64E323}" srcOrd="2" destOrd="0" presId="urn:microsoft.com/office/officeart/2018/5/layout/IconLeafLabelList"/>
    <dgm:cxn modelId="{31919758-3ECA-4838-9620-8F1A15BB5E81}" type="presParOf" srcId="{DB7D1C0F-220A-46C9-93BE-A25CA9691EB7}" destId="{31946C28-4759-48B0-A263-B0FE88C2DCC6}" srcOrd="3" destOrd="0" presId="urn:microsoft.com/office/officeart/2018/5/layout/IconLeafLabelList"/>
    <dgm:cxn modelId="{D257446B-CC89-48CF-8B61-918C871DA2F9}" type="presParOf" srcId="{820B9DE6-CF44-4700-A893-8FC58B8ACD66}" destId="{D828D85F-D304-4856-89C6-077549698E9D}" srcOrd="3" destOrd="0" presId="urn:microsoft.com/office/officeart/2018/5/layout/IconLeafLabelList"/>
    <dgm:cxn modelId="{16D8C587-3BE6-4E7A-96A4-D7368D76A734}" type="presParOf" srcId="{820B9DE6-CF44-4700-A893-8FC58B8ACD66}" destId="{2E0A568B-FD08-4780-A5A9-5AE627483630}" srcOrd="4" destOrd="0" presId="urn:microsoft.com/office/officeart/2018/5/layout/IconLeafLabelList"/>
    <dgm:cxn modelId="{F40CF760-8A52-4837-B4EE-D212D5CA2977}" type="presParOf" srcId="{2E0A568B-FD08-4780-A5A9-5AE627483630}" destId="{8269CABE-A32D-480F-859D-AFFBAC8C22B6}" srcOrd="0" destOrd="0" presId="urn:microsoft.com/office/officeart/2018/5/layout/IconLeafLabelList"/>
    <dgm:cxn modelId="{63C9C8FF-FDA3-47AB-912F-2BC926590366}" type="presParOf" srcId="{2E0A568B-FD08-4780-A5A9-5AE627483630}" destId="{125F612A-96B8-45CE-BCD4-61F28BD1AC47}" srcOrd="1" destOrd="0" presId="urn:microsoft.com/office/officeart/2018/5/layout/IconLeafLabelList"/>
    <dgm:cxn modelId="{F6252CD4-812F-4D92-AFBD-512E9032BDE6}" type="presParOf" srcId="{2E0A568B-FD08-4780-A5A9-5AE627483630}" destId="{FDD7150E-CAFE-444C-8DB3-BB0D0A9AD491}" srcOrd="2" destOrd="0" presId="urn:microsoft.com/office/officeart/2018/5/layout/IconLeafLabelList"/>
    <dgm:cxn modelId="{0982374A-C10D-45BB-9E1F-0660582F169D}" type="presParOf" srcId="{2E0A568B-FD08-4780-A5A9-5AE627483630}" destId="{3A05B28B-9AF6-4C69-9C70-5E17211EA0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7AF220-B2C1-464F-8CCF-50FD761A1DB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117F00-D9A3-4D80-8D5C-D64DC8126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this project the top prospective customers based on their revenue generating potential, their revenue sum and the total value they own to the business are identified</a:t>
          </a:r>
        </a:p>
      </dgm:t>
    </dgm:pt>
    <dgm:pt modelId="{D245FD17-471F-4E5E-B939-CDAEA59ACDBE}" type="parTrans" cxnId="{D11793D1-461C-4B86-9881-4CEA3AED6C0E}">
      <dgm:prSet/>
      <dgm:spPr/>
      <dgm:t>
        <a:bodyPr/>
        <a:lstStyle/>
        <a:p>
          <a:endParaRPr lang="en-US"/>
        </a:p>
      </dgm:t>
    </dgm:pt>
    <dgm:pt modelId="{7B29555C-B17A-4876-88E9-428C9A593F1F}" type="sibTrans" cxnId="{D11793D1-461C-4B86-9881-4CEA3AED6C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F5C6E1-81FF-42FE-A34E-CA8B7C545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monetary based ranking analysis (Customer Lifetime Value) enables the business to optimize their re-targeting and re-marketing strategies and eventually improve their Return on Investment (ROI)</a:t>
          </a:r>
        </a:p>
      </dgm:t>
    </dgm:pt>
    <dgm:pt modelId="{6B578CF0-9073-40C9-BF68-EBA81CC1FC2C}" type="parTrans" cxnId="{F07DAD00-8D49-4DDA-B3CB-5DE605ACF9B4}">
      <dgm:prSet/>
      <dgm:spPr/>
      <dgm:t>
        <a:bodyPr/>
        <a:lstStyle/>
        <a:p>
          <a:endParaRPr lang="en-US"/>
        </a:p>
      </dgm:t>
    </dgm:pt>
    <dgm:pt modelId="{C5417D8C-153F-4D26-90BB-FC9DBBBB6B1E}" type="sibTrans" cxnId="{F07DAD00-8D49-4DDA-B3CB-5DE605ACF9B4}">
      <dgm:prSet/>
      <dgm:spPr/>
      <dgm:t>
        <a:bodyPr/>
        <a:lstStyle/>
        <a:p>
          <a:endParaRPr lang="en-US"/>
        </a:p>
      </dgm:t>
    </dgm:pt>
    <dgm:pt modelId="{7B2C4289-41DF-4982-AC87-E4B0BB35F956}" type="pres">
      <dgm:prSet presAssocID="{DF7AF220-B2C1-464F-8CCF-50FD761A1DB6}" presName="root" presStyleCnt="0">
        <dgm:presLayoutVars>
          <dgm:dir/>
          <dgm:resizeHandles val="exact"/>
        </dgm:presLayoutVars>
      </dgm:prSet>
      <dgm:spPr/>
    </dgm:pt>
    <dgm:pt modelId="{DA706B25-D47B-4C3B-9A52-4CCA3F3E88EA}" type="pres">
      <dgm:prSet presAssocID="{87117F00-D9A3-4D80-8D5C-D64DC8126083}" presName="compNode" presStyleCnt="0"/>
      <dgm:spPr/>
    </dgm:pt>
    <dgm:pt modelId="{BAACDBBE-9B03-4BF4-91CF-BA7ED31B8085}" type="pres">
      <dgm:prSet presAssocID="{87117F00-D9A3-4D80-8D5C-D64DC8126083}" presName="bgRect" presStyleLbl="bgShp" presStyleIdx="0" presStyleCnt="2"/>
      <dgm:spPr/>
    </dgm:pt>
    <dgm:pt modelId="{91AFBD2D-5E10-44B1-B6B5-669BFB19A25D}" type="pres">
      <dgm:prSet presAssocID="{87117F00-D9A3-4D80-8D5C-D64DC81260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B3E7E04-3F11-4901-AC8A-0D94D54A503E}" type="pres">
      <dgm:prSet presAssocID="{87117F00-D9A3-4D80-8D5C-D64DC8126083}" presName="spaceRect" presStyleCnt="0"/>
      <dgm:spPr/>
    </dgm:pt>
    <dgm:pt modelId="{45EB1E45-1501-4E8D-B823-4A70E15E91F7}" type="pres">
      <dgm:prSet presAssocID="{87117F00-D9A3-4D80-8D5C-D64DC8126083}" presName="parTx" presStyleLbl="revTx" presStyleIdx="0" presStyleCnt="2">
        <dgm:presLayoutVars>
          <dgm:chMax val="0"/>
          <dgm:chPref val="0"/>
        </dgm:presLayoutVars>
      </dgm:prSet>
      <dgm:spPr/>
    </dgm:pt>
    <dgm:pt modelId="{34F38FA7-ABE7-4D29-8623-A0A1861BF3A5}" type="pres">
      <dgm:prSet presAssocID="{7B29555C-B17A-4876-88E9-428C9A593F1F}" presName="sibTrans" presStyleCnt="0"/>
      <dgm:spPr/>
    </dgm:pt>
    <dgm:pt modelId="{D94FB5A0-2713-4165-89E5-32BFEC835A2E}" type="pres">
      <dgm:prSet presAssocID="{15F5C6E1-81FF-42FE-A34E-CA8B7C545E65}" presName="compNode" presStyleCnt="0"/>
      <dgm:spPr/>
    </dgm:pt>
    <dgm:pt modelId="{FBC7EC93-D1F4-41E4-B746-9E27C511B5D9}" type="pres">
      <dgm:prSet presAssocID="{15F5C6E1-81FF-42FE-A34E-CA8B7C545E65}" presName="bgRect" presStyleLbl="bgShp" presStyleIdx="1" presStyleCnt="2"/>
      <dgm:spPr/>
    </dgm:pt>
    <dgm:pt modelId="{D63B9070-B780-4D13-B300-E67C3694CE06}" type="pres">
      <dgm:prSet presAssocID="{15F5C6E1-81FF-42FE-A34E-CA8B7C545E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66DCEA5-4431-4B81-A0CA-D2F58BA33BE1}" type="pres">
      <dgm:prSet presAssocID="{15F5C6E1-81FF-42FE-A34E-CA8B7C545E65}" presName="spaceRect" presStyleCnt="0"/>
      <dgm:spPr/>
    </dgm:pt>
    <dgm:pt modelId="{6437CD9C-EFE6-4FD0-8E90-522B8EEA4AE9}" type="pres">
      <dgm:prSet presAssocID="{15F5C6E1-81FF-42FE-A34E-CA8B7C545E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7DAD00-8D49-4DDA-B3CB-5DE605ACF9B4}" srcId="{DF7AF220-B2C1-464F-8CCF-50FD761A1DB6}" destId="{15F5C6E1-81FF-42FE-A34E-CA8B7C545E65}" srcOrd="1" destOrd="0" parTransId="{6B578CF0-9073-40C9-BF68-EBA81CC1FC2C}" sibTransId="{C5417D8C-153F-4D26-90BB-FC9DBBBB6B1E}"/>
    <dgm:cxn modelId="{7C9C5905-B6C6-45B2-9C47-BA5EC4FD2B14}" type="presOf" srcId="{87117F00-D9A3-4D80-8D5C-D64DC8126083}" destId="{45EB1E45-1501-4E8D-B823-4A70E15E91F7}" srcOrd="0" destOrd="0" presId="urn:microsoft.com/office/officeart/2018/2/layout/IconVerticalSolidList"/>
    <dgm:cxn modelId="{53CBDC41-22D0-447D-9720-2A3B829012D9}" type="presOf" srcId="{15F5C6E1-81FF-42FE-A34E-CA8B7C545E65}" destId="{6437CD9C-EFE6-4FD0-8E90-522B8EEA4AE9}" srcOrd="0" destOrd="0" presId="urn:microsoft.com/office/officeart/2018/2/layout/IconVerticalSolidList"/>
    <dgm:cxn modelId="{D11793D1-461C-4B86-9881-4CEA3AED6C0E}" srcId="{DF7AF220-B2C1-464F-8CCF-50FD761A1DB6}" destId="{87117F00-D9A3-4D80-8D5C-D64DC8126083}" srcOrd="0" destOrd="0" parTransId="{D245FD17-471F-4E5E-B939-CDAEA59ACDBE}" sibTransId="{7B29555C-B17A-4876-88E9-428C9A593F1F}"/>
    <dgm:cxn modelId="{F652BDE9-FEA2-4B4A-AA17-6B841DDB2400}" type="presOf" srcId="{DF7AF220-B2C1-464F-8CCF-50FD761A1DB6}" destId="{7B2C4289-41DF-4982-AC87-E4B0BB35F956}" srcOrd="0" destOrd="0" presId="urn:microsoft.com/office/officeart/2018/2/layout/IconVerticalSolidList"/>
    <dgm:cxn modelId="{7CB73B75-AE97-4A02-862A-4B0D34FD686F}" type="presParOf" srcId="{7B2C4289-41DF-4982-AC87-E4B0BB35F956}" destId="{DA706B25-D47B-4C3B-9A52-4CCA3F3E88EA}" srcOrd="0" destOrd="0" presId="urn:microsoft.com/office/officeart/2018/2/layout/IconVerticalSolidList"/>
    <dgm:cxn modelId="{E0C5245F-A67C-4BA8-9FD5-FCA07E659AF1}" type="presParOf" srcId="{DA706B25-D47B-4C3B-9A52-4CCA3F3E88EA}" destId="{BAACDBBE-9B03-4BF4-91CF-BA7ED31B8085}" srcOrd="0" destOrd="0" presId="urn:microsoft.com/office/officeart/2018/2/layout/IconVerticalSolidList"/>
    <dgm:cxn modelId="{54ED54C1-F716-4284-B1A0-723E4BFDA1E6}" type="presParOf" srcId="{DA706B25-D47B-4C3B-9A52-4CCA3F3E88EA}" destId="{91AFBD2D-5E10-44B1-B6B5-669BFB19A25D}" srcOrd="1" destOrd="0" presId="urn:microsoft.com/office/officeart/2018/2/layout/IconVerticalSolidList"/>
    <dgm:cxn modelId="{B259BB91-3F3C-445B-AF6A-FBF6CD58039E}" type="presParOf" srcId="{DA706B25-D47B-4C3B-9A52-4CCA3F3E88EA}" destId="{6B3E7E04-3F11-4901-AC8A-0D94D54A503E}" srcOrd="2" destOrd="0" presId="urn:microsoft.com/office/officeart/2018/2/layout/IconVerticalSolidList"/>
    <dgm:cxn modelId="{44F82963-BDAC-4189-8C92-5CE58924F037}" type="presParOf" srcId="{DA706B25-D47B-4C3B-9A52-4CCA3F3E88EA}" destId="{45EB1E45-1501-4E8D-B823-4A70E15E91F7}" srcOrd="3" destOrd="0" presId="urn:microsoft.com/office/officeart/2018/2/layout/IconVerticalSolidList"/>
    <dgm:cxn modelId="{BDDF085C-4E8B-4252-AC75-6A8E12F048EC}" type="presParOf" srcId="{7B2C4289-41DF-4982-AC87-E4B0BB35F956}" destId="{34F38FA7-ABE7-4D29-8623-A0A1861BF3A5}" srcOrd="1" destOrd="0" presId="urn:microsoft.com/office/officeart/2018/2/layout/IconVerticalSolidList"/>
    <dgm:cxn modelId="{EF0485C5-CDF2-45A0-BACD-ED25A042697E}" type="presParOf" srcId="{7B2C4289-41DF-4982-AC87-E4B0BB35F956}" destId="{D94FB5A0-2713-4165-89E5-32BFEC835A2E}" srcOrd="2" destOrd="0" presId="urn:microsoft.com/office/officeart/2018/2/layout/IconVerticalSolidList"/>
    <dgm:cxn modelId="{205FF58F-37E6-411C-B16F-0074A3504BEB}" type="presParOf" srcId="{D94FB5A0-2713-4165-89E5-32BFEC835A2E}" destId="{FBC7EC93-D1F4-41E4-B746-9E27C511B5D9}" srcOrd="0" destOrd="0" presId="urn:microsoft.com/office/officeart/2018/2/layout/IconVerticalSolidList"/>
    <dgm:cxn modelId="{CBB650DD-44DC-4F10-AAEA-B4B351CA4AAC}" type="presParOf" srcId="{D94FB5A0-2713-4165-89E5-32BFEC835A2E}" destId="{D63B9070-B780-4D13-B300-E67C3694CE06}" srcOrd="1" destOrd="0" presId="urn:microsoft.com/office/officeart/2018/2/layout/IconVerticalSolidList"/>
    <dgm:cxn modelId="{FD288A52-14D7-4E6A-AEEA-8F178C197DF6}" type="presParOf" srcId="{D94FB5A0-2713-4165-89E5-32BFEC835A2E}" destId="{966DCEA5-4431-4B81-A0CA-D2F58BA33BE1}" srcOrd="2" destOrd="0" presId="urn:microsoft.com/office/officeart/2018/2/layout/IconVerticalSolidList"/>
    <dgm:cxn modelId="{DE55883F-BBD9-4F7C-B78D-42BB8D032626}" type="presParOf" srcId="{D94FB5A0-2713-4165-89E5-32BFEC835A2E}" destId="{6437CD9C-EFE6-4FD0-8E90-522B8EEA4A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76800-48E8-4523-824C-CC952FDE661F}">
      <dsp:nvSpPr>
        <dsp:cNvPr id="0" name=""/>
        <dsp:cNvSpPr/>
      </dsp:nvSpPr>
      <dsp:spPr>
        <a:xfrm>
          <a:off x="277195" y="698240"/>
          <a:ext cx="864246" cy="864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592792-DF1C-477B-AAA4-169A7017725C}">
      <dsp:nvSpPr>
        <dsp:cNvPr id="0" name=""/>
        <dsp:cNvSpPr/>
      </dsp:nvSpPr>
      <dsp:spPr>
        <a:xfrm>
          <a:off x="461379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BC5A7A-42B8-420E-BD9D-664283CEF56F}">
      <dsp:nvSpPr>
        <dsp:cNvPr id="0" name=""/>
        <dsp:cNvSpPr/>
      </dsp:nvSpPr>
      <dsp:spPr>
        <a:xfrm>
          <a:off x="920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latin typeface="Arial" panose="020B0604020202020204" pitchFamily="34" charset="0"/>
              <a:cs typeface="Arial" panose="020B0604020202020204" pitchFamily="34" charset="0"/>
            </a:rPr>
            <a:t>Data Acquisition</a:t>
          </a:r>
        </a:p>
      </dsp:txBody>
      <dsp:txXfrm>
        <a:off x="920" y="1831678"/>
        <a:ext cx="1416796" cy="566718"/>
      </dsp:txXfrm>
    </dsp:sp>
    <dsp:sp modelId="{50CA5CC3-DAB2-4978-BF95-78B544127527}">
      <dsp:nvSpPr>
        <dsp:cNvPr id="0" name=""/>
        <dsp:cNvSpPr/>
      </dsp:nvSpPr>
      <dsp:spPr>
        <a:xfrm>
          <a:off x="1941931" y="698240"/>
          <a:ext cx="864246" cy="864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1A9CB0-7F39-4967-BB07-7D25B0DEF8BB}">
      <dsp:nvSpPr>
        <dsp:cNvPr id="0" name=""/>
        <dsp:cNvSpPr/>
      </dsp:nvSpPr>
      <dsp:spPr>
        <a:xfrm>
          <a:off x="2126115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3404B-84E4-4D20-AF7B-DC0B540844A3}">
      <dsp:nvSpPr>
        <dsp:cNvPr id="0" name=""/>
        <dsp:cNvSpPr/>
      </dsp:nvSpPr>
      <dsp:spPr>
        <a:xfrm>
          <a:off x="1665656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sp:txBody>
      <dsp:txXfrm>
        <a:off x="1665656" y="1831678"/>
        <a:ext cx="1416796" cy="566718"/>
      </dsp:txXfrm>
    </dsp:sp>
    <dsp:sp modelId="{481E23A0-67E1-4FED-8074-9394AEEE1A3B}">
      <dsp:nvSpPr>
        <dsp:cNvPr id="0" name=""/>
        <dsp:cNvSpPr/>
      </dsp:nvSpPr>
      <dsp:spPr>
        <a:xfrm>
          <a:off x="3606668" y="698240"/>
          <a:ext cx="864246" cy="864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AF0AD5-9EE2-49E2-9B90-802D6A7DEE77}">
      <dsp:nvSpPr>
        <dsp:cNvPr id="0" name=""/>
        <dsp:cNvSpPr/>
      </dsp:nvSpPr>
      <dsp:spPr>
        <a:xfrm>
          <a:off x="3790851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B5C98C-1FBD-4E06-ACFE-100394C6C1CC}">
      <dsp:nvSpPr>
        <dsp:cNvPr id="0" name=""/>
        <dsp:cNvSpPr/>
      </dsp:nvSpPr>
      <dsp:spPr>
        <a:xfrm>
          <a:off x="3330392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latin typeface="Arial" panose="020B0604020202020204" pitchFamily="34" charset="0"/>
              <a:cs typeface="Arial" panose="020B0604020202020204" pitchFamily="34" charset="0"/>
            </a:rPr>
            <a:t>Baseline Models</a:t>
          </a:r>
        </a:p>
      </dsp:txBody>
      <dsp:txXfrm>
        <a:off x="3330392" y="1831678"/>
        <a:ext cx="1416796" cy="566718"/>
      </dsp:txXfrm>
    </dsp:sp>
    <dsp:sp modelId="{EAE331F7-D321-44A2-BEE0-D0851F0CB0AF}">
      <dsp:nvSpPr>
        <dsp:cNvPr id="0" name=""/>
        <dsp:cNvSpPr/>
      </dsp:nvSpPr>
      <dsp:spPr>
        <a:xfrm>
          <a:off x="5271404" y="698240"/>
          <a:ext cx="864246" cy="864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B5EA65-A2A3-4055-963C-DDC74A181C56}">
      <dsp:nvSpPr>
        <dsp:cNvPr id="0" name=""/>
        <dsp:cNvSpPr/>
      </dsp:nvSpPr>
      <dsp:spPr>
        <a:xfrm>
          <a:off x="5455588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66620-94D6-4EFE-BC78-F5B76C29FB65}">
      <dsp:nvSpPr>
        <dsp:cNvPr id="0" name=""/>
        <dsp:cNvSpPr/>
      </dsp:nvSpPr>
      <dsp:spPr>
        <a:xfrm>
          <a:off x="4995129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</a:p>
      </dsp:txBody>
      <dsp:txXfrm>
        <a:off x="4995129" y="1831678"/>
        <a:ext cx="1416796" cy="566718"/>
      </dsp:txXfrm>
    </dsp:sp>
    <dsp:sp modelId="{5EEABCBD-2BB3-4F50-883B-FB9AD9EC59DC}">
      <dsp:nvSpPr>
        <dsp:cNvPr id="0" name=""/>
        <dsp:cNvSpPr/>
      </dsp:nvSpPr>
      <dsp:spPr>
        <a:xfrm>
          <a:off x="6936140" y="698240"/>
          <a:ext cx="864246" cy="864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74D91F-3653-496F-81A5-5E346EF79DCC}">
      <dsp:nvSpPr>
        <dsp:cNvPr id="0" name=""/>
        <dsp:cNvSpPr/>
      </dsp:nvSpPr>
      <dsp:spPr>
        <a:xfrm>
          <a:off x="7120324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0E222E-348B-40C6-91F9-5794B4DF48E7}">
      <dsp:nvSpPr>
        <dsp:cNvPr id="0" name=""/>
        <dsp:cNvSpPr/>
      </dsp:nvSpPr>
      <dsp:spPr>
        <a:xfrm>
          <a:off x="6659865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</a:p>
      </dsp:txBody>
      <dsp:txXfrm>
        <a:off x="6659865" y="1831678"/>
        <a:ext cx="1416796" cy="566718"/>
      </dsp:txXfrm>
    </dsp:sp>
    <dsp:sp modelId="{50CC485E-2A6D-4A8F-AC2A-5CE664EA4104}">
      <dsp:nvSpPr>
        <dsp:cNvPr id="0" name=""/>
        <dsp:cNvSpPr/>
      </dsp:nvSpPr>
      <dsp:spPr>
        <a:xfrm>
          <a:off x="8600877" y="698240"/>
          <a:ext cx="864246" cy="864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879FA5-04AF-414E-9CAC-F0444D41466E}">
      <dsp:nvSpPr>
        <dsp:cNvPr id="0" name=""/>
        <dsp:cNvSpPr/>
      </dsp:nvSpPr>
      <dsp:spPr>
        <a:xfrm>
          <a:off x="8785060" y="882424"/>
          <a:ext cx="495878" cy="4958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352E14-60B6-4440-9F65-838D7602B86F}">
      <dsp:nvSpPr>
        <dsp:cNvPr id="0" name=""/>
        <dsp:cNvSpPr/>
      </dsp:nvSpPr>
      <dsp:spPr>
        <a:xfrm>
          <a:off x="8324601" y="1831678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latin typeface="Arial" panose="020B0604020202020204" pitchFamily="34" charset="0"/>
              <a:cs typeface="Arial" panose="020B0604020202020204" pitchFamily="34" charset="0"/>
            </a:rPr>
            <a:t>Insights and Analysis</a:t>
          </a:r>
        </a:p>
      </dsp:txBody>
      <dsp:txXfrm>
        <a:off x="8324601" y="1831678"/>
        <a:ext cx="1416796" cy="56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9DF18-4709-40C1-9135-C59B7025EC61}">
      <dsp:nvSpPr>
        <dsp:cNvPr id="0" name=""/>
        <dsp:cNvSpPr/>
      </dsp:nvSpPr>
      <dsp:spPr>
        <a:xfrm>
          <a:off x="761733" y="952422"/>
          <a:ext cx="491220" cy="491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31CD3-9CAC-4A5B-9EDB-BB0C14E58FD0}">
      <dsp:nvSpPr>
        <dsp:cNvPr id="0" name=""/>
        <dsp:cNvSpPr/>
      </dsp:nvSpPr>
      <dsp:spPr>
        <a:xfrm>
          <a:off x="1460" y="1623466"/>
          <a:ext cx="2011767" cy="520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Transaction level data of E-Commerce domain from Google store</a:t>
          </a:r>
        </a:p>
      </dsp:txBody>
      <dsp:txXfrm>
        <a:off x="1460" y="1623466"/>
        <a:ext cx="2011767" cy="520749"/>
      </dsp:txXfrm>
    </dsp:sp>
    <dsp:sp modelId="{AC98DC96-2F6A-4F8A-9271-83A0262F60D5}">
      <dsp:nvSpPr>
        <dsp:cNvPr id="0" name=""/>
        <dsp:cNvSpPr/>
      </dsp:nvSpPr>
      <dsp:spPr>
        <a:xfrm>
          <a:off x="3001804" y="955410"/>
          <a:ext cx="491220" cy="491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28D0B7-8A05-4CA6-94B6-30A0BF0C8789}">
      <dsp:nvSpPr>
        <dsp:cNvPr id="0" name=""/>
        <dsp:cNvSpPr/>
      </dsp:nvSpPr>
      <dsp:spPr>
        <a:xfrm>
          <a:off x="2204258" y="1632429"/>
          <a:ext cx="2086312" cy="50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903,653 Transactions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55 Features</a:t>
          </a:r>
        </a:p>
      </dsp:txBody>
      <dsp:txXfrm>
        <a:off x="2204258" y="1632429"/>
        <a:ext cx="2086312" cy="508797"/>
      </dsp:txXfrm>
    </dsp:sp>
    <dsp:sp modelId="{1CE73508-4BB4-408C-8A2D-EF3A77943A54}">
      <dsp:nvSpPr>
        <dsp:cNvPr id="0" name=""/>
        <dsp:cNvSpPr/>
      </dsp:nvSpPr>
      <dsp:spPr>
        <a:xfrm>
          <a:off x="4997808" y="955410"/>
          <a:ext cx="491220" cy="491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9FBE71-FA06-4F5C-B22A-405C7B402DF8}">
      <dsp:nvSpPr>
        <dsp:cNvPr id="0" name=""/>
        <dsp:cNvSpPr/>
      </dsp:nvSpPr>
      <dsp:spPr>
        <a:xfrm>
          <a:off x="4481600" y="1632429"/>
          <a:ext cx="1523635" cy="50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12 Numerical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43 Categorical</a:t>
          </a:r>
        </a:p>
      </dsp:txBody>
      <dsp:txXfrm>
        <a:off x="4481600" y="1632429"/>
        <a:ext cx="1523635" cy="508797"/>
      </dsp:txXfrm>
    </dsp:sp>
    <dsp:sp modelId="{A20A0D44-F5BD-4DDA-8D6B-2FB77DE8D278}">
      <dsp:nvSpPr>
        <dsp:cNvPr id="0" name=""/>
        <dsp:cNvSpPr/>
      </dsp:nvSpPr>
      <dsp:spPr>
        <a:xfrm>
          <a:off x="6680097" y="955410"/>
          <a:ext cx="491220" cy="491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F5489-BC09-4298-B012-BA30BDC2AB58}">
      <dsp:nvSpPr>
        <dsp:cNvPr id="0" name=""/>
        <dsp:cNvSpPr/>
      </dsp:nvSpPr>
      <dsp:spPr>
        <a:xfrm>
          <a:off x="6196266" y="1632429"/>
          <a:ext cx="1458881" cy="50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Missing Values 12 features have more than 50%</a:t>
          </a:r>
        </a:p>
      </dsp:txBody>
      <dsp:txXfrm>
        <a:off x="6196266" y="1632429"/>
        <a:ext cx="1458881" cy="508797"/>
      </dsp:txXfrm>
    </dsp:sp>
    <dsp:sp modelId="{E0B94BD3-7E6B-42B6-B07C-C5090A863523}">
      <dsp:nvSpPr>
        <dsp:cNvPr id="0" name=""/>
        <dsp:cNvSpPr/>
      </dsp:nvSpPr>
      <dsp:spPr>
        <a:xfrm>
          <a:off x="8697813" y="955410"/>
          <a:ext cx="491220" cy="4912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D46350-8118-40F4-B224-C1A8C6D47CD3}">
      <dsp:nvSpPr>
        <dsp:cNvPr id="0" name=""/>
        <dsp:cNvSpPr/>
      </dsp:nvSpPr>
      <dsp:spPr>
        <a:xfrm>
          <a:off x="7846178" y="1632429"/>
          <a:ext cx="2194490" cy="508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Data includes transactions for one year(08/16-08/17)</a:t>
          </a:r>
        </a:p>
      </dsp:txBody>
      <dsp:txXfrm>
        <a:off x="7846178" y="1632429"/>
        <a:ext cx="2194490" cy="508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89949-4595-42CF-8EEA-567A3F54A57A}">
      <dsp:nvSpPr>
        <dsp:cNvPr id="0" name=""/>
        <dsp:cNvSpPr/>
      </dsp:nvSpPr>
      <dsp:spPr>
        <a:xfrm>
          <a:off x="535954" y="369040"/>
          <a:ext cx="1249400" cy="1249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A333C5-79FC-4EE7-9E93-CFE36BDA77B9}">
      <dsp:nvSpPr>
        <dsp:cNvPr id="0" name=""/>
        <dsp:cNvSpPr/>
      </dsp:nvSpPr>
      <dsp:spPr>
        <a:xfrm>
          <a:off x="80222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049CAE-DF4A-461B-8E2F-B65F2C9DB39C}">
      <dsp:nvSpPr>
        <dsp:cNvPr id="0" name=""/>
        <dsp:cNvSpPr/>
      </dsp:nvSpPr>
      <dsp:spPr>
        <a:xfrm>
          <a:off x="13655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Who is profitable ?</a:t>
          </a:r>
        </a:p>
      </dsp:txBody>
      <dsp:txXfrm>
        <a:off x="136556" y="2007597"/>
        <a:ext cx="2048197" cy="720000"/>
      </dsp:txXfrm>
    </dsp:sp>
    <dsp:sp modelId="{E3B3E39D-F32D-4394-AB82-4A851117AF7E}">
      <dsp:nvSpPr>
        <dsp:cNvPr id="0" name=""/>
        <dsp:cNvSpPr/>
      </dsp:nvSpPr>
      <dsp:spPr>
        <a:xfrm>
          <a:off x="3043143" y="369040"/>
          <a:ext cx="1249400" cy="1249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749F8E-4948-4EB7-AD32-6FD5D5E72EB1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C5790A-218E-4018-8161-64600FA83533}">
      <dsp:nvSpPr>
        <dsp:cNvPr id="0" name=""/>
        <dsp:cNvSpPr/>
      </dsp:nvSpPr>
      <dsp:spPr>
        <a:xfrm>
          <a:off x="2543188" y="2007597"/>
          <a:ext cx="22493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How much revenue ?</a:t>
          </a:r>
        </a:p>
      </dsp:txBody>
      <dsp:txXfrm>
        <a:off x="2543188" y="2007597"/>
        <a:ext cx="2249309" cy="720000"/>
      </dsp:txXfrm>
    </dsp:sp>
    <dsp:sp modelId="{87612338-5632-46C8-9210-D892EBA63421}">
      <dsp:nvSpPr>
        <dsp:cNvPr id="0" name=""/>
        <dsp:cNvSpPr/>
      </dsp:nvSpPr>
      <dsp:spPr>
        <a:xfrm>
          <a:off x="5550331" y="369040"/>
          <a:ext cx="1249400" cy="1249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3C296-9DFF-4D09-81DE-0082FEDB8360}">
      <dsp:nvSpPr>
        <dsp:cNvPr id="0" name=""/>
        <dsp:cNvSpPr/>
      </dsp:nvSpPr>
      <dsp:spPr>
        <a:xfrm>
          <a:off x="5816597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C3C6B-16CB-46CB-9FE4-B8DEF069493E}">
      <dsp:nvSpPr>
        <dsp:cNvPr id="0" name=""/>
        <dsp:cNvSpPr/>
      </dsp:nvSpPr>
      <dsp:spPr>
        <a:xfrm>
          <a:off x="5150933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What is their lifetime value ?</a:t>
          </a:r>
        </a:p>
      </dsp:txBody>
      <dsp:txXfrm>
        <a:off x="5150933" y="2007597"/>
        <a:ext cx="2048197" cy="720000"/>
      </dsp:txXfrm>
    </dsp:sp>
    <dsp:sp modelId="{FCE704EA-1F01-41F6-B9D0-45863BDFC4B7}">
      <dsp:nvSpPr>
        <dsp:cNvPr id="0" name=""/>
        <dsp:cNvSpPr/>
      </dsp:nvSpPr>
      <dsp:spPr>
        <a:xfrm>
          <a:off x="7956963" y="369040"/>
          <a:ext cx="1249400" cy="1249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6B3A54-032A-4111-AA71-F1A4B0F17C7F}">
      <dsp:nvSpPr>
        <dsp:cNvPr id="0" name=""/>
        <dsp:cNvSpPr/>
      </dsp:nvSpPr>
      <dsp:spPr>
        <a:xfrm>
          <a:off x="8223229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C9430-0BE8-43CB-B9A3-F9CE4CFD9121}">
      <dsp:nvSpPr>
        <dsp:cNvPr id="0" name=""/>
        <dsp:cNvSpPr/>
      </dsp:nvSpPr>
      <dsp:spPr>
        <a:xfrm>
          <a:off x="7557565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Re-marketing / Re-targeting</a:t>
          </a:r>
        </a:p>
      </dsp:txBody>
      <dsp:txXfrm>
        <a:off x="7557565" y="2007597"/>
        <a:ext cx="204819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9D361-9A5E-485F-BC8F-3B73AD91CBF2}">
      <dsp:nvSpPr>
        <dsp:cNvPr id="0" name=""/>
        <dsp:cNvSpPr/>
      </dsp:nvSpPr>
      <dsp:spPr>
        <a:xfrm>
          <a:off x="677691" y="498530"/>
          <a:ext cx="2689318" cy="23508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Logistic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Random Forest Classifier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Gradient Boosting Classifier</a:t>
          </a:r>
        </a:p>
      </dsp:txBody>
      <dsp:txXfrm>
        <a:off x="1350021" y="851150"/>
        <a:ext cx="1311042" cy="1645562"/>
      </dsp:txXfrm>
    </dsp:sp>
    <dsp:sp modelId="{31244AE6-9CCB-43BB-BC1C-EACB99517C1D}">
      <dsp:nvSpPr>
        <dsp:cNvPr id="0" name=""/>
        <dsp:cNvSpPr/>
      </dsp:nvSpPr>
      <dsp:spPr>
        <a:xfrm>
          <a:off x="5093" y="1004070"/>
          <a:ext cx="1344659" cy="1344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Identification</a:t>
          </a:r>
        </a:p>
      </dsp:txBody>
      <dsp:txXfrm>
        <a:off x="202014" y="1200991"/>
        <a:ext cx="950817" cy="950817"/>
      </dsp:txXfrm>
    </dsp:sp>
    <dsp:sp modelId="{03B4AFD0-2B8A-4B73-B067-E6F569450578}">
      <dsp:nvSpPr>
        <dsp:cNvPr id="0" name=""/>
        <dsp:cNvSpPr/>
      </dsp:nvSpPr>
      <dsp:spPr>
        <a:xfrm>
          <a:off x="4207153" y="500999"/>
          <a:ext cx="2689318" cy="23508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Linear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Random Forest Regressor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Gradient Boosting Regressor</a:t>
          </a:r>
        </a:p>
      </dsp:txBody>
      <dsp:txXfrm>
        <a:off x="4879482" y="853619"/>
        <a:ext cx="1311042" cy="1645562"/>
      </dsp:txXfrm>
    </dsp:sp>
    <dsp:sp modelId="{2C3903EE-D6DC-4EAD-AE50-630AE71827F3}">
      <dsp:nvSpPr>
        <dsp:cNvPr id="0" name=""/>
        <dsp:cNvSpPr/>
      </dsp:nvSpPr>
      <dsp:spPr>
        <a:xfrm>
          <a:off x="3534823" y="1004070"/>
          <a:ext cx="1344659" cy="1344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Revenue Prediction</a:t>
          </a:r>
        </a:p>
      </dsp:txBody>
      <dsp:txXfrm>
        <a:off x="3731744" y="1200991"/>
        <a:ext cx="950817" cy="950817"/>
      </dsp:txXfrm>
    </dsp:sp>
    <dsp:sp modelId="{47C41869-FE66-4534-A05A-B47E8470913E}">
      <dsp:nvSpPr>
        <dsp:cNvPr id="0" name=""/>
        <dsp:cNvSpPr/>
      </dsp:nvSpPr>
      <dsp:spPr>
        <a:xfrm>
          <a:off x="7736883" y="500999"/>
          <a:ext cx="2689318" cy="23508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Betageofitter</a:t>
          </a:r>
          <a:r>
            <a:rPr lang="en-US" sz="1200" kern="1200" dirty="0"/>
            <a:t> (BG/NBD)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GammaFitter</a:t>
          </a:r>
          <a:endParaRPr lang="en-US" sz="1200" kern="1200" dirty="0"/>
        </a:p>
      </dsp:txBody>
      <dsp:txXfrm>
        <a:off x="8409212" y="853619"/>
        <a:ext cx="1311042" cy="1645562"/>
      </dsp:txXfrm>
    </dsp:sp>
    <dsp:sp modelId="{80FEC4BF-25FF-429F-943E-1F17A0243181}">
      <dsp:nvSpPr>
        <dsp:cNvPr id="0" name=""/>
        <dsp:cNvSpPr/>
      </dsp:nvSpPr>
      <dsp:spPr>
        <a:xfrm>
          <a:off x="7064553" y="1004070"/>
          <a:ext cx="1344659" cy="1344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Lifetime Value</a:t>
          </a:r>
        </a:p>
      </dsp:txBody>
      <dsp:txXfrm>
        <a:off x="7261474" y="1200991"/>
        <a:ext cx="950817" cy="950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7C684-34EE-4B11-8D75-F2AA82FD4231}">
      <dsp:nvSpPr>
        <dsp:cNvPr id="0" name=""/>
        <dsp:cNvSpPr/>
      </dsp:nvSpPr>
      <dsp:spPr>
        <a:xfrm>
          <a:off x="0" y="458901"/>
          <a:ext cx="4210052" cy="7560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FA45F-A383-4AA5-BB87-6A49F6D9B794}">
      <dsp:nvSpPr>
        <dsp:cNvPr id="0" name=""/>
        <dsp:cNvSpPr/>
      </dsp:nvSpPr>
      <dsp:spPr>
        <a:xfrm>
          <a:off x="210502" y="60133"/>
          <a:ext cx="2951987" cy="841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91" tIns="0" rIns="111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Levels of features reduced</a:t>
          </a:r>
        </a:p>
      </dsp:txBody>
      <dsp:txXfrm>
        <a:off x="251584" y="101215"/>
        <a:ext cx="2869823" cy="759403"/>
      </dsp:txXfrm>
    </dsp:sp>
    <dsp:sp modelId="{7AC6B01F-D4C6-4B5C-9175-A539839DC2D9}">
      <dsp:nvSpPr>
        <dsp:cNvPr id="0" name=""/>
        <dsp:cNvSpPr/>
      </dsp:nvSpPr>
      <dsp:spPr>
        <a:xfrm>
          <a:off x="0" y="1709266"/>
          <a:ext cx="4210052" cy="7560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8E271-E8C9-432A-AA08-DBF2390A32C4}">
      <dsp:nvSpPr>
        <dsp:cNvPr id="0" name=""/>
        <dsp:cNvSpPr/>
      </dsp:nvSpPr>
      <dsp:spPr>
        <a:xfrm>
          <a:off x="210502" y="1376901"/>
          <a:ext cx="2983962" cy="775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91" tIns="0" rIns="111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features by combining existing ones</a:t>
          </a:r>
        </a:p>
      </dsp:txBody>
      <dsp:txXfrm>
        <a:off x="248342" y="1414741"/>
        <a:ext cx="2908282" cy="699485"/>
      </dsp:txXfrm>
    </dsp:sp>
    <dsp:sp modelId="{EB86320C-48EF-4F38-9576-FF626F7A95C8}">
      <dsp:nvSpPr>
        <dsp:cNvPr id="0" name=""/>
        <dsp:cNvSpPr/>
      </dsp:nvSpPr>
      <dsp:spPr>
        <a:xfrm>
          <a:off x="0" y="3070066"/>
          <a:ext cx="4210052" cy="7560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D2B71-E36E-42AE-9FF3-9C3C2E6E12B8}">
      <dsp:nvSpPr>
        <dsp:cNvPr id="0" name=""/>
        <dsp:cNvSpPr/>
      </dsp:nvSpPr>
      <dsp:spPr>
        <a:xfrm>
          <a:off x="210502" y="2627266"/>
          <a:ext cx="29470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91" tIns="0" rIns="111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Selecting features based on business understanding</a:t>
          </a:r>
        </a:p>
      </dsp:txBody>
      <dsp:txXfrm>
        <a:off x="253733" y="2670497"/>
        <a:ext cx="2860574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DCC51-5C9C-427A-81AA-EADBD66685C6}">
      <dsp:nvSpPr>
        <dsp:cNvPr id="0" name=""/>
        <dsp:cNvSpPr/>
      </dsp:nvSpPr>
      <dsp:spPr>
        <a:xfrm>
          <a:off x="0" y="437519"/>
          <a:ext cx="3962400" cy="6552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E421F-D0C3-4075-9FCB-1106F37B35E0}">
      <dsp:nvSpPr>
        <dsp:cNvPr id="0" name=""/>
        <dsp:cNvSpPr/>
      </dsp:nvSpPr>
      <dsp:spPr>
        <a:xfrm>
          <a:off x="198120" y="53759"/>
          <a:ext cx="2773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grouped by customer ID</a:t>
          </a:r>
        </a:p>
      </dsp:txBody>
      <dsp:txXfrm>
        <a:off x="235587" y="91226"/>
        <a:ext cx="2698746" cy="692586"/>
      </dsp:txXfrm>
    </dsp:sp>
    <dsp:sp modelId="{ACB236E2-FA0A-4C6A-B285-3BE4B859D84E}">
      <dsp:nvSpPr>
        <dsp:cNvPr id="0" name=""/>
        <dsp:cNvSpPr/>
      </dsp:nvSpPr>
      <dsp:spPr>
        <a:xfrm>
          <a:off x="0" y="1616879"/>
          <a:ext cx="3962400" cy="6552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0900C-65D0-4EC4-B485-4044A7ECA2A7}">
      <dsp:nvSpPr>
        <dsp:cNvPr id="0" name=""/>
        <dsp:cNvSpPr/>
      </dsp:nvSpPr>
      <dsp:spPr>
        <a:xfrm>
          <a:off x="198120" y="1233119"/>
          <a:ext cx="2773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Created revenue generating flag</a:t>
          </a:r>
        </a:p>
      </dsp:txBody>
      <dsp:txXfrm>
        <a:off x="235587" y="1270586"/>
        <a:ext cx="2698746" cy="692586"/>
      </dsp:txXfrm>
    </dsp:sp>
    <dsp:sp modelId="{89B470BD-850B-4DDD-9EEF-1B02AD22212C}">
      <dsp:nvSpPr>
        <dsp:cNvPr id="0" name=""/>
        <dsp:cNvSpPr/>
      </dsp:nvSpPr>
      <dsp:spPr>
        <a:xfrm>
          <a:off x="0" y="2796240"/>
          <a:ext cx="3962400" cy="6552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4235D-6E85-4138-83B2-49B03F13B1F8}">
      <dsp:nvSpPr>
        <dsp:cNvPr id="0" name=""/>
        <dsp:cNvSpPr/>
      </dsp:nvSpPr>
      <dsp:spPr>
        <a:xfrm>
          <a:off x="198120" y="2412480"/>
          <a:ext cx="2773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balancing using SMOTE</a:t>
          </a:r>
        </a:p>
      </dsp:txBody>
      <dsp:txXfrm>
        <a:off x="235587" y="2449947"/>
        <a:ext cx="2698746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DCC51-5C9C-427A-81AA-EADBD66685C6}">
      <dsp:nvSpPr>
        <dsp:cNvPr id="0" name=""/>
        <dsp:cNvSpPr/>
      </dsp:nvSpPr>
      <dsp:spPr>
        <a:xfrm>
          <a:off x="0" y="414220"/>
          <a:ext cx="5088733" cy="6048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E421F-D0C3-4075-9FCB-1106F37B35E0}">
      <dsp:nvSpPr>
        <dsp:cNvPr id="0" name=""/>
        <dsp:cNvSpPr/>
      </dsp:nvSpPr>
      <dsp:spPr>
        <a:xfrm>
          <a:off x="254436" y="59980"/>
          <a:ext cx="356211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39" tIns="0" rIns="1346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Transaction level data used for training</a:t>
          </a:r>
        </a:p>
      </dsp:txBody>
      <dsp:txXfrm>
        <a:off x="289021" y="94565"/>
        <a:ext cx="3492943" cy="639310"/>
      </dsp:txXfrm>
    </dsp:sp>
    <dsp:sp modelId="{ACB236E2-FA0A-4C6A-B285-3BE4B859D84E}">
      <dsp:nvSpPr>
        <dsp:cNvPr id="0" name=""/>
        <dsp:cNvSpPr/>
      </dsp:nvSpPr>
      <dsp:spPr>
        <a:xfrm>
          <a:off x="0" y="1502860"/>
          <a:ext cx="5088733" cy="6048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0900C-65D0-4EC4-B485-4044A7ECA2A7}">
      <dsp:nvSpPr>
        <dsp:cNvPr id="0" name=""/>
        <dsp:cNvSpPr/>
      </dsp:nvSpPr>
      <dsp:spPr>
        <a:xfrm>
          <a:off x="254436" y="1148620"/>
          <a:ext cx="356211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39" tIns="0" rIns="1346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Timestamp used to capture trend and seasonality</a:t>
          </a:r>
        </a:p>
      </dsp:txBody>
      <dsp:txXfrm>
        <a:off x="289021" y="1183205"/>
        <a:ext cx="3492943" cy="639310"/>
      </dsp:txXfrm>
    </dsp:sp>
    <dsp:sp modelId="{89B470BD-850B-4DDD-9EEF-1B02AD22212C}">
      <dsp:nvSpPr>
        <dsp:cNvPr id="0" name=""/>
        <dsp:cNvSpPr/>
      </dsp:nvSpPr>
      <dsp:spPr>
        <a:xfrm>
          <a:off x="0" y="2591500"/>
          <a:ext cx="5088733" cy="604800"/>
        </a:xfrm>
        <a:prstGeom prst="rect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4235D-6E85-4138-83B2-49B03F13B1F8}">
      <dsp:nvSpPr>
        <dsp:cNvPr id="0" name=""/>
        <dsp:cNvSpPr/>
      </dsp:nvSpPr>
      <dsp:spPr>
        <a:xfrm>
          <a:off x="254436" y="2237260"/>
          <a:ext cx="356211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39" tIns="0" rIns="1346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 of classification model added as independent variable</a:t>
          </a:r>
        </a:p>
      </dsp:txBody>
      <dsp:txXfrm>
        <a:off x="289021" y="2271845"/>
        <a:ext cx="3492943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F2E40-D10D-4223-9C83-82C18739AA2E}">
      <dsp:nvSpPr>
        <dsp:cNvPr id="0" name=""/>
        <dsp:cNvSpPr/>
      </dsp:nvSpPr>
      <dsp:spPr>
        <a:xfrm>
          <a:off x="993532" y="572325"/>
          <a:ext cx="1013691" cy="10651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526BA-9FF5-4278-9560-2055D2FDCD94}">
      <dsp:nvSpPr>
        <dsp:cNvPr id="0" name=""/>
        <dsp:cNvSpPr/>
      </dsp:nvSpPr>
      <dsp:spPr>
        <a:xfrm>
          <a:off x="998346" y="6028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A1703-D00C-4FD0-9AF8-BE21FAF32182}">
      <dsp:nvSpPr>
        <dsp:cNvPr id="0" name=""/>
        <dsp:cNvSpPr/>
      </dsp:nvSpPr>
      <dsp:spPr>
        <a:xfrm>
          <a:off x="66003" y="2332574"/>
          <a:ext cx="2868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 err="1"/>
            <a:t>Betageofitter</a:t>
          </a:r>
          <a:r>
            <a:rPr lang="en-US" sz="1800" kern="1200" cap="none" dirty="0"/>
            <a:t> (BG/NBD) model considering the frequency and recency of the customers</a:t>
          </a:r>
        </a:p>
      </dsp:txBody>
      <dsp:txXfrm>
        <a:off x="66003" y="2332574"/>
        <a:ext cx="2868750" cy="1057500"/>
      </dsp:txXfrm>
    </dsp:sp>
    <dsp:sp modelId="{B30793F9-914E-4CD6-8159-F227A5A70941}">
      <dsp:nvSpPr>
        <dsp:cNvPr id="0" name=""/>
        <dsp:cNvSpPr/>
      </dsp:nvSpPr>
      <dsp:spPr>
        <a:xfrm>
          <a:off x="4368236" y="490972"/>
          <a:ext cx="1005846" cy="10058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6E32A-9EF1-4977-82C8-96D62C597EAD}">
      <dsp:nvSpPr>
        <dsp:cNvPr id="0" name=""/>
        <dsp:cNvSpPr/>
      </dsp:nvSpPr>
      <dsp:spPr>
        <a:xfrm>
          <a:off x="4369128" y="491864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46C28-4759-48B0-A263-B0FE88C2DCC6}">
      <dsp:nvSpPr>
        <dsp:cNvPr id="0" name=""/>
        <dsp:cNvSpPr/>
      </dsp:nvSpPr>
      <dsp:spPr>
        <a:xfrm>
          <a:off x="3436784" y="2413927"/>
          <a:ext cx="2868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Evaluated </a:t>
          </a:r>
          <a:r>
            <a:rPr lang="en-US" sz="1800" kern="1200" cap="none" dirty="0" err="1"/>
            <a:t>Betageofitter</a:t>
          </a:r>
          <a:r>
            <a:rPr lang="en-US" sz="1800" kern="1200" cap="none" dirty="0"/>
            <a:t> model using a holdout dataset with last 3 months of transactions</a:t>
          </a:r>
        </a:p>
      </dsp:txBody>
      <dsp:txXfrm>
        <a:off x="3436784" y="2413927"/>
        <a:ext cx="2868750" cy="1057500"/>
      </dsp:txXfrm>
    </dsp:sp>
    <dsp:sp modelId="{8269CABE-A32D-480F-859D-AFFBAC8C22B6}">
      <dsp:nvSpPr>
        <dsp:cNvPr id="0" name=""/>
        <dsp:cNvSpPr/>
      </dsp:nvSpPr>
      <dsp:spPr>
        <a:xfrm>
          <a:off x="7739017" y="490972"/>
          <a:ext cx="1005846" cy="10058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F612A-96B8-45CE-BCD4-61F28BD1AC47}">
      <dsp:nvSpPr>
        <dsp:cNvPr id="0" name=""/>
        <dsp:cNvSpPr/>
      </dsp:nvSpPr>
      <dsp:spPr>
        <a:xfrm>
          <a:off x="7739909" y="491864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5B28B-9AF6-4C69-9C70-5E17211EA087}">
      <dsp:nvSpPr>
        <dsp:cNvPr id="0" name=""/>
        <dsp:cNvSpPr/>
      </dsp:nvSpPr>
      <dsp:spPr>
        <a:xfrm>
          <a:off x="6807565" y="2413927"/>
          <a:ext cx="2868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 err="1"/>
            <a:t>Gammafitter</a:t>
          </a:r>
          <a:r>
            <a:rPr lang="en-US" sz="1800" kern="1200" cap="none" dirty="0"/>
            <a:t> model which takes into account the frequency and monetary value of the customers</a:t>
          </a:r>
        </a:p>
      </dsp:txBody>
      <dsp:txXfrm>
        <a:off x="6807565" y="2413927"/>
        <a:ext cx="2868750" cy="1057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CDBBE-9B03-4BF4-91CF-BA7ED31B8085}">
      <dsp:nvSpPr>
        <dsp:cNvPr id="0" name=""/>
        <dsp:cNvSpPr/>
      </dsp:nvSpPr>
      <dsp:spPr>
        <a:xfrm>
          <a:off x="0" y="742022"/>
          <a:ext cx="6237359" cy="1369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AFBD2D-5E10-44B1-B6B5-669BFB19A25D}">
      <dsp:nvSpPr>
        <dsp:cNvPr id="0" name=""/>
        <dsp:cNvSpPr/>
      </dsp:nvSpPr>
      <dsp:spPr>
        <a:xfrm>
          <a:off x="414390" y="1050246"/>
          <a:ext cx="753438" cy="753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EB1E45-1501-4E8D-B823-4A70E15E91F7}">
      <dsp:nvSpPr>
        <dsp:cNvPr id="0" name=""/>
        <dsp:cNvSpPr/>
      </dsp:nvSpPr>
      <dsp:spPr>
        <a:xfrm>
          <a:off x="1582219" y="742022"/>
          <a:ext cx="4655139" cy="136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80" tIns="144980" rIns="144980" bIns="1449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From this project the top prospective customers based on their revenue generating potential, their revenue sum and the total value they own to the business are identified</a:t>
          </a:r>
        </a:p>
      </dsp:txBody>
      <dsp:txXfrm>
        <a:off x="1582219" y="742022"/>
        <a:ext cx="4655139" cy="1369887"/>
      </dsp:txXfrm>
    </dsp:sp>
    <dsp:sp modelId="{FBC7EC93-D1F4-41E4-B746-9E27C511B5D9}">
      <dsp:nvSpPr>
        <dsp:cNvPr id="0" name=""/>
        <dsp:cNvSpPr/>
      </dsp:nvSpPr>
      <dsp:spPr>
        <a:xfrm>
          <a:off x="0" y="2454381"/>
          <a:ext cx="6237359" cy="13698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B9070-B780-4D13-B300-E67C3694CE06}">
      <dsp:nvSpPr>
        <dsp:cNvPr id="0" name=""/>
        <dsp:cNvSpPr/>
      </dsp:nvSpPr>
      <dsp:spPr>
        <a:xfrm>
          <a:off x="414390" y="2762606"/>
          <a:ext cx="753438" cy="7534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7CD9C-EFE6-4FD0-8E90-522B8EEA4AE9}">
      <dsp:nvSpPr>
        <dsp:cNvPr id="0" name=""/>
        <dsp:cNvSpPr/>
      </dsp:nvSpPr>
      <dsp:spPr>
        <a:xfrm>
          <a:off x="1582219" y="2454381"/>
          <a:ext cx="4655139" cy="136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80" tIns="144980" rIns="144980" bIns="1449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monetary based ranking analysis (Customer Lifetime Value) enables the business to optimize their re-targeting and re-marketing strategies and eventually improve their Return on Investment (ROI)</a:t>
          </a:r>
        </a:p>
      </dsp:txBody>
      <dsp:txXfrm>
        <a:off x="1582219" y="2454381"/>
        <a:ext cx="4655139" cy="136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extracted data is a transaction level data of Google Analytics belonging to the E-Commerce Domain. The data contains 903653 transactions and 55 </a:t>
            </a:r>
            <a:r>
              <a:rPr lang="en-US" dirty="0" err="1"/>
              <a:t>Features.Out</a:t>
            </a:r>
            <a:r>
              <a:rPr lang="en-US" dirty="0"/>
              <a:t> of these 55 features, 12 are numerical and 43 are categorical(including binary).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D7996-0E39-42A6-80A0-E7DB4107AB22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1410A5-1B6E-4DCA-9753-4DC7A427821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1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3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3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D631026B-9A77-44AC-B9F9-3CF2E612657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79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0096-1860-4642-9CD2-0079EA5E7CD1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2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2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Customer Revenue Prediction using Google Analytics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Barathwaaj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Parthasarathy, Pravin Sundar, Prashanth Thirukkurungudi Sekar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Revenue Prediction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89AB85-5DCD-4E88-9554-3C16076D29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1465658"/>
              </p:ext>
            </p:extLst>
          </p:nvPr>
        </p:nvGraphicFramePr>
        <p:xfrm>
          <a:off x="7239000" y="2362200"/>
          <a:ext cx="4876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894354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26695935"/>
                    </a:ext>
                  </a:extLst>
                </a:gridCol>
              </a:tblGrid>
              <a:tr h="4751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572089"/>
                  </a:ext>
                </a:extLst>
              </a:tr>
              <a:tr h="4751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792126"/>
                  </a:ext>
                </a:extLst>
              </a:tr>
              <a:tr h="820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715787"/>
                  </a:ext>
                </a:extLst>
              </a:tr>
              <a:tr h="820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08957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0B80-7363-4E65-AA75-E93E320C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5486400"/>
            <a:ext cx="10018713" cy="99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best model predicted a total revenue of 2.7 billion dollars generated over the analysis period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8901AD-CEF3-4786-8DF1-9F41AB4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574552"/>
              </p:ext>
            </p:extLst>
          </p:nvPr>
        </p:nvGraphicFramePr>
        <p:xfrm>
          <a:off x="1388267" y="2001520"/>
          <a:ext cx="5088733" cy="325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0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30C-B7F2-40A9-8400-53627052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Customer Lifetime Value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1E5AEC-84BA-403B-8989-6145B4AC2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326924"/>
              </p:ext>
            </p:extLst>
          </p:nvPr>
        </p:nvGraphicFramePr>
        <p:xfrm>
          <a:off x="1796085" y="2057400"/>
          <a:ext cx="9742319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64CDEA-849B-4F60-8C68-38F6238F0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3" y="382115"/>
            <a:ext cx="3886200" cy="3012786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FA641-ED9D-4372-BE52-8022509DA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2115"/>
            <a:ext cx="4485273" cy="30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912AFE-079A-4F5A-83AB-904E68F22A1D}"/>
              </a:ext>
            </a:extLst>
          </p:cNvPr>
          <p:cNvSpPr txBox="1"/>
          <p:nvPr/>
        </p:nvSpPr>
        <p:spPr>
          <a:xfrm>
            <a:off x="1611083" y="37338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customer who has purchased a lot and most recently is our most important/profitable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customer who has purchased a lot but not recently have probably stopped purchasing (or) churned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customer who has a frequency of 120 and recency value of 350 is the most profitable 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6DE4E-0CCF-4F9A-BC7B-779A9BC355F4}"/>
              </a:ext>
            </a:extLst>
          </p:cNvPr>
          <p:cNvSpPr txBox="1"/>
          <p:nvPr/>
        </p:nvSpPr>
        <p:spPr>
          <a:xfrm>
            <a:off x="6934199" y="3733800"/>
            <a:ext cx="4485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groups all customers in the training period by frequency and  then averages over their frequency in the hold out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observed that the model predicts pretty accurately for purchases ranging from 0 to 5 but over-estimates for 3 and 5 purchases</a:t>
            </a: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AE9502-704D-434B-827C-E00037057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6400800" cy="4193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EA39A-20A2-44A6-85BD-DE0FDC7640B9}"/>
              </a:ext>
            </a:extLst>
          </p:cNvPr>
          <p:cNvSpPr txBox="1"/>
          <p:nvPr/>
        </p:nvSpPr>
        <p:spPr>
          <a:xfrm>
            <a:off x="1981200" y="4876800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shows purchase pattern and the probability of the customer being alive</a:t>
            </a:r>
          </a:p>
          <a:p>
            <a:endParaRPr lang="en-US" dirty="0"/>
          </a:p>
          <a:p>
            <a:r>
              <a:rPr lang="en-US" dirty="0"/>
              <a:t>Even though this customer is not a frequent visitor, the customer brings in substantial value to the business and the predicted value of the customer for the next 12 months is 16 million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6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025C765-ACA2-45B4-BD97-7482A66E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Insights and Analysis</a:t>
            </a:r>
            <a:endParaRPr lang="en-US" sz="3600" dirty="0">
              <a:solidFill>
                <a:srgbClr val="000000"/>
              </a:solidFill>
            </a:endParaRPr>
          </a:p>
        </p:txBody>
      </p:sp>
      <p:sp useBgFill="1">
        <p:nvSpPr>
          <p:cNvPr id="23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0A40076-E415-4566-B3CC-25345B58B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041770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1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E1609-2E39-4900-B205-6F7D5773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2819179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Challenges and Improvements</a:t>
            </a: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5417A70-854F-4331-9D26-AFAD3166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685801"/>
            <a:ext cx="6959007" cy="5105400"/>
          </a:xfrm>
        </p:spPr>
        <p:txBody>
          <a:bodyPr>
            <a:normAutofit/>
          </a:bodyPr>
          <a:lstStyle/>
          <a:p>
            <a:r>
              <a:rPr lang="en-US" sz="2000" dirty="0"/>
              <a:t>Transactions only for a year, failed to capture month-wise seasonality trends	</a:t>
            </a:r>
          </a:p>
          <a:p>
            <a:r>
              <a:rPr lang="en-US" sz="2000" dirty="0"/>
              <a:t>Cost Sensitive Learning and Cluster Sampling to overcome curse of imbalance</a:t>
            </a:r>
          </a:p>
          <a:p>
            <a:r>
              <a:rPr lang="en-US" sz="2000" dirty="0"/>
              <a:t>More sophisticated models along with stacking could be employed </a:t>
            </a:r>
          </a:p>
        </p:txBody>
      </p:sp>
    </p:spTree>
    <p:extLst>
      <p:ext uri="{BB962C8B-B14F-4D97-AF65-F5344CB8AC3E}">
        <p14:creationId xmlns:p14="http://schemas.microsoft.com/office/powerpoint/2010/main" val="37383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Background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CF271F0-0B44-4DBD-A5F4-95080C5A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Google Analytics, a free tool that helps analyze website traffic used by most companies to monitor digital traffic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 provides a holistic view of the effectiveness of all the campaigns that are run by companies to track digital marketing effectiveness 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3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F9CF88-7A3C-4321-BDE7-6BCB8CDE4C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69216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Snapshot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0A0B0B-79AC-40DA-81E8-A8DDC8EF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40585"/>
              </p:ext>
            </p:extLst>
          </p:nvPr>
        </p:nvGraphicFramePr>
        <p:xfrm>
          <a:off x="1768870" y="2057400"/>
          <a:ext cx="1004213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Exploratory Data Analysis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8B88235-CDBF-47ED-A216-832E77A5C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Imbalance in the data with 98.6 % of records belonging to a single class</a:t>
            </a:r>
          </a:p>
          <a:p>
            <a:r>
              <a:rPr lang="en-US" dirty="0"/>
              <a:t>Missing values treated</a:t>
            </a:r>
          </a:p>
          <a:p>
            <a:r>
              <a:rPr lang="en-US" dirty="0"/>
              <a:t>18 single level features dropped</a:t>
            </a:r>
          </a:p>
          <a:p>
            <a:r>
              <a:rPr lang="en-US" dirty="0"/>
              <a:t>Synthetic Minority Oversampling Technique performed during the feature engineering phase to overcome the issue of imbalance</a:t>
            </a:r>
          </a:p>
        </p:txBody>
      </p: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E0FB66A-FB72-4C72-999F-F448DE3AB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7" y="1683967"/>
            <a:ext cx="4744154" cy="3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Selected Business Questions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59A544-B492-4472-B420-90BD8DEC9D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674931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lus Sign 2">
            <a:extLst>
              <a:ext uri="{FF2B5EF4-FFF2-40B4-BE49-F238E27FC236}">
                <a16:creationId xmlns:a16="http://schemas.microsoft.com/office/drawing/2014/main" id="{C6FBA196-9721-4909-A78B-5B1CE53C0B7F}"/>
              </a:ext>
            </a:extLst>
          </p:cNvPr>
          <p:cNvSpPr/>
          <p:nvPr/>
        </p:nvSpPr>
        <p:spPr>
          <a:xfrm>
            <a:off x="3920217" y="3429000"/>
            <a:ext cx="533400" cy="533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E44A276-7DA4-4BF5-9C5C-A4B1506389BD}"/>
              </a:ext>
            </a:extLst>
          </p:cNvPr>
          <p:cNvSpPr/>
          <p:nvPr/>
        </p:nvSpPr>
        <p:spPr>
          <a:xfrm>
            <a:off x="6400800" y="3429000"/>
            <a:ext cx="533400" cy="533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0A7BF71-975F-4BAB-974A-C8BFEC6FF7AF}"/>
              </a:ext>
            </a:extLst>
          </p:cNvPr>
          <p:cNvSpPr/>
          <p:nvPr/>
        </p:nvSpPr>
        <p:spPr>
          <a:xfrm>
            <a:off x="8881383" y="3505200"/>
            <a:ext cx="533400" cy="3810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Techniques Employed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9EDBE4B-85BB-428C-9E0D-862F8239FC6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3529141"/>
              </p:ext>
            </p:extLst>
          </p:nvPr>
        </p:nvGraphicFramePr>
        <p:xfrm>
          <a:off x="1760705" y="2438399"/>
          <a:ext cx="10431295" cy="335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Baseline Models and Feature Engineering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89AB85-5DCD-4E88-9554-3C16076D29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1502542"/>
              </p:ext>
            </p:extLst>
          </p:nvPr>
        </p:nvGraphicFramePr>
        <p:xfrm>
          <a:off x="1352548" y="2815272"/>
          <a:ext cx="4343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18943548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7846368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2669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5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79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7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089576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3482F8-FFE7-4E45-A6F3-9FE5EF3F25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1471885"/>
              </p:ext>
            </p:extLst>
          </p:nvPr>
        </p:nvGraphicFramePr>
        <p:xfrm>
          <a:off x="7524748" y="2209800"/>
          <a:ext cx="4210052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7D527A1-AB1D-4C88-A19A-11BE8B1FFD9E}"/>
              </a:ext>
            </a:extLst>
          </p:cNvPr>
          <p:cNvSpPr/>
          <p:nvPr/>
        </p:nvSpPr>
        <p:spPr>
          <a:xfrm>
            <a:off x="5848348" y="3886200"/>
            <a:ext cx="1524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Identifying Revenue Generating Customers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89AB85-5DCD-4E88-9554-3C16076D29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7809371"/>
              </p:ext>
            </p:extLst>
          </p:nvPr>
        </p:nvGraphicFramePr>
        <p:xfrm>
          <a:off x="7239000" y="2283460"/>
          <a:ext cx="4623704" cy="274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52">
                  <a:extLst>
                    <a:ext uri="{9D8B030D-6E8A-4147-A177-3AD203B41FA5}">
                      <a16:colId xmlns:a16="http://schemas.microsoft.com/office/drawing/2014/main" val="4189435482"/>
                    </a:ext>
                  </a:extLst>
                </a:gridCol>
                <a:gridCol w="2311852">
                  <a:extLst>
                    <a:ext uri="{9D8B030D-6E8A-4147-A177-3AD203B41FA5}">
                      <a16:colId xmlns:a16="http://schemas.microsoft.com/office/drawing/2014/main" val="826695935"/>
                    </a:ext>
                  </a:extLst>
                </a:gridCol>
              </a:tblGrid>
              <a:tr h="396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572089"/>
                  </a:ext>
                </a:extLst>
              </a:tr>
              <a:tr h="685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792126"/>
                  </a:ext>
                </a:extLst>
              </a:tr>
              <a:tr h="685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715787"/>
                  </a:ext>
                </a:extLst>
              </a:tr>
              <a:tr h="978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08957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0B80-7363-4E65-AA75-E93E320C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5529943"/>
            <a:ext cx="9525000" cy="99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best model captured 88.5% of customers who are actually revenue generating. This resulted in a loss of approximately 7% of the total revenue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8901AD-CEF3-4786-8DF1-9F41AB4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858991"/>
              </p:ext>
            </p:extLst>
          </p:nvPr>
        </p:nvGraphicFramePr>
        <p:xfrm>
          <a:off x="1804303" y="2057400"/>
          <a:ext cx="3962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00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660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Candara</vt:lpstr>
      <vt:lpstr>Parallax</vt:lpstr>
      <vt:lpstr>Customer Revenue Prediction using Google Analytics Data</vt:lpstr>
      <vt:lpstr>Business Background</vt:lpstr>
      <vt:lpstr>Methodology</vt:lpstr>
      <vt:lpstr>Data Snapshot</vt:lpstr>
      <vt:lpstr>Exploratory Data Analysis</vt:lpstr>
      <vt:lpstr>Selected Business Questions</vt:lpstr>
      <vt:lpstr>Techniques Employed</vt:lpstr>
      <vt:lpstr>Baseline Models and Feature Engineering</vt:lpstr>
      <vt:lpstr>Identifying Revenue Generating Customers</vt:lpstr>
      <vt:lpstr>Customer Revenue Prediction</vt:lpstr>
      <vt:lpstr>Customer Lifetime Value Prediction</vt:lpstr>
      <vt:lpstr>PowerPoint Presentation</vt:lpstr>
      <vt:lpstr>PowerPoint Presentation</vt:lpstr>
      <vt:lpstr>Insights and Analysis</vt:lpstr>
      <vt:lpstr>Challenges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Revenue Prediction using Google Analytics Data</dc:title>
  <dc:creator>Prashanth Sekar</dc:creator>
  <cp:lastModifiedBy>bapa6995@outlook.com</cp:lastModifiedBy>
  <cp:revision>52</cp:revision>
  <dcterms:created xsi:type="dcterms:W3CDTF">2018-11-26T00:26:19Z</dcterms:created>
  <dcterms:modified xsi:type="dcterms:W3CDTF">2018-11-26T03:18:49Z</dcterms:modified>
</cp:coreProperties>
</file>