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c46bc6f2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c46bc6f2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c46bc6f2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c46bc6f2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77300" y="134400"/>
            <a:ext cx="8765700" cy="4892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</a:rPr>
              <a:t>   </a:t>
            </a:r>
            <a:endParaRPr b="1">
              <a:solidFill>
                <a:srgbClr val="99000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11">
              <a:solidFill>
                <a:srgbClr val="99000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11">
              <a:solidFill>
                <a:srgbClr val="99000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11">
              <a:solidFill>
                <a:srgbClr val="990000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11">
                <a:solidFill>
                  <a:srgbClr val="990000"/>
                </a:solidFill>
              </a:rPr>
              <a:t>STOCK  DATA  MONITORING</a:t>
            </a:r>
            <a:endParaRPr b="1" sz="2911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-4635" r="0" t="0"/>
          <a:stretch/>
        </p:blipFill>
        <p:spPr>
          <a:xfrm>
            <a:off x="533100" y="582325"/>
            <a:ext cx="7684200" cy="42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71675" y="53775"/>
            <a:ext cx="8987700" cy="5000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90000"/>
                </a:solidFill>
              </a:rPr>
              <a:t>    Architecture Diagram</a:t>
            </a:r>
            <a:endParaRPr b="1" sz="19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71675" y="53775"/>
            <a:ext cx="8987700" cy="494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90000"/>
                </a:solidFill>
              </a:rPr>
              <a:t>                         DB Design</a:t>
            </a:r>
            <a:endParaRPr b="1" sz="1900">
              <a:solidFill>
                <a:srgbClr val="990000"/>
              </a:solidFill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00" y="618300"/>
            <a:ext cx="8396275" cy="41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