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1F80-9A4F-43C7-80BD-27134073E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0AABD-BF7E-4D90-9B47-F3A5F301B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5249A-CB97-48BC-8B37-EB397B99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312C-61A1-4F6C-9D1A-B311DBBAB1FD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C1E7-ADEB-477E-B775-B14D75AB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2D664-3C1D-4A17-B822-1577D00B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34D-C42E-4082-9552-AB304172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7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F480-04AD-4412-91C2-EA70DD13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14D81-7BAE-4055-A7C3-70A1A4684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B159B-FDE6-4F1B-A311-B5CEE0D7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312C-61A1-4F6C-9D1A-B311DBBAB1FD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F2ACA-A93C-4A22-88ED-C25AA9D9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B5C35-5C5B-42A3-BB62-7C44A076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34D-C42E-4082-9552-AB304172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60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44902-790B-47F9-B8E5-B24236C16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93C83-567E-4DFB-84E6-D6FCE7270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8E220-80A9-4166-B98A-3153A040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312C-61A1-4F6C-9D1A-B311DBBAB1FD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81715-6918-4631-A235-46C92699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B205D-498F-43C5-A732-62148771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34D-C42E-4082-9552-AB304172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34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5575-ADBA-4091-A8D6-FE8053FD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090F-54E0-4354-9637-35FD3A494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D83BA-49F9-40A9-90FB-50B81E3D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312C-61A1-4F6C-9D1A-B311DBBAB1FD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B4EF5-8E4C-4E64-B491-1FCFAA62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83587-EF0E-4FB1-8A11-5878A9C1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34D-C42E-4082-9552-AB304172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13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0D50-4E18-467A-8C04-659D202C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CC511-7D4E-4371-8412-FD93A7F04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BEFA7-6672-4365-AFCA-EAE6AEE5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312C-61A1-4F6C-9D1A-B311DBBAB1FD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E6576-29A0-45E0-8FA3-5BF619A4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7BD1E-F160-40D2-A3E7-55F9261D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34D-C42E-4082-9552-AB304172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08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2667-9648-4531-BFF6-D752A72B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F9DE-8E9F-419C-B25E-8AF278C8C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961B0-7E06-4CEF-B2DF-9BA560581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C6A74-4AC0-4861-950A-BF5B3A65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312C-61A1-4F6C-9D1A-B311DBBAB1FD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29A37-7437-4000-9784-132BE1FF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7F22E-B85E-4E89-82D1-4164D6BF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34D-C42E-4082-9552-AB304172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72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62C6-BB87-48E3-B718-18ED1C6B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5EE5D-D089-417E-B557-1C523E257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58B0A-758A-4355-BC0C-85C9EBA12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34D6B-C99E-402A-8202-4C2FFBEFD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5A292-B73D-45BA-B36E-00180ADC5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430C8C-831D-4CBB-BCB5-E95D536F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312C-61A1-4F6C-9D1A-B311DBBAB1FD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2AA72-CF0D-422A-96F9-52018988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F072D-FD4A-4318-B62D-1DC46660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34D-C42E-4082-9552-AB304172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76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8D27-D175-421A-A4B6-072E63A8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B39B8-587A-436F-9B47-4D900B50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312C-61A1-4F6C-9D1A-B311DBBAB1FD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DF1E6-3DD8-4C78-968A-9F3F77F0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51FDE-9C91-401E-9884-A8979E77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34D-C42E-4082-9552-AB304172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35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B4B10-ECA4-4E6A-8E27-6F9E7EB7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312C-61A1-4F6C-9D1A-B311DBBAB1FD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AF573-3B7E-473C-BE90-1A51D0C5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22DE9-CD50-43BF-805B-01BEB1D7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34D-C42E-4082-9552-AB304172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13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15F3-CA72-4B3D-960D-18CBB5C3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4934-9242-45B0-832D-C6F50EE7F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B455C-9A66-49FA-9F6C-13D580D00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580C0-7A27-4D57-BA49-E99EEE9A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312C-61A1-4F6C-9D1A-B311DBBAB1FD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48B83-E6D8-4ED6-B8DA-A7E45D8B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F52EB-663B-4B75-B000-9CAD5033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34D-C42E-4082-9552-AB304172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19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2C3D-EFEE-49A4-8D6E-41D5A7BD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A6C0E-ED04-4A12-9980-035E25167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499B6-A92F-4B60-99BA-27AA7C8B9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F4DFA-2D5C-4797-AF02-00A26F54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312C-61A1-4F6C-9D1A-B311DBBAB1FD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203A3-194A-412F-9420-185673BC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80506-62B5-4DBC-A6F3-4A3863A8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34D-C42E-4082-9552-AB304172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81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8FAAD-1638-4607-8388-ADA7B057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9EE55-512A-40B1-8FF1-E2D42B185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CC736-64E7-4D79-AD80-BB4C6089B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2312C-61A1-4F6C-9D1A-B311DBBAB1FD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C9A2E-E3A5-4F19-A11A-8AF9B448A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EBB4F-D3F1-435D-A517-A1C89D6CF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9334D-C42E-4082-9552-AB304172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16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15B1-10C5-48CF-9198-0524FC2A3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9343"/>
            <a:ext cx="9144000" cy="862642"/>
          </a:xfrm>
        </p:spPr>
        <p:txBody>
          <a:bodyPr>
            <a:normAutofit fontScale="90000"/>
          </a:bodyPr>
          <a:lstStyle/>
          <a:p>
            <a:r>
              <a:rPr lang="en-IN" dirty="0"/>
              <a:t>Execution context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63DF9B-C2BA-4905-8E50-8803E7149B6D}"/>
              </a:ext>
            </a:extLst>
          </p:cNvPr>
          <p:cNvSpPr/>
          <p:nvPr/>
        </p:nvSpPr>
        <p:spPr>
          <a:xfrm>
            <a:off x="785004" y="1863306"/>
            <a:ext cx="4968815" cy="3976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556C38-B1C3-46B0-A4CF-26B41FF6A212}"/>
              </a:ext>
            </a:extLst>
          </p:cNvPr>
          <p:cNvSpPr/>
          <p:nvPr/>
        </p:nvSpPr>
        <p:spPr>
          <a:xfrm>
            <a:off x="1600200" y="2810163"/>
            <a:ext cx="3713672" cy="7116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Variable Object(VO)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B30388-3387-4138-809D-C00A2DEA98D8}"/>
              </a:ext>
            </a:extLst>
          </p:cNvPr>
          <p:cNvSpPr/>
          <p:nvPr/>
        </p:nvSpPr>
        <p:spPr>
          <a:xfrm>
            <a:off x="1600200" y="3795838"/>
            <a:ext cx="3713672" cy="7116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Scope Chain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06B3C4-6227-46C4-A9C0-DAC00EA62967}"/>
              </a:ext>
            </a:extLst>
          </p:cNvPr>
          <p:cNvSpPr/>
          <p:nvPr/>
        </p:nvSpPr>
        <p:spPr>
          <a:xfrm>
            <a:off x="1600200" y="4735902"/>
            <a:ext cx="3713672" cy="7116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“This” variable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9820B-B596-4950-BC1E-37E434B08CE9}"/>
              </a:ext>
            </a:extLst>
          </p:cNvPr>
          <p:cNvSpPr txBox="1"/>
          <p:nvPr/>
        </p:nvSpPr>
        <p:spPr>
          <a:xfrm>
            <a:off x="901460" y="2052058"/>
            <a:ext cx="4735902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Execution Context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316A43-07E2-469B-ADD3-894766B8D857}"/>
              </a:ext>
            </a:extLst>
          </p:cNvPr>
          <p:cNvCxnSpPr>
            <a:stCxn id="2" idx="2"/>
          </p:cNvCxnSpPr>
          <p:nvPr/>
        </p:nvCxnSpPr>
        <p:spPr>
          <a:xfrm>
            <a:off x="6096000" y="1431985"/>
            <a:ext cx="0" cy="54260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E98932-275F-4ABC-A6E9-7B891F7C54D3}"/>
              </a:ext>
            </a:extLst>
          </p:cNvPr>
          <p:cNvSpPr txBox="1"/>
          <p:nvPr/>
        </p:nvSpPr>
        <p:spPr>
          <a:xfrm>
            <a:off x="6435306" y="1587260"/>
            <a:ext cx="55554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Execution context is the container which is created for every function.</a:t>
            </a:r>
          </a:p>
          <a:p>
            <a:pPr marL="285750" indent="-285750">
              <a:buFontTx/>
              <a:buChar char="-"/>
            </a:pPr>
            <a:r>
              <a:rPr lang="en-IN" dirty="0"/>
              <a:t>By default, Global execution context is created.</a:t>
            </a:r>
          </a:p>
          <a:p>
            <a:pPr marL="285750" indent="-285750">
              <a:buFontTx/>
              <a:buChar char="-"/>
            </a:pPr>
            <a:r>
              <a:rPr lang="en-IN" dirty="0"/>
              <a:t>Subsequent function calls creates the execution context stack, where the context of the called method sits on top of the calling method.</a:t>
            </a:r>
          </a:p>
          <a:p>
            <a:pPr marL="285750" indent="-285750">
              <a:buFontTx/>
              <a:buChar char="-"/>
            </a:pPr>
            <a:r>
              <a:rPr lang="en-IN" dirty="0"/>
              <a:t>Execution context contains three main components</a:t>
            </a:r>
          </a:p>
          <a:p>
            <a:pPr marL="285750" indent="-285750">
              <a:buFontTx/>
              <a:buChar char="-"/>
            </a:pPr>
            <a:r>
              <a:rPr lang="en-IN" b="1" dirty="0"/>
              <a:t>Variable Object:</a:t>
            </a:r>
            <a:r>
              <a:rPr lang="en-IN" dirty="0"/>
              <a:t> this is the place where all the function(s) and variable(s) live.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dirty="0"/>
              <a:t>A new property is created for each variable and is set to ‘undefined’.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dirty="0"/>
              <a:t>A new property is created for each method, set to the definition of the given method.</a:t>
            </a:r>
          </a:p>
          <a:p>
            <a:pPr lvl="1"/>
            <a:r>
              <a:rPr lang="en-IN" b="1" dirty="0"/>
              <a:t>Scope Chain: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14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FE15-2B37-4B5B-B811-14484271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EAABC-5A93-48B3-8F25-6315DFDEC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Hoisting is the phenomenon where the variables and methods are assigned to the properties in the creation phase.</a:t>
            </a:r>
          </a:p>
          <a:p>
            <a:r>
              <a:rPr lang="en-IN" dirty="0"/>
              <a:t>Which means, even before execution, variables are created and are assigned as undefined to properties.</a:t>
            </a:r>
          </a:p>
          <a:p>
            <a:r>
              <a:rPr lang="en-IN" dirty="0"/>
              <a:t>Similarly properties are also created for methods and are assigned to method declarations.</a:t>
            </a:r>
          </a:p>
        </p:txBody>
      </p:sp>
    </p:spTree>
    <p:extLst>
      <p:ext uri="{BB962C8B-B14F-4D97-AF65-F5344CB8AC3E}">
        <p14:creationId xmlns:p14="http://schemas.microsoft.com/office/powerpoint/2010/main" val="257815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176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Execution context overview</vt:lpstr>
      <vt:lpstr>Hoisting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Gaur, Praveen</dc:creator>
  <cp:lastModifiedBy>Gaur, Praveen</cp:lastModifiedBy>
  <cp:revision>17</cp:revision>
  <dcterms:created xsi:type="dcterms:W3CDTF">2019-01-16T09:53:20Z</dcterms:created>
  <dcterms:modified xsi:type="dcterms:W3CDTF">2019-01-16T10:28:25Z</dcterms:modified>
</cp:coreProperties>
</file>