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    <Relationship Id="rId1" Target="ppt/presentation.xml" Type="http://schemas.openxmlformats.org/officeDocument/2006/relationships/officeDocument"/>
    <Relationship Id="rId2" Target="docProps/thumbnail.jpeg" Type="http://schemas.openxmlformats.org/package/2006/relationships/metadata/thumbnail"/>
    <Relationship Id="rId3" Target="docProps/core.xml" Type="http://schemas.openxmlformats.org/package/2006/relationships/metadata/core-properties"/>
  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10160000" cy="508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    <Relationship Id="rId1" Target="slideMasters/slideMaster1.xml" Type="http://schemas.openxmlformats.org/officeDocument/2006/relationships/slideMaster"/>
    <Relationship Id="rId2" Target="presProps.xml" Type="http://schemas.openxmlformats.org/officeDocument/2006/relationships/presProps"/>
    <Relationship Id="rId3" Target="viewProps.xml" Type="http://schemas.openxmlformats.org/officeDocument/2006/relationships/viewProps"/>
    <Relationship Id="rId4" Target="theme/theme1.xml" Type="http://schemas.openxmlformats.org/officeDocument/2006/relationships/theme"/>
    <Relationship Id="rId5" Target="tableStyles.xml" Type="http://schemas.openxmlformats.org/officeDocument/2006/relationships/tableStyles"/>
    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    <Relationship Id="rId10" Target="../slideLayouts/slideLayout10.xml" Type="http://schemas.openxmlformats.org/officeDocument/2006/relationships/slideLayout"/>
    <Relationship Id="rId11" Target="../slideLayouts/slideLayout11.xml" Type="http://schemas.openxmlformats.org/officeDocument/2006/relationships/slideLayout"/>
    <Relationship Id="rId12" Target="../theme/theme1.xml" Type="http://schemas.openxmlformats.org/officeDocument/2006/relationships/theme"/>
    <Relationship Id="rId2" Target="../slideLayouts/slideLayout2.xml" Type="http://schemas.openxmlformats.org/officeDocument/2006/relationships/slideLayout"/>
    <Relationship Id="rId3" Target="../slideLayouts/slideLayout3.xml" Type="http://schemas.openxmlformats.org/officeDocument/2006/relationships/slideLayout"/>
    <Relationship Id="rId4" Target="../slideLayouts/slideLayout4.xml" Type="http://schemas.openxmlformats.org/officeDocument/2006/relationships/slideLayout"/>
    <Relationship Id="rId5" Target="../slideLayouts/slideLayout5.xml" Type="http://schemas.openxmlformats.org/officeDocument/2006/relationships/slideLayout"/>
    <Relationship Id="rId6" Target="../slideLayouts/slideLayout6.xml" Type="http://schemas.openxmlformats.org/officeDocument/2006/relationships/slideLayout"/>
    <Relationship Id="rId7" Target="../slideLayouts/slideLayout7.xml" Type="http://schemas.openxmlformats.org/officeDocument/2006/relationships/slideLayout"/>
    <Relationship Id="rId8" Target="../slideLayouts/slideLayout8.xml" Type="http://schemas.openxmlformats.org/officeDocument/2006/relationships/slideLayout"/>
    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    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317500"/>
          <a:ext cx="0" cy="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254000">
                <a:tc gridSpan="7">
                  <a:txBody>
                    <a:bodyPr anchor="t" rtlCol="false"/>
                    <a:lstStyle/>
                    <a:p>
                      <a:pPr algn="ctr"/>
                      <a:r>
                        <a:rPr lang="en-US" b="true" sz="1200"/>
                        <a:t>Cause Verification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7">
                  <a:txBody>
                    <a:bodyPr anchor="t" rtlCol="false"/>
                    <a:lstStyle/>
                    <a:p>
                      <a:pPr algn="ctr"/>
                      <a:r>
                        <a:rPr lang="en-US" b="true" sz="1200"/>
                        <a:t> 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2">
                  <a:txBody>
                    <a:bodyPr anchor="t" rtlCol="false"/>
                    <a:lstStyle/>
                    <a:p>
                      <a:pPr algn="ctr"/>
                      <a:r>
                        <a:rPr lang="en-US" b="true" sz="1200"/>
                        <a:t>Verification of the Probable Causes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b="true" sz="1200"/>
                        <a:t>Concern: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 anchor="t" rtlCol="false"/>
                    <a:lstStyle/>
                    <a:p>
                      <a:pPr algn="ctr"/>
                      <a:r>
                        <a:rPr lang="en-US" sz="1200"/>
                        <a:t>Data here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 gridSpan="7">
                  <a:txBody>
                    <a:bodyPr anchor="t" rtlCol="false"/>
                    <a:lstStyle/>
                    <a:p>
                      <a:pPr algn="ctr"/>
                      <a:r>
                        <a:rPr lang="en-US" b="true" sz="1200"/>
                        <a:t> Refer to the Cause and Effect Diagram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Sr.No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Problem Cause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Verification of Most Likely Causes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Testing Method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Observation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Remarks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200" b="true"/>
                        <a:t>Valid / Not Valid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/>
                        <a:t>Data here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" id="3"/>
          <p:cNvSpPr txBox="true"/>
          <p:nvPr/>
        </p:nvSpPr>
        <p:spPr>
          <a:xfrm>
            <a:off x="635000" y="6350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500"/>
              <a:t>2024-02-08 02:12 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