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    <Relationship Id="rId1" Target="ppt/presentation.xml" Type="http://schemas.openxmlformats.org/officeDocument/2006/relationships/officeDocument"/>
    <Relationship Id="rId2" Target="docProps/thumbnail.jpeg" Type="http://schemas.openxmlformats.org/package/2006/relationships/metadata/thumbnail"/>
    <Relationship Id="rId3" Target="docProps/core.xml" Type="http://schemas.openxmlformats.org/package/2006/relationships/metadata/core-properties"/>
    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    <Relationship Id="rId1" Target="slideMasters/slideMaster1.xml" Type="http://schemas.openxmlformats.org/officeDocument/2006/relationships/slideMaster"/>
    <Relationship Id="rId2" Target="presProps.xml" Type="http://schemas.openxmlformats.org/officeDocument/2006/relationships/presProps"/>
    <Relationship Id="rId3" Target="viewProps.xml" Type="http://schemas.openxmlformats.org/officeDocument/2006/relationships/viewProps"/>
    <Relationship Id="rId4" Target="theme/theme1.xml" Type="http://schemas.openxmlformats.org/officeDocument/2006/relationships/theme"/>
    <Relationship Id="rId5" Target="tableStyles.xml" Type="http://schemas.openxmlformats.org/officeDocument/2006/relationships/tableStyles"/>
</Relationships>

</file>

<file path=ppt/slideLayouts/_rels/slideLayout1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    <Relationship Id="rId1" Target="../slideLayouts/slideLayout1.xml" Type="http://schemas.openxmlformats.org/officeDocument/2006/relationships/slideLayout"/>
    <Relationship Id="rId10" Target="../slideLayouts/slideLayout10.xml" Type="http://schemas.openxmlformats.org/officeDocument/2006/relationships/slideLayout"/>
    <Relationship Id="rId11" Target="../slideLayouts/slideLayout11.xml" Type="http://schemas.openxmlformats.org/officeDocument/2006/relationships/slideLayout"/>
    <Relationship Id="rId12" Target="../theme/theme1.xml" Type="http://schemas.openxmlformats.org/officeDocument/2006/relationships/theme"/>
    <Relationship Id="rId2" Target="../slideLayouts/slideLayout2.xml" Type="http://schemas.openxmlformats.org/officeDocument/2006/relationships/slideLayout"/>
    <Relationship Id="rId3" Target="../slideLayouts/slideLayout3.xml" Type="http://schemas.openxmlformats.org/officeDocument/2006/relationships/slideLayout"/>
    <Relationship Id="rId4" Target="../slideLayouts/slideLayout4.xml" Type="http://schemas.openxmlformats.org/officeDocument/2006/relationships/slideLayout"/>
    <Relationship Id="rId5" Target="../slideLayouts/slideLayout5.xml" Type="http://schemas.openxmlformats.org/officeDocument/2006/relationships/slideLayout"/>
    <Relationship Id="rId6" Target="../slideLayouts/slideLayout6.xml" Type="http://schemas.openxmlformats.org/officeDocument/2006/relationships/slideLayout"/>
    <Relationship Id="rId7" Target="../slideLayouts/slideLayout7.xml" Type="http://schemas.openxmlformats.org/officeDocument/2006/relationships/slideLayout"/>
    <Relationship Id="rId8" Target="../slideLayouts/slideLayout8.xml" Type="http://schemas.openxmlformats.org/officeDocument/2006/relationships/slideLayout"/>
    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