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  <p:sldMasterId id="214748375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tableStyles" Target="tableStyles.xml" /><Relationship Id="rId3" Type="http://schemas.openxmlformats.org/officeDocument/2006/relationships/slide" Target="slides/slide1.xml" /><Relationship Id="rId7" Type="http://schemas.openxmlformats.org/officeDocument/2006/relationships/slide" Target="slides/slide5.xml" /><Relationship Id="rId12" Type="http://schemas.openxmlformats.org/officeDocument/2006/relationships/theme" Target="theme/theme1.xml" /><Relationship Id="rId2" Type="http://schemas.openxmlformats.org/officeDocument/2006/relationships/slideMaster" Target="slideMasters/slideMaster2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viewProps" Target="viewProps.xml" /><Relationship Id="rId5" Type="http://schemas.openxmlformats.org/officeDocument/2006/relationships/slide" Target="slides/slide3.xml" /><Relationship Id="rId10" Type="http://schemas.openxmlformats.org/officeDocument/2006/relationships/presProps" Target="presProps.xml" /><Relationship Id="rId4" Type="http://schemas.openxmlformats.org/officeDocument/2006/relationships/slide" Target="slides/slide2.xml" /><Relationship Id="rId9" Type="http://schemas.openxmlformats.org/officeDocument/2006/relationships/slide" Target="slides/slide7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D96ACE2-252E-46F2-9BA3-378B4A37149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1E43DED-5430-402A-8A6A-F7F171F6377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33928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ACE2-252E-46F2-9BA3-378B4A37149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3DED-5430-402A-8A6A-F7F171F63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26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ACE2-252E-46F2-9BA3-378B4A37149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3DED-5430-402A-8A6A-F7F171F63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29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ACE2-252E-46F2-9BA3-378B4A37149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1E43DED-5430-402A-8A6A-F7F171F63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56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ACE2-252E-46F2-9BA3-378B4A37149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3DED-5430-402A-8A6A-F7F171F63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45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ACE2-252E-46F2-9BA3-378B4A37149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E43DED-5430-402A-8A6A-F7F171F63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64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ACE2-252E-46F2-9BA3-378B4A37149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E43DED-5430-402A-8A6A-F7F171F63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93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ACE2-252E-46F2-9BA3-378B4A37149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E43DED-5430-402A-8A6A-F7F171F63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81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ACE2-252E-46F2-9BA3-378B4A37149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3DED-5430-402A-8A6A-F7F171F63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54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ACE2-252E-46F2-9BA3-378B4A37149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3DED-5430-402A-8A6A-F7F171F63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ACE2-252E-46F2-9BA3-378B4A37149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3DED-5430-402A-8A6A-F7F171F63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ACE2-252E-46F2-9BA3-378B4A37149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3DED-5430-402A-8A6A-F7F171F63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95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ACE2-252E-46F2-9BA3-378B4A37149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E43DED-5430-402A-8A6A-F7F171F63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332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ACE2-252E-46F2-9BA3-378B4A37149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E43DED-5430-402A-8A6A-F7F171F63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770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ACE2-252E-46F2-9BA3-378B4A37149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E43DED-5430-402A-8A6A-F7F171F6377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56515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ACE2-252E-46F2-9BA3-378B4A37149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E43DED-5430-402A-8A6A-F7F171F63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719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ACE2-252E-46F2-9BA3-378B4A37149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E43DED-5430-402A-8A6A-F7F171F6377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9564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ACE2-252E-46F2-9BA3-378B4A37149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E43DED-5430-402A-8A6A-F7F171F63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898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ACE2-252E-46F2-9BA3-378B4A37149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3DED-5430-402A-8A6A-F7F171F63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240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ACE2-252E-46F2-9BA3-378B4A37149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3DED-5430-402A-8A6A-F7F171F63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1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96ACE2-252E-46F2-9BA3-378B4A37149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E43DED-5430-402A-8A6A-F7F171F637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36601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ACE2-252E-46F2-9BA3-378B4A37149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3DED-5430-402A-8A6A-F7F171F63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9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ACE2-252E-46F2-9BA3-378B4A37149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3DED-5430-402A-8A6A-F7F171F63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6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ACE2-252E-46F2-9BA3-378B4A37149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3DED-5430-402A-8A6A-F7F171F63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7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ACE2-252E-46F2-9BA3-378B4A37149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3DED-5430-402A-8A6A-F7F171F63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96ACE2-252E-46F2-9BA3-378B4A37149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E43DED-5430-402A-8A6A-F7F171F637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999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96ACE2-252E-46F2-9BA3-378B4A37149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E43DED-5430-402A-8A6A-F7F171F637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382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13" Type="http://schemas.openxmlformats.org/officeDocument/2006/relationships/slideLayout" Target="../slideLayouts/slideLayout24.xml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slideLayout" Target="../slideLayouts/slideLayout23.xml" /><Relationship Id="rId17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16" Type="http://schemas.openxmlformats.org/officeDocument/2006/relationships/slideLayout" Target="../slideLayouts/slideLayout27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5" Type="http://schemas.openxmlformats.org/officeDocument/2006/relationships/slideLayout" Target="../slideLayouts/slideLayout2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Relationship Id="rId14" Type="http://schemas.openxmlformats.org/officeDocument/2006/relationships/slideLayout" Target="../slideLayouts/slideLayout25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D96ACE2-252E-46F2-9BA3-378B4A37149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1E43DED-5430-402A-8A6A-F7F171F637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125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ACE2-252E-46F2-9BA3-378B4A37149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E43DED-5430-402A-8A6A-F7F171F63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3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48FEB-C54A-4A0C-9726-3F3F51264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8381"/>
            <a:ext cx="9144000" cy="179827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Driver Distraction and Drowsiness Detection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EDC64-5AE4-473D-9449-AFB65B61B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8698" y="3604150"/>
            <a:ext cx="8759301" cy="2835469"/>
          </a:xfrm>
        </p:spPr>
        <p:txBody>
          <a:bodyPr>
            <a:normAutofit/>
          </a:bodyPr>
          <a:lstStyle/>
          <a:p>
            <a:r>
              <a:rPr lang="en-US" b="1" dirty="0"/>
              <a:t>TEAM MEMBERS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AKANSHA JAIN						KARTIK NESARI</a:t>
            </a:r>
          </a:p>
          <a:p>
            <a:pPr algn="l"/>
            <a:r>
              <a:rPr lang="en-US" sz="2000" dirty="0"/>
              <a:t>1JS16CS005						1JS15CS047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PRATIK SHANKAR					PRAWALIKA TEWARI</a:t>
            </a:r>
          </a:p>
          <a:p>
            <a:pPr algn="l"/>
            <a:r>
              <a:rPr lang="en-US" sz="2000" dirty="0"/>
              <a:t>1JS16CS072						1JS16CS073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2DE80-E13E-4398-8FEF-9DE6F9B8D5C0}"/>
              </a:ext>
            </a:extLst>
          </p:cNvPr>
          <p:cNvSpPr txBox="1"/>
          <p:nvPr/>
        </p:nvSpPr>
        <p:spPr>
          <a:xfrm>
            <a:off x="1524000" y="2792186"/>
            <a:ext cx="9011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PROJECT GUIDE</a:t>
            </a:r>
            <a:r>
              <a:rPr lang="en-US" sz="2400" dirty="0"/>
              <a:t>: DR. PRABHUDEV JAGADEESH</a:t>
            </a:r>
          </a:p>
        </p:txBody>
      </p:sp>
    </p:spTree>
    <p:extLst>
      <p:ext uri="{BB962C8B-B14F-4D97-AF65-F5344CB8AC3E}">
        <p14:creationId xmlns:p14="http://schemas.microsoft.com/office/powerpoint/2010/main" val="124271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3F4F-B561-4BFC-BD29-125E20FC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1115C-07BF-46FB-A717-85C729B22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a system using machine learning that can prevent a driver from getting distracted or drowsy while driving.</a:t>
            </a:r>
          </a:p>
          <a:p>
            <a:r>
              <a:rPr lang="en-US" dirty="0"/>
              <a:t>To overcome the problem related to accidents leads to a need to design a system that keeps the driver focused on the road.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1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AF78-352D-44C9-BA94-68E245B2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EXISTING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6B408-C942-4372-A894-E4D2AD36C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driver can get distracted or drowsy while driving so,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How to find out if the driver is distracted or drowsy?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How to prevent the driver from getting distracted or drowsy?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How to ensure that the driver will not get drowsy or distracted in the future?</a:t>
            </a:r>
          </a:p>
        </p:txBody>
      </p:sp>
    </p:spTree>
    <p:extLst>
      <p:ext uri="{BB962C8B-B14F-4D97-AF65-F5344CB8AC3E}">
        <p14:creationId xmlns:p14="http://schemas.microsoft.com/office/powerpoint/2010/main" val="288282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7211-CCE0-4951-841A-36B8BA06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77627-AEB4-4DA8-85E0-656B1377D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existing problem statements can be split into subparts parts after which the problem statements become easier to find answers of</a:t>
            </a:r>
          </a:p>
          <a:p>
            <a:r>
              <a:rPr lang="en-US" dirty="0"/>
              <a:t>The distracted or drowsy driver can be split into: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to detect the driver’s face?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to track the driver’s head movements?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to track the driver’s eyes to notice any potential drowsiness?</a:t>
            </a:r>
          </a:p>
          <a:p>
            <a:r>
              <a:rPr lang="en-US" dirty="0"/>
              <a:t>Use sound, vibrations or some other medium to make the driver attentive again?</a:t>
            </a:r>
          </a:p>
          <a:p>
            <a:r>
              <a:rPr lang="en-US"/>
              <a:t>Use </a:t>
            </a:r>
            <a:r>
              <a:rPr lang="en-US" dirty="0"/>
              <a:t>an Intelligent Entertainment System Assistant to prevent the driver from getting drowsy again?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831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43D0-1321-488A-8FB6-3DD8FEE6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 FOR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345AB-2817-41F4-87D1-119E2B55D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Distracted or drowsy drivers are one of the leading causes for accidents.</a:t>
            </a:r>
          </a:p>
          <a:p>
            <a:r>
              <a:rPr lang="en-US" dirty="0"/>
              <a:t>Much threat to themselves and others around them. Can cause fatal accidents.</a:t>
            </a:r>
          </a:p>
          <a:p>
            <a:r>
              <a:rPr lang="en-US" dirty="0"/>
              <a:t>Driver’s can be suffering problems which could call the need for medical emergencies too.</a:t>
            </a:r>
          </a:p>
          <a:p>
            <a:r>
              <a:rPr lang="en-US" dirty="0"/>
              <a:t>The devised system can prevent or prohibit the driver from driving while being drowsy.</a:t>
            </a:r>
          </a:p>
          <a:p>
            <a:r>
              <a:rPr lang="en-US" dirty="0"/>
              <a:t>Can save lives.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19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B217-BB96-4B83-AC6E-9472B1F6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47856-BBBE-45DC-81FF-FB6C8EF31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8901"/>
            <a:ext cx="9601200" cy="41184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Drowsiness Detection: 					</a:t>
            </a:r>
          </a:p>
          <a:p>
            <a:pPr marL="3730752" lvl="8" indent="0" algn="r">
              <a:buNone/>
            </a:pPr>
            <a:r>
              <a:rPr lang="en-US" sz="3000" b="1" dirty="0"/>
              <a:t>			</a:t>
            </a:r>
          </a:p>
          <a:p>
            <a:r>
              <a:rPr lang="en-US" dirty="0" err="1"/>
              <a:t>Tenserflow</a:t>
            </a:r>
            <a:r>
              <a:rPr lang="en-US" dirty="0"/>
              <a:t>                                                                                        </a:t>
            </a:r>
          </a:p>
          <a:p>
            <a:r>
              <a:rPr lang="en-US" dirty="0"/>
              <a:t>OpenCV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 err="1"/>
              <a:t>Keras</a:t>
            </a:r>
            <a:endParaRPr lang="en-US" dirty="0"/>
          </a:p>
          <a:p>
            <a:r>
              <a:rPr lang="en-US" dirty="0" err="1"/>
              <a:t>Matplotlibh</a:t>
            </a: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NLTK: Natural Language Toolkit</a:t>
            </a:r>
          </a:p>
        </p:txBody>
      </p:sp>
    </p:spTree>
    <p:extLst>
      <p:ext uri="{BB962C8B-B14F-4D97-AF65-F5344CB8AC3E}">
        <p14:creationId xmlns:p14="http://schemas.microsoft.com/office/powerpoint/2010/main" val="342930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B38D-23DA-4D9C-B25F-12D14DDA5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0A959-CDEA-4FC7-966D-50668C8A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that prohibits a driver from driving under conditions such as drowsiness or distraction.</a:t>
            </a:r>
          </a:p>
          <a:p>
            <a:r>
              <a:rPr lang="en-US" dirty="0"/>
              <a:t>A system that can take control of the situation if the driver becomes unable to drive under any circumstance.</a:t>
            </a:r>
          </a:p>
        </p:txBody>
      </p:sp>
    </p:spTree>
    <p:extLst>
      <p:ext uri="{BB962C8B-B14F-4D97-AF65-F5344CB8AC3E}">
        <p14:creationId xmlns:p14="http://schemas.microsoft.com/office/powerpoint/2010/main" val="192856440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474</TotalTime>
  <Words>314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Crop</vt:lpstr>
      <vt:lpstr>Wisp</vt:lpstr>
      <vt:lpstr>Driver Distraction and Drowsiness Detection System</vt:lpstr>
      <vt:lpstr>OBJECTIVES</vt:lpstr>
      <vt:lpstr>EXISTING PROBLEM STATEMENT</vt:lpstr>
      <vt:lpstr>PROPOSED PROBLEM STATEMENT</vt:lpstr>
      <vt:lpstr>MOTIVATION FOR THE PROJECT</vt:lpstr>
      <vt:lpstr>TECHNOLOGIES USED</vt:lpstr>
      <vt:lpstr>EXPECTED OUTCOME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 Distraction and Drowsiness Detection System</dc:title>
  <dc:creator>kartik nesari</dc:creator>
  <cp:lastModifiedBy>kartik nesari</cp:lastModifiedBy>
  <cp:revision>12</cp:revision>
  <dcterms:created xsi:type="dcterms:W3CDTF">2019-09-21T15:54:47Z</dcterms:created>
  <dcterms:modified xsi:type="dcterms:W3CDTF">2020-04-08T13:18:10Z</dcterms:modified>
</cp:coreProperties>
</file>